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437" r:id="rId2"/>
    <p:sldId id="548" r:id="rId3"/>
    <p:sldId id="1460" r:id="rId4"/>
    <p:sldId id="1475" r:id="rId5"/>
    <p:sldId id="1476" r:id="rId6"/>
    <p:sldId id="1477" r:id="rId7"/>
    <p:sldId id="1478" r:id="rId8"/>
    <p:sldId id="1479" r:id="rId9"/>
    <p:sldId id="1480" r:id="rId10"/>
    <p:sldId id="1481" r:id="rId11"/>
    <p:sldId id="1482" r:id="rId12"/>
    <p:sldId id="1483" r:id="rId13"/>
    <p:sldId id="934" r:id="rId14"/>
    <p:sldId id="1489" r:id="rId15"/>
    <p:sldId id="1522" r:id="rId16"/>
    <p:sldId id="1490" r:id="rId17"/>
    <p:sldId id="1506" r:id="rId18"/>
    <p:sldId id="1495" r:id="rId19"/>
    <p:sldId id="1523" r:id="rId20"/>
    <p:sldId id="1524" r:id="rId21"/>
    <p:sldId id="1520" r:id="rId22"/>
    <p:sldId id="1521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934"/>
            <p14:sldId id="1489"/>
            <p14:sldId id="1522"/>
            <p14:sldId id="1490"/>
            <p14:sldId id="1506"/>
            <p14:sldId id="1495"/>
            <p14:sldId id="1523"/>
            <p14:sldId id="1524"/>
            <p14:sldId id="1520"/>
            <p14:sldId id="15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9824" autoAdjust="0"/>
  </p:normalViewPr>
  <p:slideViewPr>
    <p:cSldViewPr>
      <p:cViewPr varScale="1">
        <p:scale>
          <a:sx n="74" d="100"/>
          <a:sy n="74" d="100"/>
        </p:scale>
        <p:origin x="132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kwetsbaar voor = onvoldoende beschermd tegen, gevoelig voor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geding zijn = gevaar lopen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verwerken = omgaan met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bezwijken = stukgaan omdat het niet sterk genoeg is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uitsluitend = alleen 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voorzorg = om problemen te voorkomen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ontruimen = leegmaken van een huis of ander gebouw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achteroverleunen = rustig afwachten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benadrukken = duidelijk maken</a:t>
            </a:r>
          </a:p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ergens alert op zijn = goed opletten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43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9-1-2024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 oud en nieuw was ik bij mijn ouders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 zijn al in de 70. Bij hen in de straat werd veel vuurwerk afgestoken. Mijn ouders vinden dat prachtig, én spannend. Ze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benadrukken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altijd,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ze maken altijd duidelijk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hoe gevaarlijk vuurwerk kan zijn.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 voorzorg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om problemen te voorkomen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kijken ze daarom altijd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uitsluitend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alleen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via het raam naar het vuurwerk buiten.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Ze vinden dat als je buiten bent, je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kwetsbaar bent voor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ongelukken.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je dan onvoldoende beschermd bent tegen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het vuurwerk. Ze hebben een keer meegemaakt dat er bij een woning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straat heel veel vuurwerk was bewaard in de schuur. Veel te veel vuurwerk. Dat is toen allemaal per ongeluk in 1 keer ontploft. Heel die schuur vloog toen in brand.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iteindelijk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bezweken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muren van de schuur en stortte de schuur helemaal in. De muren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gingen dus stuk omdat ze niet sterk genoeg waren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De veiligheid van het huis was ook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het geding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liep ook gevaar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maar gelukkig brandde alleen de schuur volledig af. Uit voorzorg werd het huis wel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ontruimd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leeggemaakt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Maar na het blussen van de schuur konden de mensen hun huis weer in.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Mijn ouders zijn zo geschrokken van dat ongeluk. Dat moesten ze echt even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verwerken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ze moesten er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mee leren omgaan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En het heeft er voor gezorgd  dat ze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nog altijd heel erg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alert zijn op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vuurwerk; dat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 goed opletten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zullen dus zeker niet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achteroverleunen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rustig afwachten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als hun kleinkinderen vuurwerk afsteken. Nee, dan letten ze extra goed op.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Hebben jullie nog vuurwerk afgestoken met oud en nieuw? </a:t>
            </a: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verwerken</a:t>
            </a:r>
          </a:p>
        </p:txBody>
      </p:sp>
      <p:pic>
        <p:nvPicPr>
          <p:cNvPr id="3" name="Afbeelding 2" descr="Afbeelding met persoon, Menselijk gezicht, kleding, overdekt&#10;&#10;Automatisch gegenereerde beschrijving">
            <a:extLst>
              <a:ext uri="{FF2B5EF4-FFF2-40B4-BE49-F238E27FC236}">
                <a16:creationId xmlns:a16="http://schemas.microsoft.com/office/drawing/2014/main" id="{23410881-BA9F-39F8-6E8D-CDB229351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0808"/>
            <a:ext cx="7920880" cy="44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ergens alert op zijn</a:t>
            </a:r>
          </a:p>
        </p:txBody>
      </p:sp>
      <p:pic>
        <p:nvPicPr>
          <p:cNvPr id="3" name="Afbeelding 2" descr="Afbeelding met persoon, Menselijk gezicht, kleding, person&#10;&#10;Automatisch gegenereerde beschrijving">
            <a:extLst>
              <a:ext uri="{FF2B5EF4-FFF2-40B4-BE49-F238E27FC236}">
                <a16:creationId xmlns:a16="http://schemas.microsoft.com/office/drawing/2014/main" id="{3115AEC9-8C8B-E7EF-576B-E94A570DA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7344816" cy="48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achteroverleunen</a:t>
            </a:r>
          </a:p>
        </p:txBody>
      </p:sp>
      <p:pic>
        <p:nvPicPr>
          <p:cNvPr id="3" name="Afbeelding 2" descr="Afbeelding met persoon, kleding, Menselijk gezicht, bank&#10;&#10;Automatisch gegenereerde beschrijving">
            <a:extLst>
              <a:ext uri="{FF2B5EF4-FFF2-40B4-BE49-F238E27FC236}">
                <a16:creationId xmlns:a16="http://schemas.microsoft.com/office/drawing/2014/main" id="{C81AF288-D7F9-46CA-A37E-C926217488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72816"/>
            <a:ext cx="7776864" cy="43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438019"/>
            <a:ext cx="4275584" cy="9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benadrukken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52442" y="389066"/>
            <a:ext cx="4788025" cy="82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de wind slaan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duidelijk maken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ouders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benadrukken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altijd hoe gevaarlijk vuurwerk kan zijn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geen aandacht aan besteden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buurjongen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slaat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waarschuwingen altijd </a:t>
            </a:r>
            <a:r>
              <a:rPr lang="nl-NL" sz="2400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de wind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clipart, Menselijk gezicht, tekening, illustratie&#10;&#10;Automatisch gegenereerde beschrijving">
            <a:extLst>
              <a:ext uri="{FF2B5EF4-FFF2-40B4-BE49-F238E27FC236}">
                <a16:creationId xmlns:a16="http://schemas.microsoft.com/office/drawing/2014/main" id="{90DDE2EF-F7E5-932A-95E4-4861171168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53" y="2492896"/>
            <a:ext cx="2664297" cy="2425440"/>
          </a:xfrm>
          <a:prstGeom prst="rect">
            <a:avLst/>
          </a:prstGeom>
        </p:spPr>
      </p:pic>
      <p:pic>
        <p:nvPicPr>
          <p:cNvPr id="6" name="Afbeelding 5" descr="Afbeelding met persoon, kleding, vasthouden, buitenshuis&#10;&#10;Automatisch gegenereerde beschrijving">
            <a:extLst>
              <a:ext uri="{FF2B5EF4-FFF2-40B4-BE49-F238E27FC236}">
                <a16:creationId xmlns:a16="http://schemas.microsoft.com/office/drawing/2014/main" id="{5B55C8F3-8778-44D0-DC7F-744383BF3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30158"/>
            <a:ext cx="3275715" cy="21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6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36155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voorzorg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achteraf gezien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om problemen te voorkomen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voorzorg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blijven mijn ouders achter het raam staan.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nadat iets afgelopen is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Achteraf gezien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was het veilig genoeg buiten.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persoon, Menselijk gezicht, volwassene&#10;&#10;Automatisch gegenereerde beschrijving">
            <a:extLst>
              <a:ext uri="{FF2B5EF4-FFF2-40B4-BE49-F238E27FC236}">
                <a16:creationId xmlns:a16="http://schemas.microsoft.com/office/drawing/2014/main" id="{9155B37F-74EC-2D80-AFF8-5B4FF0EB28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80928"/>
            <a:ext cx="3600400" cy="2023425"/>
          </a:xfrm>
          <a:prstGeom prst="rect">
            <a:avLst/>
          </a:prstGeom>
        </p:spPr>
      </p:pic>
      <p:pic>
        <p:nvPicPr>
          <p:cNvPr id="4" name="Afbeelding 3" descr="Afbeelding met persoon, buitenshuis, kleding, sterretje&#10;&#10;Automatisch gegenereerde beschrijving">
            <a:extLst>
              <a:ext uri="{FF2B5EF4-FFF2-40B4-BE49-F238E27FC236}">
                <a16:creationId xmlns:a16="http://schemas.microsoft.com/office/drawing/2014/main" id="{1A911FE9-F12C-3472-1B1A-4275F6949B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636912"/>
            <a:ext cx="3024336" cy="24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8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412717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voornamelijk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59922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uitsluitend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vooral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kinderen kijken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voornamelijk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buiten naar het vuurwerk.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alleen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105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ouders kijken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uitsluitend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via het raam naar het vuurwerk.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Menselijk gezicht, persoon, kleding, raam&#10;&#10;Automatisch gegenereerde beschrijving">
            <a:extLst>
              <a:ext uri="{FF2B5EF4-FFF2-40B4-BE49-F238E27FC236}">
                <a16:creationId xmlns:a16="http://schemas.microsoft.com/office/drawing/2014/main" id="{AE32F82D-AF07-7BD9-3EB3-45514A95FB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91" y="2492896"/>
            <a:ext cx="3626213" cy="2041557"/>
          </a:xfrm>
          <a:prstGeom prst="rect">
            <a:avLst/>
          </a:prstGeom>
        </p:spPr>
      </p:pic>
      <p:pic>
        <p:nvPicPr>
          <p:cNvPr id="3" name="Afbeelding 2" descr="Afbeelding met persoon, buitenshuis, kleding, sterretje&#10;&#10;Automatisch gegenereerde beschrijving">
            <a:extLst>
              <a:ext uri="{FF2B5EF4-FFF2-40B4-BE49-F238E27FC236}">
                <a16:creationId xmlns:a16="http://schemas.microsoft.com/office/drawing/2014/main" id="{BA9A05C8-2B72-ED75-364F-105F97E427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81" y="2492896"/>
            <a:ext cx="3024336" cy="24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0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32927" y="39847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kwetsbaar zijn voor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5741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bestand zijn tegen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onvoldoende beschermd tegen, gevoelig voor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vinden dat als je buiten bent,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kwetsbaar bent voor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ongelukken.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ergens tegen kunnen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05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vuurwerkbril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bestand tegen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vuurwerk.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vuurwerk, kleding, persoon, buitenshuis&#10;&#10;Automatisch gegenereerde beschrijving">
            <a:extLst>
              <a:ext uri="{FF2B5EF4-FFF2-40B4-BE49-F238E27FC236}">
                <a16:creationId xmlns:a16="http://schemas.microsoft.com/office/drawing/2014/main" id="{24AB7114-D926-E47C-7689-22A6B41494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45" y="2913330"/>
            <a:ext cx="2952328" cy="1963298"/>
          </a:xfrm>
          <a:prstGeom prst="rect">
            <a:avLst/>
          </a:prstGeom>
        </p:spPr>
      </p:pic>
      <p:pic>
        <p:nvPicPr>
          <p:cNvPr id="5" name="Afbeelding 4" descr="Afbeelding met Menselijk gezicht, persoon, sterretje, vrouw&#10;&#10;Automatisch gegenereerde beschrijving">
            <a:extLst>
              <a:ext uri="{FF2B5EF4-FFF2-40B4-BE49-F238E27FC236}">
                <a16:creationId xmlns:a16="http://schemas.microsoft.com/office/drawing/2014/main" id="{2BB4F7EE-7BF1-ADFD-1B41-2F90B92C1A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336673"/>
            <a:ext cx="1904966" cy="25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9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440544"/>
            <a:ext cx="4275584" cy="97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intact blijven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bezwijken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123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beschadigen, heel blijven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54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05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Gelukkig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bleef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het huis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intact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32783" y="1624654"/>
            <a:ext cx="4231705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stukgaan omdat het niet sterk genoeg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muren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bezweken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en de schuur stortte in.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 descr="Afbeelding met hemel, buitenshuis, afval, vervuiling&#10;&#10;Automatisch gegenereerde beschrijving">
            <a:extLst>
              <a:ext uri="{FF2B5EF4-FFF2-40B4-BE49-F238E27FC236}">
                <a16:creationId xmlns:a16="http://schemas.microsoft.com/office/drawing/2014/main" id="{F3AF6EC2-92D7-DAAE-710D-4C40A3687E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780928"/>
            <a:ext cx="3350585" cy="2234840"/>
          </a:xfrm>
          <a:prstGeom prst="rect">
            <a:avLst/>
          </a:prstGeom>
        </p:spPr>
      </p:pic>
      <p:pic>
        <p:nvPicPr>
          <p:cNvPr id="19" name="Afbeelding 18" descr="Afbeelding met gebouw, buitenshuis, huis, raam&#10;&#10;Automatisch gegenereerde beschrijving">
            <a:extLst>
              <a:ext uri="{FF2B5EF4-FFF2-40B4-BE49-F238E27FC236}">
                <a16:creationId xmlns:a16="http://schemas.microsoft.com/office/drawing/2014/main" id="{0AF2EC63-A0A7-1EAF-E539-07AA56BF6D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636913"/>
            <a:ext cx="1589076" cy="23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7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4034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het geding zijn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034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buiten gevaar zijn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gevaar lopen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veiligheid van het huis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ook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het geding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veilig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gezin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gelukkig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buiten gevaar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38A5D7-D3BE-D4BE-8799-CF6B94FD18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20888"/>
            <a:ext cx="3604097" cy="2424574"/>
          </a:xfrm>
          <a:prstGeom prst="rect">
            <a:avLst/>
          </a:prstGeom>
        </p:spPr>
      </p:pic>
      <p:pic>
        <p:nvPicPr>
          <p:cNvPr id="5" name="Afbeelding 4" descr="Afbeelding met kleding, persoon, vuur, vlam&#10;&#10;Automatisch gegenereerde beschrijving">
            <a:extLst>
              <a:ext uri="{FF2B5EF4-FFF2-40B4-BE49-F238E27FC236}">
                <a16:creationId xmlns:a16="http://schemas.microsoft.com/office/drawing/2014/main" id="{8BA67233-4106-7782-2A42-EE254747C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600400" cy="24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9 januari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ergens alert op zijn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72501" y="35741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achterover-leunen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goed opletten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ouders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erg alert op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vuurwerk.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rustig afwachten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 zullen dus zeker niet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achteroverleunen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als hun kleinkinderen iets afsteken.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Menselijk gezicht, kleding, person&#10;&#10;Automatisch gegenereerde beschrijving">
            <a:extLst>
              <a:ext uri="{FF2B5EF4-FFF2-40B4-BE49-F238E27FC236}">
                <a16:creationId xmlns:a16="http://schemas.microsoft.com/office/drawing/2014/main" id="{F3D3DB54-9BFA-383A-2C40-48CB65A585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51" y="2348880"/>
            <a:ext cx="3778532" cy="2520280"/>
          </a:xfrm>
          <a:prstGeom prst="rect">
            <a:avLst/>
          </a:prstGeom>
        </p:spPr>
      </p:pic>
      <p:pic>
        <p:nvPicPr>
          <p:cNvPr id="3" name="Afbeelding 2" descr="Afbeelding met persoon, kleding, Menselijk gezicht, bank&#10;&#10;Automatisch gegenereerde beschrijving">
            <a:extLst>
              <a:ext uri="{FF2B5EF4-FFF2-40B4-BE49-F238E27FC236}">
                <a16:creationId xmlns:a16="http://schemas.microsoft.com/office/drawing/2014/main" id="{0D5A52B3-AF38-C2F1-E9B5-FC2F33565A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569" y="2492896"/>
            <a:ext cx="3779780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043608" y="2276873"/>
            <a:ext cx="4545233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913723" y="2192499"/>
            <a:ext cx="4675118" cy="7179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ontruimen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514988" y="3212976"/>
            <a:ext cx="2093628" cy="1049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2441511" y="992729"/>
            <a:ext cx="978361" cy="12841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138596" cy="2034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588841" y="5247819"/>
            <a:ext cx="286964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531089" y="5209725"/>
            <a:ext cx="307793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evacueren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1715633" y="438096"/>
            <a:ext cx="22322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387426" y="417651"/>
            <a:ext cx="288866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alarm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7821" y="4262249"/>
            <a:ext cx="381954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79512" y="4217506"/>
            <a:ext cx="394785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hulpdiensten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44270" y="3140967"/>
            <a:ext cx="5595882" cy="91118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58766" y="3201534"/>
            <a:ext cx="6201466" cy="4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leegmaken van een huis of ander gebouw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1A86192A-96E7-4D70-8AE9-9BA41497B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923780"/>
            <a:ext cx="1987335" cy="1082983"/>
          </a:xfrm>
          <a:prstGeom prst="rect">
            <a:avLst/>
          </a:prstGeom>
        </p:spPr>
      </p:pic>
      <p:pic>
        <p:nvPicPr>
          <p:cNvPr id="24" name="Afbeelding 23" descr="Afbeelding met rood&#10;&#10;Automatisch gegenereerde beschrijving">
            <a:extLst>
              <a:ext uri="{FF2B5EF4-FFF2-40B4-BE49-F238E27FC236}">
                <a16:creationId xmlns:a16="http://schemas.microsoft.com/office/drawing/2014/main" id="{897B42E5-87F5-4231-8E82-AFD761944E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88" y="438384"/>
            <a:ext cx="1051242" cy="103391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35AB758-A355-41F3-AFE7-6CA052B1A9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773" y="3136788"/>
            <a:ext cx="2034843" cy="2034843"/>
          </a:xfrm>
          <a:prstGeom prst="rect">
            <a:avLst/>
          </a:prstGeom>
        </p:spPr>
      </p:pic>
      <p:pic>
        <p:nvPicPr>
          <p:cNvPr id="19" name="Afbeelding 18" descr="Afbeelding met Animatie, illustratie, Tekenfilm, tekenfilm&#10;&#10;Automatisch gegenereerde beschrijving">
            <a:extLst>
              <a:ext uri="{FF2B5EF4-FFF2-40B4-BE49-F238E27FC236}">
                <a16:creationId xmlns:a16="http://schemas.microsoft.com/office/drawing/2014/main" id="{A48D3665-7051-E773-499A-56DBF7D003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853" y="681788"/>
            <a:ext cx="4331449" cy="151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2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309312"/>
            <a:ext cx="2808311" cy="9728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868143" y="34174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verwerken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86272" y="442697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iets meemaken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299741" y="498910"/>
            <a:ext cx="844872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ouders zijn zo geschrokken van de brand. Dat moesten ze echt even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verwerken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3"/>
            <a:ext cx="2830499" cy="58371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40303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omgaan met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Menselijk gezicht, kleding, overdekt&#10;&#10;Automatisch gegenereerde beschrijving">
            <a:extLst>
              <a:ext uri="{FF2B5EF4-FFF2-40B4-BE49-F238E27FC236}">
                <a16:creationId xmlns:a16="http://schemas.microsoft.com/office/drawing/2014/main" id="{41338ED0-0AD7-C18E-3F81-9A96D589A6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324" y="1866784"/>
            <a:ext cx="2619141" cy="1474576"/>
          </a:xfrm>
          <a:prstGeom prst="rect">
            <a:avLst/>
          </a:prstGeom>
        </p:spPr>
      </p:pic>
      <p:pic>
        <p:nvPicPr>
          <p:cNvPr id="19" name="Afbeelding 18" descr="Afbeelding met vuur, warmte, buitenshuis, vlam&#10;&#10;Automatisch gegenereerde beschrijving">
            <a:extLst>
              <a:ext uri="{FF2B5EF4-FFF2-40B4-BE49-F238E27FC236}">
                <a16:creationId xmlns:a16="http://schemas.microsoft.com/office/drawing/2014/main" id="{0999D134-B15C-696E-7146-80C22074D8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32" y="2457812"/>
            <a:ext cx="2619141" cy="17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4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benadrukken</a:t>
            </a:r>
          </a:p>
        </p:txBody>
      </p:sp>
      <p:pic>
        <p:nvPicPr>
          <p:cNvPr id="3" name="Afbeelding 2" descr="Afbeelding met clipart, Menselijk gezicht, tekening, illustratie&#10;&#10;Automatisch gegenereerde beschrijving">
            <a:extLst>
              <a:ext uri="{FF2B5EF4-FFF2-40B4-BE49-F238E27FC236}">
                <a16:creationId xmlns:a16="http://schemas.microsoft.com/office/drawing/2014/main" id="{8F1D9140-E1DF-3FBE-44F9-72FEBC294C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911" y="1323768"/>
            <a:ext cx="5906177" cy="55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 voorzorg</a:t>
            </a:r>
          </a:p>
        </p:txBody>
      </p:sp>
      <p:pic>
        <p:nvPicPr>
          <p:cNvPr id="3" name="Afbeelding 2" descr="Afbeelding met kleding, persoon, Menselijk gezicht, volwassene&#10;&#10;Automatisch gegenereerde beschrijving">
            <a:extLst>
              <a:ext uri="{FF2B5EF4-FFF2-40B4-BE49-F238E27FC236}">
                <a16:creationId xmlns:a16="http://schemas.microsoft.com/office/drawing/2014/main" id="{5E438579-59F8-B2E7-4415-7EDBD0195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84" y="1700808"/>
            <a:ext cx="8063632" cy="45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uitsluitend</a:t>
            </a:r>
          </a:p>
        </p:txBody>
      </p:sp>
      <p:pic>
        <p:nvPicPr>
          <p:cNvPr id="3" name="Afbeelding 2" descr="Afbeelding met Menselijk gezicht, persoon, kleding, raam&#10;&#10;Automatisch gegenereerde beschrijving">
            <a:extLst>
              <a:ext uri="{FF2B5EF4-FFF2-40B4-BE49-F238E27FC236}">
                <a16:creationId xmlns:a16="http://schemas.microsoft.com/office/drawing/2014/main" id="{235AB599-FD4C-53B3-CD87-A0AECECBFB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1628800"/>
            <a:ext cx="7848872" cy="44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kwetsbaar voor</a:t>
            </a:r>
          </a:p>
        </p:txBody>
      </p:sp>
      <p:pic>
        <p:nvPicPr>
          <p:cNvPr id="3" name="Afbeelding 2" descr="Afbeelding met vuurwerk, kleding, persoon, buitenshuis&#10;&#10;Automatisch gegenereerde beschrijving">
            <a:extLst>
              <a:ext uri="{FF2B5EF4-FFF2-40B4-BE49-F238E27FC236}">
                <a16:creationId xmlns:a16="http://schemas.microsoft.com/office/drawing/2014/main" id="{4F5BA4F6-DF95-F3D2-A110-A9E42B2BE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7200800" cy="47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bezwijken</a:t>
            </a:r>
          </a:p>
        </p:txBody>
      </p:sp>
      <p:pic>
        <p:nvPicPr>
          <p:cNvPr id="3" name="Afbeelding 2" descr="Afbeelding met hemel, buitenshuis, afval, vervuiling&#10;&#10;Automatisch gegenereerde beschrijving">
            <a:extLst>
              <a:ext uri="{FF2B5EF4-FFF2-40B4-BE49-F238E27FC236}">
                <a16:creationId xmlns:a16="http://schemas.microsoft.com/office/drawing/2014/main" id="{72A445EE-22D3-0469-9852-242190891E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560840" cy="50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het geding zijn</a:t>
            </a:r>
          </a:p>
        </p:txBody>
      </p:sp>
      <p:pic>
        <p:nvPicPr>
          <p:cNvPr id="3" name="Afbeelding 2" descr="Afbeelding met vuur, warmte, buitenshuis, vlam&#10;&#10;Automatisch gegenereerde beschrijving">
            <a:extLst>
              <a:ext uri="{FF2B5EF4-FFF2-40B4-BE49-F238E27FC236}">
                <a16:creationId xmlns:a16="http://schemas.microsoft.com/office/drawing/2014/main" id="{7838EC7D-8840-3C31-53DF-2F7D8A710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6" y="1484784"/>
            <a:ext cx="7574748" cy="5052356"/>
          </a:xfrm>
          <a:prstGeom prst="rect">
            <a:avLst/>
          </a:prstGeom>
        </p:spPr>
      </p:pic>
      <p:sp>
        <p:nvSpPr>
          <p:cNvPr id="4" name="Pijl: omlaag 3">
            <a:extLst>
              <a:ext uri="{FF2B5EF4-FFF2-40B4-BE49-F238E27FC236}">
                <a16:creationId xmlns:a16="http://schemas.microsoft.com/office/drawing/2014/main" id="{2EB7D728-9983-F7B6-972C-30A1E663E796}"/>
              </a:ext>
            </a:extLst>
          </p:cNvPr>
          <p:cNvSpPr/>
          <p:nvPr/>
        </p:nvSpPr>
        <p:spPr>
          <a:xfrm rot="3873520">
            <a:off x="2420658" y="2456711"/>
            <a:ext cx="1060713" cy="18060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AFF6892-0ED7-A23B-015D-E308777933F2}"/>
              </a:ext>
            </a:extLst>
          </p:cNvPr>
          <p:cNvSpPr txBox="1"/>
          <p:nvPr/>
        </p:nvSpPr>
        <p:spPr>
          <a:xfrm>
            <a:off x="3887924" y="1270054"/>
            <a:ext cx="13681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9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ontruimen</a:t>
            </a:r>
          </a:p>
        </p:txBody>
      </p:sp>
      <p:pic>
        <p:nvPicPr>
          <p:cNvPr id="5" name="Afbeelding 4" descr="Afbeelding met Animatie, illustratie, Tekenfilm, tekenfilm&#10;&#10;Automatisch gegenereerde beschrijving">
            <a:extLst>
              <a:ext uri="{FF2B5EF4-FFF2-40B4-BE49-F238E27FC236}">
                <a16:creationId xmlns:a16="http://schemas.microsoft.com/office/drawing/2014/main" id="{BDC63396-76C1-066A-0153-B35476C05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6" y="2564904"/>
            <a:ext cx="7884368" cy="27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813</Words>
  <Application>Microsoft Office PowerPoint</Application>
  <PresentationFormat>Diavoorstelling (4:3)</PresentationFormat>
  <Paragraphs>265</Paragraphs>
  <Slides>22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Marjan Harmsel</cp:lastModifiedBy>
  <cp:revision>498</cp:revision>
  <dcterms:created xsi:type="dcterms:W3CDTF">2021-06-08T06:13:59Z</dcterms:created>
  <dcterms:modified xsi:type="dcterms:W3CDTF">2024-01-09T09:47:33Z</dcterms:modified>
</cp:coreProperties>
</file>