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437" r:id="rId2"/>
    <p:sldId id="548" r:id="rId3"/>
    <p:sldId id="1476" r:id="rId4"/>
    <p:sldId id="1475" r:id="rId5"/>
    <p:sldId id="1490" r:id="rId6"/>
    <p:sldId id="1480" r:id="rId7"/>
    <p:sldId id="1479" r:id="rId8"/>
    <p:sldId id="1481" r:id="rId9"/>
    <p:sldId id="1478" r:id="rId10"/>
    <p:sldId id="1197" r:id="rId11"/>
    <p:sldId id="1483" r:id="rId12"/>
    <p:sldId id="1460" r:id="rId13"/>
    <p:sldId id="934" r:id="rId14"/>
    <p:sldId id="436" r:id="rId15"/>
    <p:sldId id="1201" r:id="rId16"/>
    <p:sldId id="1489" r:id="rId17"/>
    <p:sldId id="263" r:id="rId18"/>
    <p:sldId id="1488" r:id="rId19"/>
    <p:sldId id="1494" r:id="rId20"/>
    <p:sldId id="1492" r:id="rId21"/>
    <p:sldId id="1496" r:id="rId22"/>
    <p:sldId id="1487" r:id="rId23"/>
    <p:sldId id="1495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6"/>
            <p14:sldId id="1475"/>
            <p14:sldId id="1490"/>
            <p14:sldId id="1480"/>
            <p14:sldId id="1479"/>
            <p14:sldId id="1481"/>
            <p14:sldId id="1478"/>
            <p14:sldId id="1197"/>
            <p14:sldId id="1483"/>
            <p14:sldId id="1460"/>
            <p14:sldId id="934"/>
            <p14:sldId id="436"/>
            <p14:sldId id="1201"/>
            <p14:sldId id="1489"/>
            <p14:sldId id="263"/>
            <p14:sldId id="1488"/>
            <p14:sldId id="1494"/>
            <p14:sldId id="1492"/>
            <p14:sldId id="1496"/>
            <p14:sldId id="1487"/>
            <p14:sldId id="14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4296" autoAdjust="0"/>
  </p:normalViewPr>
  <p:slideViewPr>
    <p:cSldViewPr>
      <p:cViewPr varScale="1">
        <p:scale>
          <a:sx n="72" d="100"/>
          <a:sy n="72" d="100"/>
        </p:scale>
        <p:origin x="14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28-11-2023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28-11-2023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bemannen: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personeel voorzien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 van de grond komen: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 slagen, geen succes hebben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is een feit: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is zeker, waargebeurd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missie: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reis met een speciale opdracht of taak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component: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onderdeel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permanent: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blijvend, niet tijdelijk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fase: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stap, een bepaalde tijd waarin iets gebeurt of verandert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verblijven: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ergens voor een bepaalde tijd zijn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nabootsen: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nadoen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 beste tijd gehad hebben: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 meer zo goed werken als voorheen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2800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28-11-2023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28-11-2023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6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Op zolder doe ik wel eens wat oefeningen met mijn lijf. Opdrukken en zo. Veel bewegen is gezond,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dat is een feit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Dat is zeker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Maar echt goed sporten thuis…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dat kwam niet echt van de grond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; dat was nog geen succes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Dus ik dacht: ik wil het anders! Ik ging op zoek naar een sport om elke week naartoe te gaan. Ik had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missie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reis met een speciale opdracht of taak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Mijn missie was: gezond blijven en elke week een sport beoefenen die ik leuk vind. Elke week hè! Dus niet na een paar keer weer stoppen. Ik heb zulke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fases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zo vaak gehad. Een fase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bepaalde tijd waarin iets gebeurt of verandert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Dan begon ik enthousiast, maar naar een paar weken stopte ik weer. Niks werd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permanent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blijvend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Vorige week ben ik naar een fitnesshal gegaan. Daar waren zóveel sp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ortapparaten dat ik er wel de hele zaterdag kon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verblijven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Verblijven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ergens voor een bepaalde tijd zijn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Je kunt verschillende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componenten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onderdelen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trainen: benen, bovenlijf, of je totale conditie. Ik ging eerst op de loopband hardlopen. Om mijn conditie te trainen. Zo’n loopband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bootst een weg na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waarop je rent. Nabootsen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nadoen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Daarna ben ik op een roeiapparaat gegaan. Maar weet je wat er toen gebeurde? Ik scheurde uit mijn broek!! Die sportbroek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had zijn beste tijd dus wel gehad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Die werkte niet meer zo goed als voorheen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Dus toen had ik een probleem. Ik ging op zoek naar een medewerker van de sporthal. De sporthal bleek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bemand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te zijn door heel aardige mensen. Bemannen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van personeel voorzien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Een van de personeelsleden heeft me toen een broek te leen gegeven. Zo kon ik door met sporten en normaal naar huis fietsen. Heel fijn!</a:t>
            </a: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9A46B41-862C-1CF6-4FA2-7BBBBCE1C11F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nabootsen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F6138DC-DF49-E394-A8DF-A0938F1D6A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90" y="1556792"/>
            <a:ext cx="7374707" cy="492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3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zijn beste tijd gehad hebben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4EAACF8-030C-23E1-5A33-D75E7D90B4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896" y="2334138"/>
            <a:ext cx="6444208" cy="42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bemannen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D9EAF5-AFA4-6AB5-99CE-DF50A1E4F8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60" y="1556792"/>
            <a:ext cx="7092280" cy="473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voorlopig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permanent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komende tijd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4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sporten die ik tot nu toe heb geprobeerd waren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tijdelijk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blijvend, voor altijd, niet tijdelijk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hoop dat het wekelijks sporten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permanent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wordt.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7B33F2D-9E96-5F2F-42A9-3E38D6A451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650" y="2924944"/>
            <a:ext cx="3890731" cy="130157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DF6D2C0-2280-80F0-5833-AC1DC54A1A45}"/>
              </a:ext>
            </a:extLst>
          </p:cNvPr>
          <p:cNvSpPr txBox="1"/>
          <p:nvPr/>
        </p:nvSpPr>
        <p:spPr>
          <a:xfrm rot="477301">
            <a:off x="5896435" y="367902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sporten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28238EF7-764A-13FE-2632-EB0BA90317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75" y="2468375"/>
            <a:ext cx="3455169" cy="228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3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nabootsen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vernieuwen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nadoen, namaken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05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Zo’n loopband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bootst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weg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waarop je rent.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iets nieuws doen of maken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Ze proberen sporten steeds te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vernieuwen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, zodat het leuk blijft.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6B243AC-4B46-0B53-15BD-BCC81AA012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89" y="2420888"/>
            <a:ext cx="3592639" cy="239988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0BC25C5-ADAB-0492-ABC8-CB9522F194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636912"/>
            <a:ext cx="3506255" cy="224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63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79511" y="38757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6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component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3588" y="38757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gehee</a:t>
            </a: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het onderdeel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Je kunt verschillende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componenten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trainen: benen, armen, rug etc.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zonder dat er iets ontbreekt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Je kunt ook aan je conditie als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geheel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werken.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B9A388-AE58-18CA-8863-1A62A58C1E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2348880"/>
            <a:ext cx="3536750" cy="270457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D7BEDC2-D05A-435A-3DFF-A7D1D03886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647" y="2847174"/>
            <a:ext cx="2352654" cy="204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4723264" y="412845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6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een feit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-72008" y="36155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mogelijk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wat kan gebeuren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mogelijk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je een blessure oploopt tijdens het sporten.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is zeker, waargebeurd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is een feit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dat bewegen gezond is.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62B7311-01DB-9572-12F6-9FF9854B4C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636912"/>
            <a:ext cx="3706925" cy="250150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C8CB0C1-373D-75CE-353E-4FF0F50835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6268"/>
          <a:stretch/>
        </p:blipFill>
        <p:spPr>
          <a:xfrm>
            <a:off x="538043" y="2636912"/>
            <a:ext cx="370692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53714" y="5175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niet van de 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17308" y="248617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</a:t>
            </a: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ucces hebben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niet slagen, geen succes hebben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thuis sporten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niet van de grond gekomen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met gunstige afloop of resultaat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Ik hoop dat ik met padel meer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succes heb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220FDFE3-8037-93A3-BAEF-98DF538D0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57" y="632131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grond komen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FD8983A-C352-933D-50E5-D07D759F0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45" y="2648832"/>
            <a:ext cx="4072956" cy="246521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1F04923-2ED1-9495-276C-558F817D55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667" y="2691497"/>
            <a:ext cx="3793172" cy="232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69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4688904" y="18291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beste tijd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-36056" y="360857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gloednieuw zijn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heel erg nieuw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sportkleren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gloednieuw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meer zo goed werken als voorheen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Deze sportbroek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heeft zijn beste tijd wel gehad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220FDFE3-8037-93A3-BAEF-98DF538D0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904" y="686966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gehad hebben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57493D-BF7A-5BC3-7406-B98B85CC72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616" y="2714940"/>
            <a:ext cx="3726160" cy="24667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60EEB0F-11C3-9566-423F-D2DE18243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2714940"/>
            <a:ext cx="3685728" cy="24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3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48 – 28 november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45053"/>
            <a:ext cx="3138805" cy="7543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latin typeface="Century Gothic" panose="020B0502020202020204" pitchFamily="34" charset="0"/>
                <a:ea typeface="Calibri"/>
                <a:cs typeface="Times New Roman"/>
              </a:rPr>
              <a:t>de missie</a:t>
            </a:r>
            <a:endParaRPr lang="nl-NL" sz="105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8143" y="339470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doel</a:t>
            </a:r>
            <a:endParaRPr lang="nl-NL" sz="105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95535" y="477401"/>
            <a:ext cx="8137244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mijn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missie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elke week een sport te beoefenen die ik leuk vind. Zo wil ik mijn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doel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gezond te blijven behalen.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5810" y="5440480"/>
            <a:ext cx="3039554" cy="93792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395535" y="5433413"/>
            <a:ext cx="3039554" cy="33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de reis met een speciale taak of opdracht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A53F8B4-1962-9EE8-68B3-988A9B173E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2" b="93585" l="8696" r="92308">
                        <a14:foregroundMark x1="38462" y1="8679" x2="38462" y2="8679"/>
                        <a14:foregroundMark x1="64548" y1="83396" x2="64548" y2="83396"/>
                        <a14:foregroundMark x1="92642" y1="36604" x2="92642" y2="36604"/>
                        <a14:foregroundMark x1="21739" y1="69811" x2="21739" y2="69811"/>
                        <a14:foregroundMark x1="9030" y1="56981" x2="9030" y2="56981"/>
                        <a14:foregroundMark x1="51171" y1="93585" x2="51171" y2="93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819" y="1977837"/>
            <a:ext cx="1475723" cy="130791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C73C2B-FA62-1886-BE9A-34CFCB2C8E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922" y="2849301"/>
            <a:ext cx="4675656" cy="162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58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474448"/>
            <a:ext cx="2808311" cy="80772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2761185" y="4043515"/>
            <a:ext cx="3549624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60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uitproberen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4542" y="458112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500" dirty="0">
                <a:latin typeface="Century Gothic" panose="020B0502020202020204" pitchFamily="34" charset="0"/>
                <a:ea typeface="Calibri"/>
                <a:cs typeface="Times New Roman"/>
              </a:rPr>
              <a:t>het idee</a:t>
            </a:r>
            <a:endParaRPr lang="nl-NL" sz="3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42474" y="346880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keuze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193777" y="5066186"/>
            <a:ext cx="5520178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sport kiezen verloopt bij mij in verschillende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fases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26ABA2D-3234-2E30-5C86-A91B54D43A06}"/>
              </a:ext>
            </a:extLst>
          </p:cNvPr>
          <p:cNvSpPr txBox="1"/>
          <p:nvPr/>
        </p:nvSpPr>
        <p:spPr>
          <a:xfrm>
            <a:off x="1445392" y="555295"/>
            <a:ext cx="2376264" cy="65586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de fase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F1749F5F-8289-6B73-2605-E0983DBDAA5C}"/>
              </a:ext>
            </a:extLst>
          </p:cNvPr>
          <p:cNvSpPr txBox="1"/>
          <p:nvPr/>
        </p:nvSpPr>
        <p:spPr>
          <a:xfrm>
            <a:off x="3866692" y="553681"/>
            <a:ext cx="4737755" cy="113086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0" name="Tekstvak 2">
            <a:extLst>
              <a:ext uri="{FF2B5EF4-FFF2-40B4-BE49-F238E27FC236}">
                <a16:creationId xmlns:a16="http://schemas.microsoft.com/office/drawing/2014/main" id="{325848A3-5160-7BF3-31BA-91608651A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764" y="629123"/>
            <a:ext cx="4557610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stap, een bepaalde tijd waarin iets gebeurt of verandert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B02AC1F1-C0B9-68F4-59E5-4DF15E8BC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436" y="2107907"/>
            <a:ext cx="1677252" cy="112040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C6792B7-A2CA-27BB-3CD7-401CB2AFE2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935" y="2300896"/>
            <a:ext cx="2657473" cy="1624011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BD45DBDA-3939-1BB4-6C1C-B19D3D79EE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42" t="15833" r="11083"/>
          <a:stretch/>
        </p:blipFill>
        <p:spPr>
          <a:xfrm>
            <a:off x="7437546" y="2234846"/>
            <a:ext cx="1427591" cy="92062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4EEE059-9940-5B84-58E6-489EFCF1B9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3522">
            <a:off x="1450745" y="1898585"/>
            <a:ext cx="5074930" cy="38100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9D4236A-B050-F690-2199-BD071CF9B1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501" y="2691622"/>
            <a:ext cx="2608625" cy="1742562"/>
          </a:xfrm>
          <a:prstGeom prst="rect">
            <a:avLst/>
          </a:prstGeom>
        </p:spPr>
      </p:pic>
      <p:sp>
        <p:nvSpPr>
          <p:cNvPr id="13" name="Kruis 12">
            <a:extLst>
              <a:ext uri="{FF2B5EF4-FFF2-40B4-BE49-F238E27FC236}">
                <a16:creationId xmlns:a16="http://schemas.microsoft.com/office/drawing/2014/main" id="{704809A9-65F4-3C15-F523-3A63837DC50D}"/>
              </a:ext>
            </a:extLst>
          </p:cNvPr>
          <p:cNvSpPr/>
          <p:nvPr/>
        </p:nvSpPr>
        <p:spPr>
          <a:xfrm rot="18485914">
            <a:off x="6686896" y="1916832"/>
            <a:ext cx="630006" cy="557374"/>
          </a:xfrm>
          <a:prstGeom prst="plus">
            <a:avLst>
              <a:gd name="adj" fmla="val 383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170697B-76C0-CA57-C630-6181B62BD8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8484" y="1592294"/>
            <a:ext cx="792287" cy="124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57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11760" y="2348880"/>
            <a:ext cx="4320479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bemannen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572001" y="4190241"/>
            <a:ext cx="439248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283968" y="4190241"/>
            <a:ext cx="4896544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leidinggevende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961899" y="843531"/>
            <a:ext cx="3250695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972236" y="836831"/>
            <a:ext cx="3250694" cy="51899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sollicitatie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44640" y="3942020"/>
            <a:ext cx="3546450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344639" y="3910255"/>
            <a:ext cx="3690467" cy="57545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aannemen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6"/>
            <a:ext cx="4536503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1" y="3188322"/>
            <a:ext cx="4797868" cy="42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van personeel voorzien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7EC4FBF-377B-B5CC-5151-AA3B0D7E06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59" y="4595611"/>
            <a:ext cx="2358817" cy="15756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33BB133-509F-2DF8-037F-C2E68318D2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813" y="4886163"/>
            <a:ext cx="2606193" cy="174093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9ECD34AE-EB4C-5435-F6B1-7AD56573DC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168" y="382083"/>
            <a:ext cx="2888602" cy="192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40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49404" y="2421978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verblijven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5408503" y="3212976"/>
            <a:ext cx="1251728" cy="10492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279915" y="4293096"/>
            <a:ext cx="296449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286965" y="4334257"/>
            <a:ext cx="296449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periode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28186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locatie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88031" y="4324861"/>
            <a:ext cx="320384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181716" y="4262249"/>
            <a:ext cx="3426900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activiteit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5"/>
            <a:ext cx="5445941" cy="82962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713125" y="3146788"/>
            <a:ext cx="5445941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ergens voor een bepaalde tijd zijn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C877027-8490-0B1B-81C0-B59AAD1CE3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4" y="447586"/>
            <a:ext cx="3002610" cy="200274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6BBAD09-A3BB-B7F7-BF3A-2681602F0A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313" y="5097910"/>
            <a:ext cx="1786528" cy="164910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BAB7133-6683-ADFF-B4DB-905FE1DFA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5013176"/>
            <a:ext cx="2520280" cy="13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5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is een feit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65FFE25-9766-2E47-374F-AA641E1A3C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72" y="1412776"/>
            <a:ext cx="7668344" cy="511478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6670D88-517B-76B4-1E5A-2B1E5D099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2" b="93585" l="8696" r="92308">
                        <a14:foregroundMark x1="38462" y1="8679" x2="38462" y2="8679"/>
                        <a14:foregroundMark x1="64548" y1="83396" x2="64548" y2="83396"/>
                        <a14:foregroundMark x1="92642" y1="36604" x2="92642" y2="36604"/>
                        <a14:foregroundMark x1="21739" y1="69811" x2="21739" y2="69811"/>
                        <a14:foregroundMark x1="9030" y1="56981" x2="9030" y2="56981"/>
                        <a14:foregroundMark x1="51171" y1="93585" x2="51171" y2="935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4168" y="4625443"/>
            <a:ext cx="1849920" cy="16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niet van de grond komen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D19F9CD-62E1-FF6F-8B53-8B283E8388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488792"/>
            <a:ext cx="6660232" cy="40701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C7E865E-16A4-0595-918E-9D06A91E77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645920"/>
            <a:ext cx="3455576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missie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E5B311-3130-1C64-D523-90E8A816E1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96" y="2049994"/>
            <a:ext cx="8244408" cy="275801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2654F53-076F-946B-ED56-1A5C4C6B3045}"/>
              </a:ext>
            </a:extLst>
          </p:cNvPr>
          <p:cNvSpPr txBox="1"/>
          <p:nvPr/>
        </p:nvSpPr>
        <p:spPr>
          <a:xfrm rot="271103">
            <a:off x="2932124" y="3691873"/>
            <a:ext cx="120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sporten</a:t>
            </a:r>
          </a:p>
        </p:txBody>
      </p:sp>
    </p:spTree>
    <p:extLst>
      <p:ext uri="{BB962C8B-B14F-4D97-AF65-F5344CB8AC3E}">
        <p14:creationId xmlns:p14="http://schemas.microsoft.com/office/powerpoint/2010/main" val="287774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fase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37B927-810E-0CB5-AA22-B7954AC13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48" y="1628800"/>
            <a:ext cx="6800903" cy="45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0B590B1D-1971-DC90-24DC-3A214F1633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741998"/>
            <a:ext cx="3935790" cy="262910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permanent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28A5EE-906B-7B33-546F-F27F2B863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3463895"/>
            <a:ext cx="3168352" cy="211645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B878815-0CDA-B388-3F49-C969FD520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4149080"/>
            <a:ext cx="4176464" cy="231376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78225B2-E714-FA52-CBF0-1EDEDDC8CD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578" y="1277647"/>
            <a:ext cx="3749402" cy="250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verblijven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ABCBF5-BD0C-6F38-FCE5-9DB0D3FF14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12" y="1255451"/>
            <a:ext cx="7956376" cy="530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component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E09CCE-D335-4B64-A627-BC35700BF7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332" y="1556792"/>
            <a:ext cx="64973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938</Words>
  <Application>Microsoft Office PowerPoint</Application>
  <PresentationFormat>Diavoorstelling (4:3)</PresentationFormat>
  <Paragraphs>269</Paragraphs>
  <Slides>23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507</cp:revision>
  <dcterms:created xsi:type="dcterms:W3CDTF">2021-06-08T06:13:59Z</dcterms:created>
  <dcterms:modified xsi:type="dcterms:W3CDTF">2023-11-28T10:31:27Z</dcterms:modified>
</cp:coreProperties>
</file>