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437" r:id="rId2"/>
    <p:sldId id="548" r:id="rId3"/>
    <p:sldId id="1460" r:id="rId4"/>
    <p:sldId id="1475" r:id="rId5"/>
    <p:sldId id="1476" r:id="rId6"/>
    <p:sldId id="1477" r:id="rId7"/>
    <p:sldId id="1478" r:id="rId8"/>
    <p:sldId id="1479" r:id="rId9"/>
    <p:sldId id="1480" r:id="rId10"/>
    <p:sldId id="1481" r:id="rId11"/>
    <p:sldId id="1482" r:id="rId12"/>
    <p:sldId id="1483" r:id="rId13"/>
    <p:sldId id="934" r:id="rId14"/>
    <p:sldId id="263" r:id="rId15"/>
    <p:sldId id="1486" r:id="rId16"/>
    <p:sldId id="1509" r:id="rId17"/>
    <p:sldId id="1428" r:id="rId18"/>
    <p:sldId id="1510" r:id="rId19"/>
    <p:sldId id="259" r:id="rId20"/>
    <p:sldId id="1485" r:id="rId21"/>
    <p:sldId id="1474" r:id="rId22"/>
    <p:sldId id="1512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934"/>
            <p14:sldId id="263"/>
            <p14:sldId id="1486"/>
            <p14:sldId id="1509"/>
            <p14:sldId id="1428"/>
            <p14:sldId id="1510"/>
            <p14:sldId id="259"/>
            <p14:sldId id="1485"/>
            <p14:sldId id="1474"/>
            <p14:sldId id="1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66" d="100"/>
          <a:sy n="66" d="100"/>
        </p:scale>
        <p:origin x="16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ontgaan: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iemands aandacht ontsnappen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namens: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naam van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standpunt: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mening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principe: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normaal gesproken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uitgebrachte stem: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gemaakte keuze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basis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volgens, uitgaand van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uitzondering: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afwijking van de regel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alsnog: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toch nog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geven, zorgen dat het er komt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voorkeur: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liefst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20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21-11-2023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Sinterklaas is weer in het land! Is dat jullie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? Ontgaan betekent </a:t>
            </a:r>
            <a:r>
              <a:rPr lang="nl-NL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aan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iemands aandacht ontsnappen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Vast niet! Jullie geloven natuurlijk niet meer in Sinterklaas, maar dan is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alsnog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toch nog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een leuk feest! Nou ja, dat is mijn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standpunt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… Dat is mijn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mening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Leuk met surprises en gedichten.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Bij voorkeur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liefst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een beetje grappig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 basis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kenmerken van de persoon..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volgens, uitgaand van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bijzonderheden van de persoon. Dan maak je bijvoorbeeld een hele grote klok als surprise,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namens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Tijd-Piet. Dat maak je dan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uit naam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Tijd-Piet. Voor iemand die altijd te laat komt.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principe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normaal gesproken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maak ik helemaal zelf een surprise. Vorige jaar had mijn vriend(in) mij geholpen. Dat was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uitzondering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uitzondering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afwijking van de regel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was te laat begonnen met knutselen en kreeg het niet op tijd af. Tja, en je moet natuurlijk wel op tijd een surprise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leveren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anders is het niet leuk. Leveren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geven, zorgen dat het er komt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Dit jaar twijfelden we of we wel weer surprises wilden maken. Dus gingen we stemmen. Jullie kunnen wel raden wat mijn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uitgebrachte stem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was..! Ik zei natuurlijk ja!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Mijn gemaakte keuze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was natuurlijk positief!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uitzondering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699BD3-0FC0-32D6-F425-E42BDD077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53" y="1556792"/>
            <a:ext cx="2016224" cy="15841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735CAC-B88C-3586-04F0-2D5A893F6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77" y="2022982"/>
            <a:ext cx="6032871" cy="42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leveren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FADBE6-2FDA-D8E6-2777-950E8A99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408712" cy="47424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0D32AFC-2B2D-E2BA-99F4-C2D9A1A22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2564904"/>
            <a:ext cx="16561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505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800" b="1" u="sng" dirty="0">
                <a:latin typeface="Century Gothic" panose="020B0502020202020204" pitchFamily="34" charset="0"/>
              </a:rPr>
              <a:t>de uitgebrachte stem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7F8F15-B663-7112-CD88-DC8D29987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1412776"/>
            <a:ext cx="3168352" cy="53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leveren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krijgen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geven, zorgen dat het er 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moet natuurlijk wel op tijd je surprise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leveren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het bezit ervan komen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krijg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Sinterklaas een groot cadeau.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F75459-B35D-821D-80EC-446D8FD59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12637"/>
            <a:ext cx="3531678" cy="2668379"/>
          </a:xfrm>
          <a:prstGeom prst="rect">
            <a:avLst/>
          </a:prstGeom>
        </p:spPr>
      </p:pic>
      <p:pic>
        <p:nvPicPr>
          <p:cNvPr id="5" name="Afbeelding 4" descr="Afbeelding met kleding, persoon, Modeaccessoire, doos&#10;&#10;Automatisch gegenereerde beschrijving">
            <a:extLst>
              <a:ext uri="{FF2B5EF4-FFF2-40B4-BE49-F238E27FC236}">
                <a16:creationId xmlns:a16="http://schemas.microsoft.com/office/drawing/2014/main" id="{49E417D6-2300-7CEE-9677-B2BBF58AEC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12636"/>
            <a:ext cx="3572132" cy="2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ontgaan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opmerken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aan iemands aandacht ontsnappen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hem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ontgaan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Sinterklaas gekomen is.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zien, horen, voelen of ruiken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Sinterklaas wordt zeker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opgemerkt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5CAA53-B686-9517-2FC8-172011DD9C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419464"/>
            <a:ext cx="2695774" cy="1718703"/>
          </a:xfrm>
          <a:prstGeom prst="rect">
            <a:avLst/>
          </a:prstGeom>
        </p:spPr>
      </p:pic>
      <p:pic>
        <p:nvPicPr>
          <p:cNvPr id="5" name="Afbeelding 4" descr="Afbeelding met wiel, voertuig, motorfiets, band&#10;&#10;Automatisch gegenereerde beschrijving">
            <a:extLst>
              <a:ext uri="{FF2B5EF4-FFF2-40B4-BE49-F238E27FC236}">
                <a16:creationId xmlns:a16="http://schemas.microsoft.com/office/drawing/2014/main" id="{8FA86EC7-2EF0-60A1-74FE-D28ED8A4F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817324"/>
            <a:ext cx="3262813" cy="2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95587" y="31847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voorkeur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0467" y="31847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neutraal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liefst</a:t>
            </a:r>
          </a:p>
          <a:p>
            <a:pPr>
              <a:lnSpc>
                <a:spcPct val="90000"/>
              </a:lnSpc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Sinterklaassurprises moeten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voorkeur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grappig zijn.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uitgesproken voorkeur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vriendin staat 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neutraal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in. Het maakt haar niet uit.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kleding, persoon&#10;&#10;Automatisch gegenereerde beschrijving">
            <a:extLst>
              <a:ext uri="{FF2B5EF4-FFF2-40B4-BE49-F238E27FC236}">
                <a16:creationId xmlns:a16="http://schemas.microsoft.com/office/drawing/2014/main" id="{6CC05E23-957D-4AC5-99D7-A1AF050865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636912"/>
            <a:ext cx="3397122" cy="226927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5959159-4924-E41E-8A26-ED26E2BCB4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32856"/>
            <a:ext cx="3183436" cy="23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7813" y="511304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uitzondering</a:t>
            </a:r>
            <a:endParaRPr lang="nl-NL" sz="42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3397" y="332656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principe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86" y="1574616"/>
            <a:ext cx="4226574" cy="47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afwijking van de regel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was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uitzondering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mijn vriendin mij hielp.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8068" y="1522411"/>
            <a:ext cx="4226575" cy="45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normaal gesproken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principe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knutsel ik het liefst alleen.</a:t>
            </a: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418A30-AA29-070E-D6AF-773320CCA4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95" y="2740652"/>
            <a:ext cx="3555025" cy="2574464"/>
          </a:xfrm>
          <a:prstGeom prst="rect">
            <a:avLst/>
          </a:prstGeom>
        </p:spPr>
      </p:pic>
      <p:pic>
        <p:nvPicPr>
          <p:cNvPr id="6" name="Afbeelding 5" descr="Afbeelding met persoon, boom, Menselijk gezicht, kleding&#10;&#10;Automatisch gegenereerde beschrijving">
            <a:extLst>
              <a:ext uri="{FF2B5EF4-FFF2-40B4-BE49-F238E27FC236}">
                <a16:creationId xmlns:a16="http://schemas.microsoft.com/office/drawing/2014/main" id="{A53F945F-761F-79F2-E267-D88137DF9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610" y="2574373"/>
            <a:ext cx="3935516" cy="26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alsnog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 meer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toch nog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Sinterklaas feest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alsnog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leuk!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vader vindt het kinderfeestje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 meer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leuk!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E49490-02B3-60B1-7079-246AE2EC44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07" y="2420888"/>
            <a:ext cx="3261172" cy="2435617"/>
          </a:xfrm>
          <a:prstGeom prst="rect">
            <a:avLst/>
          </a:prstGeom>
        </p:spPr>
      </p:pic>
      <p:pic>
        <p:nvPicPr>
          <p:cNvPr id="5" name="Afbeelding 4" descr="Afbeelding met kleding, persoon, Menselijk gezicht, ballon&#10;&#10;Automatisch gegenereerde beschrijving">
            <a:extLst>
              <a:ext uri="{FF2B5EF4-FFF2-40B4-BE49-F238E27FC236}">
                <a16:creationId xmlns:a16="http://schemas.microsoft.com/office/drawing/2014/main" id="{DB9C74C1-0EAF-0CCD-6990-60939E0A71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334" y="2115820"/>
            <a:ext cx="3821323" cy="21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19672" y="476672"/>
            <a:ext cx="448140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19673" y="404664"/>
            <a:ext cx="460851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standpunt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429000"/>
            <a:ext cx="2787026" cy="11161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79592" y="3356992"/>
            <a:ext cx="2787026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Kerstmis is gezellig!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428999"/>
            <a:ext cx="2444750" cy="11161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30650" y="3394123"/>
            <a:ext cx="2671082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Sinterklaas is </a:t>
            </a: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grappig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54336" y="3428999"/>
            <a:ext cx="2611399" cy="11161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15780" y="3394123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Rekenen is lastig!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6908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mening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F36570-6755-A284-557A-105EBFB61A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2" y="1260332"/>
            <a:ext cx="2444750" cy="1561826"/>
          </a:xfrm>
          <a:prstGeom prst="rect">
            <a:avLst/>
          </a:prstGeom>
        </p:spPr>
      </p:pic>
      <p:pic>
        <p:nvPicPr>
          <p:cNvPr id="17" name="Afbeelding 16" descr="Afbeelding met kerstmis, persoon, kleding, boom&#10;&#10;Automatisch gegenereerde beschrijving">
            <a:extLst>
              <a:ext uri="{FF2B5EF4-FFF2-40B4-BE49-F238E27FC236}">
                <a16:creationId xmlns:a16="http://schemas.microsoft.com/office/drawing/2014/main" id="{FA0C1470-CAB6-9401-A66D-DB1C7EB881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50" y="4634722"/>
            <a:ext cx="2158922" cy="1442160"/>
          </a:xfrm>
          <a:prstGeom prst="rect">
            <a:avLst/>
          </a:prstGeom>
        </p:spPr>
      </p:pic>
      <p:pic>
        <p:nvPicPr>
          <p:cNvPr id="19" name="Afbeelding 18" descr="Afbeelding met wiel, fiets, kleding, persoon&#10;&#10;Automatisch gegenereerde beschrijving">
            <a:extLst>
              <a:ext uri="{FF2B5EF4-FFF2-40B4-BE49-F238E27FC236}">
                <a16:creationId xmlns:a16="http://schemas.microsoft.com/office/drawing/2014/main" id="{F300987B-EA64-88B4-09D0-D204444F6E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045" y="4800446"/>
            <a:ext cx="1235909" cy="1850163"/>
          </a:xfrm>
          <a:prstGeom prst="rect">
            <a:avLst/>
          </a:prstGeom>
        </p:spPr>
      </p:pic>
      <p:pic>
        <p:nvPicPr>
          <p:cNvPr id="21" name="Afbeelding 20" descr="Afbeelding met persoon, Menselijk gezicht, kleding, boek&#10;&#10;Automatisch gegenereerde beschrijving">
            <a:extLst>
              <a:ext uri="{FF2B5EF4-FFF2-40B4-BE49-F238E27FC236}">
                <a16:creationId xmlns:a16="http://schemas.microsoft.com/office/drawing/2014/main" id="{18CFC1F7-9A83-82E6-6AFD-477970B756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243" y="4569484"/>
            <a:ext cx="2231394" cy="14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47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21 november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153721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5688632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544386"/>
            <a:ext cx="568863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uitgebrachte stem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5279915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74846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339654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winnaar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6353607" y="825813"/>
            <a:ext cx="233585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404647" y="778460"/>
            <a:ext cx="433349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keuze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stemmen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36899" y="3232953"/>
            <a:ext cx="5112568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450983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gemaakte keuze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23AC12-40FA-A6CC-634D-50F9FBA9B0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45" y="1278093"/>
            <a:ext cx="1746534" cy="2927716"/>
          </a:xfrm>
          <a:prstGeom prst="rect">
            <a:avLst/>
          </a:prstGeom>
        </p:spPr>
      </p:pic>
      <p:pic>
        <p:nvPicPr>
          <p:cNvPr id="4" name="Afbeelding 3" descr="Afbeelding met tekst, verbruiksartikelen voor kantoor, briefpapier, Algemene voorraad&#10;&#10;Automatisch gegenereerde beschrijving">
            <a:extLst>
              <a:ext uri="{FF2B5EF4-FFF2-40B4-BE49-F238E27FC236}">
                <a16:creationId xmlns:a16="http://schemas.microsoft.com/office/drawing/2014/main" id="{A13645A8-DCAB-6CFC-4ABE-4612CF067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12" y="5075199"/>
            <a:ext cx="2394703" cy="1599662"/>
          </a:xfrm>
          <a:prstGeom prst="rect">
            <a:avLst/>
          </a:prstGeom>
        </p:spPr>
      </p:pic>
      <p:pic>
        <p:nvPicPr>
          <p:cNvPr id="22" name="Afbeelding 21" descr="Afbeelding met doos, overdekt, voedsel&#10;&#10;Beschrijving automatisch gegenereerd met gemiddelde betrouwbaarheid">
            <a:extLst>
              <a:ext uri="{FF2B5EF4-FFF2-40B4-BE49-F238E27FC236}">
                <a16:creationId xmlns:a16="http://schemas.microsoft.com/office/drawing/2014/main" id="{211212F5-D27A-220A-6D84-67BF648E7E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423" y="332656"/>
            <a:ext cx="1532129" cy="2068303"/>
          </a:xfrm>
          <a:prstGeom prst="rect">
            <a:avLst/>
          </a:prstGeom>
          <a:ln>
            <a:noFill/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AD31919-DC8F-93DF-B3B2-F67B8A270D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675" y="257612"/>
            <a:ext cx="1658256" cy="2158171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AF50CFCF-63EE-603F-158C-E8FAC0D54816}"/>
              </a:ext>
            </a:extLst>
          </p:cNvPr>
          <p:cNvSpPr txBox="1"/>
          <p:nvPr/>
        </p:nvSpPr>
        <p:spPr>
          <a:xfrm>
            <a:off x="4107552" y="1081915"/>
            <a:ext cx="4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OF</a:t>
            </a:r>
          </a:p>
        </p:txBody>
      </p:sp>
      <p:pic>
        <p:nvPicPr>
          <p:cNvPr id="26" name="Afbeelding 25" descr="Afbeelding met persoon, Menselijk gezicht, geel, kleding&#10;&#10;Automatisch gegenereerde beschrijving">
            <a:extLst>
              <a:ext uri="{FF2B5EF4-FFF2-40B4-BE49-F238E27FC236}">
                <a16:creationId xmlns:a16="http://schemas.microsoft.com/office/drawing/2014/main" id="{E3BCF571-E6D9-BE38-B943-708FE5D444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558" y="4896792"/>
            <a:ext cx="2268052" cy="15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namens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uit naam van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maak voor de treuzelaar een grote klok, </a:t>
            </a:r>
            <a:b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namens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de tijdpiet.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E510C6-C72A-01A3-6950-D8675177E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42"/>
          <a:stretch/>
        </p:blipFill>
        <p:spPr>
          <a:xfrm>
            <a:off x="4932040" y="824417"/>
            <a:ext cx="3168352" cy="4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op basis van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volgens, uitgaand van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maak altijd een surprise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op basis van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kenmerken van de persoon.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9EC716-50F6-6491-59B7-EA51A5121B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927" y="1953151"/>
            <a:ext cx="4141865" cy="27647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F5DF47A-041A-1802-EC1B-71A805665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36" y="1953151"/>
            <a:ext cx="4062792" cy="27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ontgaan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CECEB9-FCA1-AAA3-1E49-42143008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0" y="1628800"/>
            <a:ext cx="7630960" cy="50974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B5249AB-7B17-03C8-5F9D-EE2D7219AF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7436" l="8633" r="97122">
                        <a14:foregroundMark x1="31655" y1="11538" x2="8633" y2="5556"/>
                        <a14:foregroundMark x1="8633" y1="5556" x2="8633" y2="5556"/>
                        <a14:foregroundMark x1="28058" y1="82479" x2="28058" y2="88034"/>
                        <a14:foregroundMark x1="29496" y1="89316" x2="42446" y2="97863"/>
                        <a14:foregroundMark x1="56115" y1="96581" x2="79137" y2="96581"/>
                        <a14:foregroundMark x1="86331" y1="90598" x2="83453" y2="95299"/>
                        <a14:foregroundMark x1="85612" y1="24786" x2="91367" y2="28205"/>
                        <a14:foregroundMark x1="87050" y1="24359" x2="80576" y2="28205"/>
                        <a14:foregroundMark x1="82734" y1="27350" x2="82734" y2="25641"/>
                        <a14:foregroundMark x1="96403" y1="26923" x2="97122" y2="3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939761"/>
            <a:ext cx="1656184" cy="2786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040" y="-81127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alsnog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4C52B5-F1AC-3C61-57DB-A4AB27382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361" y="146023"/>
            <a:ext cx="1656184" cy="21602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B40839F-6892-F31A-27E7-1DAAE288A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980728"/>
            <a:ext cx="1656184" cy="21602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75A312-C589-78F1-13F2-76A43CB08F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2564637"/>
            <a:ext cx="1656184" cy="16027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437D5C1-20EB-721E-D10B-1D1A5F866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366016"/>
            <a:ext cx="4762500" cy="31813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189AB0-BF65-00F1-958C-1C47C9F48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551961"/>
            <a:ext cx="310133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standpunt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51F45F-D782-851C-4E94-3FD1000A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7704856" cy="5146844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87819B23-A0AB-2406-E959-7E008237A611}"/>
              </a:ext>
            </a:extLst>
          </p:cNvPr>
          <p:cNvSpPr/>
          <p:nvPr/>
        </p:nvSpPr>
        <p:spPr>
          <a:xfrm>
            <a:off x="5148064" y="1988840"/>
            <a:ext cx="3528392" cy="1368152"/>
          </a:xfrm>
          <a:prstGeom prst="wedgeEllipseCallout">
            <a:avLst>
              <a:gd name="adj1" fmla="val -57246"/>
              <a:gd name="adj2" fmla="val 51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536A7D-B9B6-B8B1-06B9-17ABB257E672}"/>
              </a:ext>
            </a:extLst>
          </p:cNvPr>
          <p:cNvSpPr txBox="1"/>
          <p:nvPr/>
        </p:nvSpPr>
        <p:spPr>
          <a:xfrm>
            <a:off x="5436096" y="248825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Ik vind het Sinterklaasfeest leuk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bij voorkeur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32B51E-134F-CB88-90C8-762EA542D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6729194" cy="50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 basis van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E8FA30-DDAC-D6E4-BA8E-47AA3574E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816424" cy="25951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C255ED-52E7-F816-268A-BD3769416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356992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namens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211702-01D1-8FB1-EE1A-C87E1D40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84784"/>
            <a:ext cx="3171825" cy="4762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D21E6B-34B2-DD3F-74CB-DBC93FFEC8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4077071"/>
            <a:ext cx="1515641" cy="194421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217BFE8-E78C-4332-7624-9D6425807648}"/>
              </a:ext>
            </a:extLst>
          </p:cNvPr>
          <p:cNvSpPr txBox="1"/>
          <p:nvPr/>
        </p:nvSpPr>
        <p:spPr>
          <a:xfrm>
            <a:off x="550810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Tijd-Piet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principe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13C15F-CB27-E050-6177-A024C3367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1556792"/>
            <a:ext cx="6840760" cy="45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679</Words>
  <Application>Microsoft Office PowerPoint</Application>
  <PresentationFormat>Diavoorstelling (4:3)</PresentationFormat>
  <Paragraphs>242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497</cp:revision>
  <dcterms:created xsi:type="dcterms:W3CDTF">2021-06-08T06:13:59Z</dcterms:created>
  <dcterms:modified xsi:type="dcterms:W3CDTF">2023-11-21T09:00:31Z</dcterms:modified>
</cp:coreProperties>
</file>