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1437" r:id="rId2"/>
    <p:sldId id="548" r:id="rId3"/>
    <p:sldId id="1467" r:id="rId4"/>
    <p:sldId id="1480" r:id="rId5"/>
    <p:sldId id="1124" r:id="rId6"/>
    <p:sldId id="1519" r:id="rId7"/>
    <p:sldId id="1243" r:id="rId8"/>
    <p:sldId id="1460" r:id="rId9"/>
    <p:sldId id="1475" r:id="rId10"/>
    <p:sldId id="1478" r:id="rId11"/>
    <p:sldId id="1481" r:id="rId12"/>
    <p:sldId id="1471" r:id="rId13"/>
    <p:sldId id="934" r:id="rId14"/>
    <p:sldId id="1520" r:id="rId15"/>
    <p:sldId id="1486" r:id="rId16"/>
    <p:sldId id="1490" r:id="rId17"/>
    <p:sldId id="1488" r:id="rId18"/>
    <p:sldId id="1496" r:id="rId19"/>
    <p:sldId id="1472" r:id="rId20"/>
    <p:sldId id="1517" r:id="rId21"/>
    <p:sldId id="1381" r:id="rId22"/>
    <p:sldId id="1474" r:id="rId23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67"/>
            <p14:sldId id="1480"/>
            <p14:sldId id="1124"/>
            <p14:sldId id="1519"/>
            <p14:sldId id="1243"/>
            <p14:sldId id="1460"/>
            <p14:sldId id="1475"/>
            <p14:sldId id="1478"/>
            <p14:sldId id="1481"/>
            <p14:sldId id="1471"/>
            <p14:sldId id="934"/>
            <p14:sldId id="1520"/>
            <p14:sldId id="1486"/>
            <p14:sldId id="1490"/>
            <p14:sldId id="1488"/>
            <p14:sldId id="1496"/>
            <p14:sldId id="1472"/>
            <p14:sldId id="1517"/>
            <p14:sldId id="1381"/>
            <p14:sldId id="14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80528" autoAdjust="0"/>
  </p:normalViewPr>
  <p:slideViewPr>
    <p:cSldViewPr>
      <p:cViewPr varScale="1">
        <p:scale>
          <a:sx n="69" d="100"/>
          <a:sy n="69" d="100"/>
        </p:scale>
        <p:origin x="1546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14-11-2023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14-11-2023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onafhankelijk: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zelfstandig, vrij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oppervlakte: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grootte (van een gebied)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 termijn: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 toekomst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regio: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gebied, de streek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aantasten: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beschadigen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vooralsnog: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voorlopig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aanmerking komen: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geschikt zijn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opgeven: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stoppen omdat je er niet meer mee door kunt gaan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creëren: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maken, tot stand brengen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huidig: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 deze tijd, nu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6954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7228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3983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1632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7124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0917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14-11-2023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14-11-2023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14-11-2023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14-11-2023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14-11-2023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14-11-2023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14-11-2023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14-11-2023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14-11-2023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14-11-2023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14-11-2023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14-11-2023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128242" cy="674136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>
                <a:solidFill>
                  <a:prstClr val="black"/>
                </a:solidFill>
              </a:rPr>
              <a:t>Semantisatieverhaal B: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Ik heb een klein neefje van 6 jaar. Hij houdt van klimmen en wil graag op de sport klimmen.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Vooralsnog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voorlopig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moet hij nog wachten. Tot hij 7 jaar is. Pas als je 7 jaar bent,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kom je in aanmerking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ben je geschikt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Deze regel is er omdat je 1 meter 25 lang moet zijn. Want dan kun je bij alle klimgrepen. 1 meter 25 wordt hij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op termijn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in de toekomst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wel, maar nu moet hij nog even wachten. Zijn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huidige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lengte, zijn lengte </a:t>
            </a:r>
            <a:r>
              <a:rPr lang="nl-NL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nu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is 1 meter 15.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Mijn neefje woont in Groningen en in Groningen is een gave klimhal. Ze hebben daar buiten ook een enorme klimtoren van 37 meter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gecreëerd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gemaakt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Daar wil mijn neefje ook wel graag op. Ik denk dat dat nog wel heel lang duurt voordat hij dat kan en mag. Je moet dan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onafhankelijk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van een instructeur, dus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zelfstandig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kunnen klimmen. Nou, dat duurt nog wel even.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Wist je dat je ook kunt overnachten bovenop die klimtoren?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oppervlakte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grootte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is natuurlijk niet zo groot en een tent opzetten kan niet. Dus dat wordt in een slaapzak in de open lucht slapen, op 37 meter hoogte!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Maar als het onweert, is overnachten op de toren niet toegestaan. Dat is gevaarlijk. Onweer kan de toren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aantasten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beschadigen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En jou natuurlijk ook als je daar ligt te slapen.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Zou jij die toren o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p durven klimmen? Ik denk dat ik het halverwege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opgeef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dat ik stop omdat ik er niet meer mee door kan gaan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Want ik heb een beetje hoogtevrees…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Zit er hier in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regio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in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het gebied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eigenlijk ook een klimhal? Weet iemand dat?</a:t>
            </a: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aantasten</a:t>
            </a:r>
          </a:p>
        </p:txBody>
      </p:sp>
      <p:pic>
        <p:nvPicPr>
          <p:cNvPr id="2" name="Afbeelding 1" descr="Afbeelding met brandkraan&#10;&#10;Automatisch gegenereerde beschrijving">
            <a:extLst>
              <a:ext uri="{FF2B5EF4-FFF2-40B4-BE49-F238E27FC236}">
                <a16:creationId xmlns:a16="http://schemas.microsoft.com/office/drawing/2014/main" id="{2308ADF1-AB08-B03A-26D3-A0E137B56B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93" y="1412776"/>
            <a:ext cx="7801414" cy="520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opgeven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D6E75BA-40D6-D7E7-6CA2-5BC634B3AB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24" y="1412776"/>
            <a:ext cx="7740352" cy="5162815"/>
          </a:xfrm>
          <a:prstGeom prst="rect">
            <a:avLst/>
          </a:prstGeom>
        </p:spPr>
      </p:pic>
      <p:sp>
        <p:nvSpPr>
          <p:cNvPr id="4" name="Tekstballon: rechthoek met afgeronde hoeken 3">
            <a:extLst>
              <a:ext uri="{FF2B5EF4-FFF2-40B4-BE49-F238E27FC236}">
                <a16:creationId xmlns:a16="http://schemas.microsoft.com/office/drawing/2014/main" id="{45A6E830-8205-804D-7C0E-35AC7001C38B}"/>
              </a:ext>
            </a:extLst>
          </p:cNvPr>
          <p:cNvSpPr/>
          <p:nvPr/>
        </p:nvSpPr>
        <p:spPr>
          <a:xfrm>
            <a:off x="1475656" y="1772816"/>
            <a:ext cx="2232248" cy="1170638"/>
          </a:xfrm>
          <a:prstGeom prst="wedgeRoundRectCallout">
            <a:avLst>
              <a:gd name="adj1" fmla="val 34665"/>
              <a:gd name="adj2" fmla="val 7701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dirty="0"/>
              <a:t>Ik durf niet verder</a:t>
            </a:r>
          </a:p>
        </p:txBody>
      </p:sp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pic>
        <p:nvPicPr>
          <p:cNvPr id="9" name="Afbeelding 8" descr="Afbeelding met kaart&#10;&#10;Automatisch gegenereerde beschrijving">
            <a:extLst>
              <a:ext uri="{FF2B5EF4-FFF2-40B4-BE49-F238E27FC236}">
                <a16:creationId xmlns:a16="http://schemas.microsoft.com/office/drawing/2014/main" id="{91936466-B58A-419A-870E-B8F4CACF0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812" y="1628800"/>
            <a:ext cx="6048375" cy="5010150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48967DEB-7E03-49FC-805D-B4C9B8ACD856}"/>
              </a:ext>
            </a:extLst>
          </p:cNvPr>
          <p:cNvSpPr/>
          <p:nvPr/>
        </p:nvSpPr>
        <p:spPr>
          <a:xfrm>
            <a:off x="2699792" y="2060848"/>
            <a:ext cx="4200387" cy="4320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2018209-7F16-B7BB-9911-46B35BCA04E2}"/>
              </a:ext>
            </a:extLst>
          </p:cNvPr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regio</a:t>
            </a:r>
          </a:p>
        </p:txBody>
      </p:sp>
    </p:spTree>
    <p:extLst>
      <p:ext uri="{BB962C8B-B14F-4D97-AF65-F5344CB8AC3E}">
        <p14:creationId xmlns:p14="http://schemas.microsoft.com/office/powerpoint/2010/main" val="8533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opgeven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doorzetten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stoppen omdat je er niet meer mee door kunt gaan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denk dat ik wel snel zou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opgeven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door blijven gaan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Dit meisje kan goed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doorzetten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ook al vindt ze het eng.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AFF0271-4817-8106-387A-1B7E16C0CB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068960"/>
            <a:ext cx="3232239" cy="216024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86AA15E-3A48-9344-85BD-29F79F433C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934" y="2564904"/>
            <a:ext cx="3344567" cy="223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60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11698" y="337287"/>
            <a:ext cx="4275584" cy="101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aantasten</a:t>
            </a:r>
            <a:endParaRPr lang="nl-NL" sz="5900" b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752635" y="325013"/>
            <a:ext cx="4179667" cy="94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repareren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45327" y="1574616"/>
            <a:ext cx="4208328" cy="469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beschadigen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1600" i="1" u="sng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105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onweer kan de toren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aantasten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52635" y="1559330"/>
            <a:ext cx="4226575" cy="447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3200" dirty="0">
                <a:latin typeface="Century Gothic" panose="020B0502020202020204" pitchFamily="34" charset="0"/>
                <a:ea typeface="Calibri"/>
                <a:cs typeface="Times New Roman"/>
              </a:rPr>
              <a:t>= 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herstellen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1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800" i="1" u="sng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4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monteur probeert de klimtoren te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repareren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8" name="Afbeelding 7" descr="Afbeelding met persoon, arm&#10;&#10;Automatisch gegenereerde beschrijving">
            <a:extLst>
              <a:ext uri="{FF2B5EF4-FFF2-40B4-BE49-F238E27FC236}">
                <a16:creationId xmlns:a16="http://schemas.microsoft.com/office/drawing/2014/main" id="{AA1E6B42-1314-483C-A5AF-B4C7C5387B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400640"/>
            <a:ext cx="3641695" cy="2432653"/>
          </a:xfrm>
          <a:prstGeom prst="rect">
            <a:avLst/>
          </a:prstGeom>
        </p:spPr>
      </p:pic>
      <p:pic>
        <p:nvPicPr>
          <p:cNvPr id="9" name="Afbeelding 8" descr="Afbeelding met brandkraan&#10;&#10;Automatisch gegenereerde beschrijving">
            <a:extLst>
              <a:ext uri="{FF2B5EF4-FFF2-40B4-BE49-F238E27FC236}">
                <a16:creationId xmlns:a16="http://schemas.microsoft.com/office/drawing/2014/main" id="{8ED7A4B6-3C00-4E56-B720-4F6EEDDD228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52" y="2400641"/>
            <a:ext cx="3612675" cy="240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09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24408" y="182910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aanmerking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1886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u</a:t>
            </a:r>
            <a:r>
              <a:rPr lang="nl-NL" sz="4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itgesloten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geschikt zijn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4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Volgend jaar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komt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mijn neefje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aanmerking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voor klimles.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wat buiten een bepaalde groep valt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Mijn neefje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wor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dt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nu nog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uitgesloten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van 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klimles, omdat hij te klein is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A85CEAE1-AE86-BC8B-F782-FE8D02E7B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702598"/>
            <a:ext cx="4275584" cy="782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komen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4E170DB-3818-1896-701B-07D269554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732" y="677920"/>
            <a:ext cx="4275584" cy="782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worden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EA0CFF4-AA29-9F68-8B40-7801E29A06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722" y="2466186"/>
            <a:ext cx="3670573" cy="244827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4379400-B5B5-A4C8-6B0E-70ADA78BAD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622884"/>
            <a:ext cx="3426322" cy="229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26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huidig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 termijn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28898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van deze tijd, nu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huidige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lengte is 1 meter 15.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45818" y="160879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in de toekomst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Op termijn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zal hij lang genoeg zijn om te mogen klimmen.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7829789-9357-1D5E-AF37-C8161787C2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48" y="2492896"/>
            <a:ext cx="3426322" cy="2291574"/>
          </a:xfrm>
          <a:prstGeom prst="rect">
            <a:avLst/>
          </a:prstGeom>
        </p:spPr>
      </p:pic>
      <p:sp>
        <p:nvSpPr>
          <p:cNvPr id="4" name="Draaiende pijl 25">
            <a:extLst>
              <a:ext uri="{FF2B5EF4-FFF2-40B4-BE49-F238E27FC236}">
                <a16:creationId xmlns:a16="http://schemas.microsoft.com/office/drawing/2014/main" id="{541EE06D-AC12-4F15-F27C-ED4CE6A1F1FD}"/>
              </a:ext>
            </a:extLst>
          </p:cNvPr>
          <p:cNvSpPr/>
          <p:nvPr/>
        </p:nvSpPr>
        <p:spPr>
          <a:xfrm>
            <a:off x="4828598" y="2547293"/>
            <a:ext cx="3758234" cy="324035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23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F52CFD8-CBAA-EAA0-B5D0-6A5613B7C7E5}"/>
              </a:ext>
            </a:extLst>
          </p:cNvPr>
          <p:cNvSpPr txBox="1"/>
          <p:nvPr/>
        </p:nvSpPr>
        <p:spPr>
          <a:xfrm>
            <a:off x="4820530" y="4205591"/>
            <a:ext cx="413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nu………………………………………….volgend jaar</a:t>
            </a:r>
          </a:p>
        </p:txBody>
      </p:sp>
    </p:spTree>
    <p:extLst>
      <p:ext uri="{BB962C8B-B14F-4D97-AF65-F5344CB8AC3E}">
        <p14:creationId xmlns:p14="http://schemas.microsoft.com/office/powerpoint/2010/main" val="1027709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-178334" y="300864"/>
            <a:ext cx="499566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afhankelijk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241506" y="325457"/>
            <a:ext cx="5184576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onafhankelijk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83020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hulp nodig hebben van</a:t>
            </a:r>
            <a:endParaRPr lang="nl-NL" sz="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In het begin ben je nog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afhankelijk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van een volwassene.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6" y="1608676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zelfstandig, vrij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2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2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Om de toren van 37 meter op te mogen, moet je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onafhankelijk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kunnen klimmen. 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330F4F3-9386-45B6-4581-8933245E25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322403"/>
            <a:ext cx="3528392" cy="2353438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7E5DF54E-C6FC-5B19-3496-1C0848727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294" y="2636912"/>
            <a:ext cx="3317428" cy="221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20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-468560" y="332656"/>
            <a:ext cx="559527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vooralsnog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572000" y="542057"/>
            <a:ext cx="453650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</a:t>
            </a: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p termijn</a:t>
            </a: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3714" y="1628800"/>
            <a:ext cx="417427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voorlopig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endParaRPr lang="nl-NL" sz="2000" i="1" u="sng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endParaRPr lang="nl-NL" sz="2000" i="1" u="sng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Vooralsnog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moet mijn neefje nog even wachten.</a:t>
            </a:r>
            <a:endParaRPr lang="nl-NL" sz="2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 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in de toekomst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endParaRPr lang="nl-NL" sz="22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endParaRPr lang="nl-NL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2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 termijn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zal hij lang genoeg zijn om te beginnen met klimles.</a:t>
            </a:r>
            <a:endParaRPr lang="nl-NL" sz="2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14E7E44-7039-094D-5D34-93C841065EA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189" y="2470804"/>
            <a:ext cx="3510305" cy="234137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12A9801-36FC-6561-07D1-909AE262C69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099" y="2470803"/>
            <a:ext cx="3510305" cy="234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7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46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– 14 november 2023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2778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latin typeface="Century Gothic" panose="020B0502020202020204" pitchFamily="34" charset="0"/>
                <a:ea typeface="Calibri"/>
                <a:cs typeface="Times New Roman"/>
              </a:rPr>
              <a:t>de regio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66594" y="3898384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latin typeface="Century Gothic" panose="020B0502020202020204" pitchFamily="34" charset="0"/>
                <a:ea typeface="Calibri"/>
                <a:cs typeface="Times New Roman"/>
              </a:rPr>
              <a:t>het land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68144" y="341336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dirty="0">
                <a:latin typeface="Century Gothic" panose="020B0502020202020204" pitchFamily="34" charset="0"/>
                <a:ea typeface="Calibri"/>
                <a:cs typeface="Times New Roman"/>
              </a:rPr>
              <a:t>de wereld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380686" y="536075"/>
            <a:ext cx="6495569" cy="7253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Is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er hier in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regio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ook een klimhal?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6CA644E-2387-4869-8B01-A6A0B6D61737}"/>
              </a:ext>
            </a:extLst>
          </p:cNvPr>
          <p:cNvSpPr txBox="1"/>
          <p:nvPr/>
        </p:nvSpPr>
        <p:spPr>
          <a:xfrm>
            <a:off x="5795673" y="885295"/>
            <a:ext cx="1872671" cy="5047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FBBED0C8-F3A3-495C-B591-D51837EEFF7A}"/>
              </a:ext>
            </a:extLst>
          </p:cNvPr>
          <p:cNvSpPr txBox="1"/>
          <p:nvPr/>
        </p:nvSpPr>
        <p:spPr>
          <a:xfrm>
            <a:off x="378839" y="5426352"/>
            <a:ext cx="2845969" cy="853094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kstvak 2">
            <a:extLst>
              <a:ext uri="{FF2B5EF4-FFF2-40B4-BE49-F238E27FC236}">
                <a16:creationId xmlns:a16="http://schemas.microsoft.com/office/drawing/2014/main" id="{CE2EB479-61DD-4A55-ACCA-427F745D7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05" y="5471529"/>
            <a:ext cx="2752935" cy="54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gebied, de streek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6F8A95C-3186-461E-93DE-1A00CF8CCC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38" y="2236485"/>
            <a:ext cx="2797971" cy="2256284"/>
          </a:xfrm>
          <a:prstGeom prst="rect">
            <a:avLst/>
          </a:prstGeom>
        </p:spPr>
      </p:pic>
      <p:pic>
        <p:nvPicPr>
          <p:cNvPr id="23" name="Afbeelding 22" descr="Afbeelding met kaart&#10;&#10;Automatisch gegenereerde beschrijving">
            <a:extLst>
              <a:ext uri="{FF2B5EF4-FFF2-40B4-BE49-F238E27FC236}">
                <a16:creationId xmlns:a16="http://schemas.microsoft.com/office/drawing/2014/main" id="{03F1331A-14C5-4E1E-B79B-D2AB6998D8A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4808" y="1368075"/>
            <a:ext cx="2564904" cy="2564904"/>
          </a:xfrm>
          <a:prstGeom prst="rect">
            <a:avLst/>
          </a:prstGeom>
        </p:spPr>
      </p:pic>
      <p:pic>
        <p:nvPicPr>
          <p:cNvPr id="25" name="Afbeelding 24" descr="Afbeelding met kaart&#10;&#10;Automatisch gegenereerde beschrijving">
            <a:extLst>
              <a:ext uri="{FF2B5EF4-FFF2-40B4-BE49-F238E27FC236}">
                <a16:creationId xmlns:a16="http://schemas.microsoft.com/office/drawing/2014/main" id="{3B4B9580-B1FE-4C99-8072-761D5B99259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2602" y="1716301"/>
            <a:ext cx="2744133" cy="164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67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2" y="4592451"/>
            <a:ext cx="2808311" cy="72081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93238" y="4496997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dirty="0">
                <a:latin typeface="Century Gothic" panose="020B0502020202020204" pitchFamily="34" charset="0"/>
                <a:ea typeface="Calibri"/>
                <a:cs typeface="Times New Roman"/>
              </a:rPr>
              <a:t>bedenken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75773" y="3983201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ontwerpen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69103" y="3373485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latin typeface="Century Gothic" panose="020B0502020202020204" pitchFamily="34" charset="0"/>
                <a:ea typeface="Calibri"/>
                <a:cs typeface="Times New Roman"/>
              </a:rPr>
              <a:t>c</a:t>
            </a:r>
            <a:r>
              <a:rPr lang="nl-NL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reëren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419974" y="476672"/>
            <a:ext cx="7464394" cy="49135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Groningen hebben ze een klimtoren van 37 meter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gecreëerd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id="{1A8D0BD3-D285-4645-ACEF-D9129AE1CFB6}"/>
              </a:ext>
            </a:extLst>
          </p:cNvPr>
          <p:cNvSpPr txBox="1"/>
          <p:nvPr/>
        </p:nvSpPr>
        <p:spPr>
          <a:xfrm>
            <a:off x="6032433" y="4314553"/>
            <a:ext cx="2806396" cy="92693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38" name="Tekstvak 2">
            <a:extLst>
              <a:ext uri="{FF2B5EF4-FFF2-40B4-BE49-F238E27FC236}">
                <a16:creationId xmlns:a16="http://schemas.microsoft.com/office/drawing/2014/main" id="{14335817-CD56-467C-BFA4-E1039F4B8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59" y="4307485"/>
            <a:ext cx="2826670" cy="80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maken, tot stand brengen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5D84DC-8FA1-4604-BF22-FC9BAF40C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262" y="2333158"/>
            <a:ext cx="2532325" cy="219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B7CAE18-F352-44D9-96E3-8C1AD8E6D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08423" y="1591721"/>
            <a:ext cx="2831730" cy="236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6AF2561D-9260-D178-8B7F-A369B277B4D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1651" y="948558"/>
            <a:ext cx="2387959" cy="241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26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de oppervlakte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de grootte (van een gebied)</a:t>
            </a:r>
          </a:p>
          <a:p>
            <a:pPr fontAlgn="t"/>
            <a:endParaRPr lang="nl-NL" sz="4400" dirty="0">
              <a:latin typeface="Century Gothic" panose="020B0502020202020204" pitchFamily="34" charset="0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De oppervlakte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van de bovenkant van de toren is niet zo groot. 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ABF49C5-B604-B360-F423-EEE89CFEE2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 t="15333" r="17778" b="18666"/>
          <a:stretch/>
        </p:blipFill>
        <p:spPr>
          <a:xfrm>
            <a:off x="1412438" y="2708920"/>
            <a:ext cx="2592288" cy="249970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CB5593D-C2D0-36F6-A275-4891BD1B85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2" t="13432" r="17483" b="17606"/>
          <a:stretch/>
        </p:blipFill>
        <p:spPr>
          <a:xfrm>
            <a:off x="4860032" y="1988840"/>
            <a:ext cx="2592288" cy="268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05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vooralsnog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9174E22-1879-4BA5-99C8-0737B1F32BA1}"/>
              </a:ext>
            </a:extLst>
          </p:cNvPr>
          <p:cNvSpPr/>
          <p:nvPr/>
        </p:nvSpPr>
        <p:spPr>
          <a:xfrm>
            <a:off x="2915816" y="6083419"/>
            <a:ext cx="529208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700" dirty="0">
                <a:solidFill>
                  <a:schemeClr val="bg1"/>
                </a:solidFill>
              </a:rPr>
              <a:t>https://www.tubantia.nl/werk/hans-zandvliet-verdiende-miljoenen-aan-flippo-s-maar-raakte-alles-kwijt-aan-een-knikker~a873c7ce/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D6B0020-2F8C-EE2B-F1CB-F64419EA18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216" y="1484784"/>
            <a:ext cx="7452320" cy="497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62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b="1" u="sng" dirty="0">
                <a:latin typeface="Century Gothic" panose="020B0502020202020204" pitchFamily="34" charset="0"/>
              </a:rPr>
              <a:t>in aanmerking komen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331C564-301C-5AA5-B89F-49802CE4E0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24" y="1556792"/>
            <a:ext cx="7254552" cy="48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-23528" y="25814"/>
            <a:ext cx="9276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op termijn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460375" y="472514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nu………………………..…………………………………………………………………………………….volgend jaar</a:t>
            </a:r>
          </a:p>
        </p:txBody>
      </p:sp>
      <p:sp>
        <p:nvSpPr>
          <p:cNvPr id="9" name="Pijl: gekromd omlaag 8">
            <a:extLst>
              <a:ext uri="{FF2B5EF4-FFF2-40B4-BE49-F238E27FC236}">
                <a16:creationId xmlns:a16="http://schemas.microsoft.com/office/drawing/2014/main" id="{AB1B734F-4456-4A40-0B9C-866F89632B73}"/>
              </a:ext>
            </a:extLst>
          </p:cNvPr>
          <p:cNvSpPr/>
          <p:nvPr/>
        </p:nvSpPr>
        <p:spPr>
          <a:xfrm>
            <a:off x="755576" y="1988840"/>
            <a:ext cx="7632848" cy="2376264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52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huidig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2B55B75-D5F3-2504-7299-25C4720096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69" y="1484784"/>
            <a:ext cx="7557061" cy="5040560"/>
          </a:xfrm>
          <a:prstGeom prst="rect">
            <a:avLst/>
          </a:prstGeom>
        </p:spPr>
      </p:pic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5C3A4BD0-AAD6-BB69-356C-BFA3A5B7C693}"/>
              </a:ext>
            </a:extLst>
          </p:cNvPr>
          <p:cNvCxnSpPr>
            <a:cxnSpLocks/>
          </p:cNvCxnSpPr>
          <p:nvPr/>
        </p:nvCxnSpPr>
        <p:spPr>
          <a:xfrm>
            <a:off x="7236296" y="1844824"/>
            <a:ext cx="0" cy="468052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639CF72B-147E-5085-B55E-D783DF7EE6DA}"/>
              </a:ext>
            </a:extLst>
          </p:cNvPr>
          <p:cNvSpPr txBox="1"/>
          <p:nvPr/>
        </p:nvSpPr>
        <p:spPr>
          <a:xfrm rot="5400000">
            <a:off x="6520571" y="3712677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1 meter 15</a:t>
            </a:r>
          </a:p>
        </p:txBody>
      </p:sp>
    </p:spTree>
    <p:extLst>
      <p:ext uri="{BB962C8B-B14F-4D97-AF65-F5344CB8AC3E}">
        <p14:creationId xmlns:p14="http://schemas.microsoft.com/office/powerpoint/2010/main" val="2071937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84EFBEF-F282-29A6-7BEF-1A9583A50CCA}"/>
              </a:ext>
            </a:extLst>
          </p:cNvPr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creëren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262FE7A-59A3-59FA-776E-84D6304852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54" b="20601"/>
          <a:stretch/>
        </p:blipFill>
        <p:spPr>
          <a:xfrm>
            <a:off x="1979712" y="1340768"/>
            <a:ext cx="5184575" cy="52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92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onafhankelijk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3D1B1D4-C917-DB22-1FAD-A84D4C1FC9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704" y="1412776"/>
            <a:ext cx="7614592" cy="507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oppervlakte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A53500D-D57E-EAB8-4B73-B97FD09EC3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2" t="13432" r="17483" b="17606"/>
          <a:stretch/>
        </p:blipFill>
        <p:spPr>
          <a:xfrm>
            <a:off x="5139274" y="1800610"/>
            <a:ext cx="2592288" cy="268071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D616C26-EFD0-9D5D-4766-2813D65800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54" t="14979" r="16351" b="16546"/>
          <a:stretch/>
        </p:blipFill>
        <p:spPr>
          <a:xfrm>
            <a:off x="1619672" y="3140968"/>
            <a:ext cx="237626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Words>812</Words>
  <Application>Microsoft Office PowerPoint</Application>
  <PresentationFormat>Diavoorstelling (4:3)</PresentationFormat>
  <Paragraphs>257</Paragraphs>
  <Slides>22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Calibri</vt:lpstr>
      <vt:lpstr>Century Gothic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Routledge, Mandy</cp:lastModifiedBy>
  <cp:revision>494</cp:revision>
  <dcterms:created xsi:type="dcterms:W3CDTF">2021-06-08T06:13:59Z</dcterms:created>
  <dcterms:modified xsi:type="dcterms:W3CDTF">2023-11-14T09:35:19Z</dcterms:modified>
</cp:coreProperties>
</file>