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76" r:id="rId4"/>
    <p:sldId id="1460" r:id="rId5"/>
    <p:sldId id="1477" r:id="rId6"/>
    <p:sldId id="1480" r:id="rId7"/>
    <p:sldId id="1475" r:id="rId8"/>
    <p:sldId id="1479" r:id="rId9"/>
    <p:sldId id="1478" r:id="rId10"/>
    <p:sldId id="934" r:id="rId11"/>
    <p:sldId id="263" r:id="rId12"/>
    <p:sldId id="1486" r:id="rId13"/>
    <p:sldId id="1484" r:id="rId14"/>
    <p:sldId id="1488" r:id="rId15"/>
    <p:sldId id="1485" r:id="rId16"/>
    <p:sldId id="1514" r:id="rId17"/>
    <p:sldId id="1474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60"/>
            <p14:sldId id="1477"/>
            <p14:sldId id="1480"/>
            <p14:sldId id="1475"/>
            <p14:sldId id="1479"/>
            <p14:sldId id="1478"/>
            <p14:sldId id="934"/>
            <p14:sldId id="263"/>
            <p14:sldId id="1486"/>
            <p14:sldId id="1484"/>
            <p14:sldId id="1488"/>
            <p14:sldId id="1485"/>
            <p14:sldId id="1514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844" autoAdjust="0"/>
  </p:normalViewPr>
  <p:slideViewPr>
    <p:cSldViewPr>
      <p:cViewPr varScale="1">
        <p:scale>
          <a:sx n="80" d="100"/>
          <a:sy n="80" d="100"/>
        </p:scale>
        <p:origin x="12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minister: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samen met anderen beslist wat er in een land moet gebeuren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doorgaan (heeft te maken met tijd)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schuldig voelen: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gevoel hebben dat je iets verkeerd hebt gedaan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bedoeling: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doel, iets wat je wilt halen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speciaal: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bijzonder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verder: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 rest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16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Lp2wXjBJ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veel kinderen, ook op de basisschool, hebben tegenwoordig een smartphone waarmee ze de hele dag online zijn. Het lijkt er soms wel eens op dat ze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zich schuldig voelen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als ze het mobieltje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overdag thuis laten of als ze hem uitzetten.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hebben het gevoel dat ze iets verkeerd hebben gedaan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Ook zijn ze bang dat ze berichtjes missen. Ouders en leraren vinden al lange tijd dat leerlingen hier erg door afgeleid worden. En veel deskundigen zijn het met hen eens.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minister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Onderwijs,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samen met anderen beslist wat er in een land moet gebeuren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heeft onlangs een beslissing genomen en gezegd dat er vanaf 1 januari 2024 een landelijke afspraak is: Mobieltjes mogen niet meer meegenomen worden in de klas. Het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bedoeling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doel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dat de leerlingen hun telefoon aan het begin van de dag in hun kluisjes opbergen.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Verder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voor de rest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worden de mobieltjes niet helemaal verboden op de meeste scholen. In de pauze mag je je mobieltje dan ook gewoon uit je kluisje halen. De discussie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duurde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wel 5 jaar, het gesprek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ging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5 jaar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voordat de minister eindelijk deze beslissing nam. De afgelopen jaren hadden scholen namelijk zelf ook al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extra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meer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maatregelen genomen: er waren bijvoorbeeld al scholen waar telefoons in de tas moesten blijven of waar alle leerlingen aan het begin van de les hun mobieltje in een bakje of in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speciale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bijzondere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opbergzak moesten doen.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Welke afspraken zijn er bij jullie op school gemaakt over mobieltjes?</a:t>
            </a: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laatste dia vind je een filmpje van het Jeugdjournaal over de afspraak die geldt per 1 januari 2024.</a:t>
            </a: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0AB2E7-7B21-BA46-59FB-70FC651DF162}"/>
              </a:ext>
            </a:extLst>
          </p:cNvPr>
          <p:cNvSpPr txBox="1"/>
          <p:nvPr/>
        </p:nvSpPr>
        <p:spPr>
          <a:xfrm>
            <a:off x="2483768" y="4725144"/>
            <a:ext cx="465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extra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minder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567221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Veel scholen hebben de afgelopen tijd al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extra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maatregelen genomen.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5" y="1624654"/>
            <a:ext cx="4176464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kleinere hoeveelheid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doe nu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minder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suiker in de thee.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Graphics, clipart, ontwerp, illustratie&#10;&#10;Automatisch gegenereerde beschrijving">
            <a:extLst>
              <a:ext uri="{FF2B5EF4-FFF2-40B4-BE49-F238E27FC236}">
                <a16:creationId xmlns:a16="http://schemas.microsoft.com/office/drawing/2014/main" id="{5725BB54-5211-3D8E-B5B9-7B5F39E164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636912"/>
            <a:ext cx="2252487" cy="225248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B917FDA-BB15-832D-B18C-1C4AAEB6FC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72" y="2193680"/>
            <a:ext cx="3131542" cy="199186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FF28426-C369-B63D-74D0-89FC6C681E43}"/>
              </a:ext>
            </a:extLst>
          </p:cNvPr>
          <p:cNvSpPr txBox="1"/>
          <p:nvPr/>
        </p:nvSpPr>
        <p:spPr>
          <a:xfrm>
            <a:off x="383899" y="3894979"/>
            <a:ext cx="32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speciaal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gewoon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bijzonder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leerlingen stoppen hun telefoon in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speciale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zak met vakjes.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normaal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draagt zijn smartphone op de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gewone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plek.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ersoon, kleding, muur, tekst&#10;&#10;Automatisch gegenereerde beschrijving">
            <a:extLst>
              <a:ext uri="{FF2B5EF4-FFF2-40B4-BE49-F238E27FC236}">
                <a16:creationId xmlns:a16="http://schemas.microsoft.com/office/drawing/2014/main" id="{02710D6E-3070-574D-23F7-2C1A4F9983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11" y="2204864"/>
            <a:ext cx="3856932" cy="2576431"/>
          </a:xfrm>
          <a:prstGeom prst="rect">
            <a:avLst/>
          </a:prstGeom>
        </p:spPr>
      </p:pic>
      <p:pic>
        <p:nvPicPr>
          <p:cNvPr id="19" name="Afbeelding 18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BB9CE22E-71B4-CCC1-1988-80C71AD3BB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797" y="2204864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4" y="16173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3" y="3237178"/>
            <a:ext cx="2850773" cy="9780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700" dirty="0">
                <a:latin typeface="Century Gothic" panose="020B0502020202020204" pitchFamily="34" charset="0"/>
                <a:ea typeface="Calibri"/>
                <a:cs typeface="Times New Roman"/>
              </a:rPr>
              <a:t>beginnen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duren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60284" y="3346099"/>
            <a:ext cx="3138805" cy="78031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47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is zover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35926" y="505927"/>
            <a:ext cx="648074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discussie over de smartphone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duurde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meer dan 5 jaar.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225077" y="4825845"/>
            <a:ext cx="2788039" cy="6105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268306" y="4825845"/>
            <a:ext cx="3022612" cy="6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doorgaan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95ACEE-E98B-F9D4-0351-9ADA9355D0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721" y="1950866"/>
            <a:ext cx="2513195" cy="19551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CB1A261-F370-7FB9-424B-E86508E5E5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495" y="1637792"/>
            <a:ext cx="2523251" cy="150706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A2FDD545-C49D-90C4-D8C9-821ECE389739}"/>
              </a:ext>
            </a:extLst>
          </p:cNvPr>
          <p:cNvSpPr txBox="1"/>
          <p:nvPr/>
        </p:nvSpPr>
        <p:spPr>
          <a:xfrm rot="20366152">
            <a:off x="5894277" y="1805989"/>
            <a:ext cx="4663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Century Gothic" panose="020B0502020202020204" pitchFamily="34" charset="0"/>
              </a:rPr>
              <a:t>1 januari 2024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C2B5802-7D7C-CF95-61F3-9B0C9CFCCD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0" y="2639393"/>
            <a:ext cx="2633700" cy="183505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18C50C5-D343-50B7-E40B-FB12D10C8DFC}"/>
              </a:ext>
            </a:extLst>
          </p:cNvPr>
          <p:cNvSpPr txBox="1"/>
          <p:nvPr/>
        </p:nvSpPr>
        <p:spPr>
          <a:xfrm rot="20618369">
            <a:off x="196268" y="1866642"/>
            <a:ext cx="6797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Century Gothic" panose="020B0502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226181"/>
            <a:ext cx="2850773" cy="92289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discussiëren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966593" y="395918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beslissen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698887" y="3287225"/>
            <a:ext cx="3477317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45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5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bedoeling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539552" y="425978"/>
            <a:ext cx="648072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bedoeling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de leerlingen hun mobieltje in het kluisje opbergen.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doel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EC6B30-628D-5065-71F2-B0579165A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821" y="1490015"/>
            <a:ext cx="2857500" cy="1743075"/>
          </a:xfrm>
          <a:prstGeom prst="rect">
            <a:avLst/>
          </a:prstGeom>
        </p:spPr>
      </p:pic>
      <p:pic>
        <p:nvPicPr>
          <p:cNvPr id="12" name="Afbeelding 11" descr="Afbeelding met tekenfilm, kleding, tekening, illustratie&#10;&#10;Automatisch gegenereerde beschrijving">
            <a:extLst>
              <a:ext uri="{FF2B5EF4-FFF2-40B4-BE49-F238E27FC236}">
                <a16:creationId xmlns:a16="http://schemas.microsoft.com/office/drawing/2014/main" id="{04DAC83A-8E74-98E9-748A-3EF19C125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05" y="2663582"/>
            <a:ext cx="2635724" cy="1837536"/>
          </a:xfrm>
          <a:prstGeom prst="rect">
            <a:avLst/>
          </a:prstGeom>
        </p:spPr>
      </p:pic>
      <p:pic>
        <p:nvPicPr>
          <p:cNvPr id="14" name="Afbeelding 13" descr="Afbeelding met tekenfilm, kleding, schoeisel, persoon&#10;&#10;Automatisch gegenereerde beschrijving">
            <a:extLst>
              <a:ext uri="{FF2B5EF4-FFF2-40B4-BE49-F238E27FC236}">
                <a16:creationId xmlns:a16="http://schemas.microsoft.com/office/drawing/2014/main" id="{6B24826A-1D58-66FD-013A-187DE91481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493" y="1559735"/>
            <a:ext cx="2327648" cy="2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71600" y="2408612"/>
            <a:ext cx="7776864" cy="90133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93184" y="2327848"/>
            <a:ext cx="912877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ich schuldig voelen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835696" y="3316749"/>
            <a:ext cx="676263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707904" y="1432346"/>
            <a:ext cx="2138114" cy="969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6328724" y="4221088"/>
            <a:ext cx="1138947" cy="267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938131" y="4495189"/>
            <a:ext cx="366631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32040" y="4501992"/>
            <a:ext cx="363614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emand pesten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419872" y="836712"/>
            <a:ext cx="396044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398930" y="781489"/>
            <a:ext cx="406874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s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tiekem snoepen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iets stelen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059832" y="3316749"/>
            <a:ext cx="5688632" cy="90433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159051" y="3288993"/>
            <a:ext cx="5373933" cy="88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gevoel hebben dat je iets verkeerd hebt gedaan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125C34-01AE-F24D-02E7-ABE79B05D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15" y="1136195"/>
            <a:ext cx="1600545" cy="1200409"/>
          </a:xfrm>
          <a:prstGeom prst="rect">
            <a:avLst/>
          </a:prstGeom>
        </p:spPr>
      </p:pic>
      <p:pic>
        <p:nvPicPr>
          <p:cNvPr id="6" name="Afbeelding 5" descr="Afbeelding met karton, Verzenddoos, doos, Pakketlevering&#10;&#10;Automatisch gegenereerde beschrijving">
            <a:extLst>
              <a:ext uri="{FF2B5EF4-FFF2-40B4-BE49-F238E27FC236}">
                <a16:creationId xmlns:a16="http://schemas.microsoft.com/office/drawing/2014/main" id="{8E8B166A-529E-C45F-A2DE-0FE1498465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988363"/>
            <a:ext cx="2231959" cy="1673970"/>
          </a:xfrm>
          <a:prstGeom prst="rect">
            <a:avLst/>
          </a:prstGeom>
        </p:spPr>
      </p:pic>
      <p:pic>
        <p:nvPicPr>
          <p:cNvPr id="20" name="Afbeelding 19" descr="Afbeelding met clipart, Tekenfilm, Menselijk gezicht, illustratie&#10;&#10;Automatisch gegenereerde beschrijving">
            <a:extLst>
              <a:ext uri="{FF2B5EF4-FFF2-40B4-BE49-F238E27FC236}">
                <a16:creationId xmlns:a16="http://schemas.microsoft.com/office/drawing/2014/main" id="{82C769B1-D5DE-AB05-D0E1-E71053F1DF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99" y="5157192"/>
            <a:ext cx="2654451" cy="998393"/>
          </a:xfrm>
          <a:prstGeom prst="rect">
            <a:avLst/>
          </a:prstGeom>
        </p:spPr>
      </p:pic>
      <p:pic>
        <p:nvPicPr>
          <p:cNvPr id="22" name="Afbeelding 21" descr="Afbeelding met kleding, persoon, peuter, overdekt&#10;&#10;Automatisch gegenereerde beschrijving">
            <a:extLst>
              <a:ext uri="{FF2B5EF4-FFF2-40B4-BE49-F238E27FC236}">
                <a16:creationId xmlns:a16="http://schemas.microsoft.com/office/drawing/2014/main" id="{62784C6E-BA25-EA91-768C-0227011DFF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322" y="417312"/>
            <a:ext cx="1213568" cy="18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310A3B68-A568-46BC-BB1F-0135B9F2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7" y="210456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72C31D4-6A57-4FC0-BD32-5B4A7D842877}"/>
              </a:ext>
            </a:extLst>
          </p:cNvPr>
          <p:cNvSpPr/>
          <p:nvPr/>
        </p:nvSpPr>
        <p:spPr>
          <a:xfrm>
            <a:off x="611560" y="734955"/>
            <a:ext cx="8001901" cy="3960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427601" y="508019"/>
            <a:ext cx="3437018" cy="74133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489393" y="4762014"/>
            <a:ext cx="3111042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10712" y="519103"/>
            <a:ext cx="3111265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regering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371278"/>
            <a:ext cx="1493227" cy="442097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>
            <a:off x="512779" y="2006113"/>
            <a:ext cx="255164" cy="2755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3921486" y="2172126"/>
            <a:ext cx="2768721" cy="1064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489393" y="5471197"/>
            <a:ext cx="4913772" cy="6121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62326" y="5487949"/>
            <a:ext cx="4913771" cy="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baas van de ministers</a:t>
            </a:r>
          </a:p>
        </p:txBody>
      </p:sp>
      <p:sp>
        <p:nvSpPr>
          <p:cNvPr id="12" name="Text Box 14"/>
          <p:cNvSpPr txBox="1"/>
          <p:nvPr/>
        </p:nvSpPr>
        <p:spPr>
          <a:xfrm>
            <a:off x="217355" y="4793796"/>
            <a:ext cx="35260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premier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362" y="2798329"/>
            <a:ext cx="3331100" cy="630671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5438424" y="2721114"/>
            <a:ext cx="307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Century Gothic" panose="020B0502020202020204" pitchFamily="34" charset="0"/>
              </a:rPr>
              <a:t>de minister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F89D36-3467-C317-B22C-3FC605D15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696" y="630137"/>
            <a:ext cx="3122906" cy="2086101"/>
          </a:xfrm>
          <a:prstGeom prst="rect">
            <a:avLst/>
          </a:prstGeom>
        </p:spPr>
      </p:pic>
      <p:sp>
        <p:nvSpPr>
          <p:cNvPr id="34" name="Pijl: rechts 33">
            <a:extLst>
              <a:ext uri="{FF2B5EF4-FFF2-40B4-BE49-F238E27FC236}">
                <a16:creationId xmlns:a16="http://schemas.microsoft.com/office/drawing/2014/main" id="{CB48AA61-94EE-4130-B420-F444A0FA72F8}"/>
              </a:ext>
            </a:extLst>
          </p:cNvPr>
          <p:cNvSpPr/>
          <p:nvPr/>
        </p:nvSpPr>
        <p:spPr>
          <a:xfrm rot="5400000">
            <a:off x="6185789" y="2387619"/>
            <a:ext cx="584776" cy="42405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587DFB63-6418-4EC6-B841-32BE4D0EC31D}"/>
              </a:ext>
            </a:extLst>
          </p:cNvPr>
          <p:cNvSpPr txBox="1"/>
          <p:nvPr/>
        </p:nvSpPr>
        <p:spPr>
          <a:xfrm>
            <a:off x="427601" y="1230867"/>
            <a:ext cx="4930221" cy="91630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05E82F13-D6C9-478E-9747-4FECF068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0" y="1216552"/>
            <a:ext cx="5093904" cy="9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koning + alle ministers die het land besturen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62801E82-8B0A-4A07-9363-152024D11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910" y="2786823"/>
            <a:ext cx="2768721" cy="677223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3CE5A7D0-71AA-4B49-9A00-734715FBCD53}"/>
              </a:ext>
            </a:extLst>
          </p:cNvPr>
          <p:cNvSpPr txBox="1"/>
          <p:nvPr/>
        </p:nvSpPr>
        <p:spPr>
          <a:xfrm>
            <a:off x="1865238" y="2761868"/>
            <a:ext cx="272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koning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77C565D-5FA4-4443-8B34-1DE7F7DD80B8}"/>
              </a:ext>
            </a:extLst>
          </p:cNvPr>
          <p:cNvCxnSpPr>
            <a:cxnSpLocks/>
          </p:cNvCxnSpPr>
          <p:nvPr/>
        </p:nvCxnSpPr>
        <p:spPr>
          <a:xfrm>
            <a:off x="1942320" y="2163690"/>
            <a:ext cx="539351" cy="6346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al 37">
            <a:extLst>
              <a:ext uri="{FF2B5EF4-FFF2-40B4-BE49-F238E27FC236}">
                <a16:creationId xmlns:a16="http://schemas.microsoft.com/office/drawing/2014/main" id="{819943DB-F45B-4A6B-B57F-A608D72502A7}"/>
              </a:ext>
            </a:extLst>
          </p:cNvPr>
          <p:cNvSpPr/>
          <p:nvPr/>
        </p:nvSpPr>
        <p:spPr>
          <a:xfrm>
            <a:off x="6212517" y="1358808"/>
            <a:ext cx="465983" cy="8408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3122476-C491-6246-8786-170D9E2B86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63" y="2704618"/>
            <a:ext cx="895398" cy="1179376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D0807F4C-E3A8-967E-D39F-96821DFECD31}"/>
              </a:ext>
            </a:extLst>
          </p:cNvPr>
          <p:cNvSpPr txBox="1"/>
          <p:nvPr/>
        </p:nvSpPr>
        <p:spPr>
          <a:xfrm>
            <a:off x="4932038" y="3397797"/>
            <a:ext cx="3858563" cy="19212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58E85F1F-F508-8B98-0333-69348D26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625" y="3397797"/>
            <a:ext cx="4061253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die samen met anderen beslist wat er in een land moet gebeuren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837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verder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voor de rest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Verder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worden telefoons 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niet helemaal 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verboden. In de pauze mag je gewoon op je mobiel.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20D5A9-CB67-4611-7075-8426932C1A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6" y="1844824"/>
            <a:ext cx="7238188" cy="37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45 – 7 november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zich schuldig voelen</a:t>
            </a:r>
          </a:p>
        </p:txBody>
      </p:sp>
      <p:pic>
        <p:nvPicPr>
          <p:cNvPr id="7" name="Afbeelding 6" descr="Afbeelding met Menselijk gezicht, tekening, illustratie, schets&#10;&#10;Automatisch gegenereerde beschrijving">
            <a:extLst>
              <a:ext uri="{FF2B5EF4-FFF2-40B4-BE49-F238E27FC236}">
                <a16:creationId xmlns:a16="http://schemas.microsoft.com/office/drawing/2014/main" id="{9276349E-D60C-DEB1-609A-D002ECB8F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40" y="1503594"/>
            <a:ext cx="5328592" cy="5328592"/>
          </a:xfrm>
          <a:prstGeom prst="rect">
            <a:avLst/>
          </a:prstGeom>
        </p:spPr>
      </p:pic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626B52CF-E38E-85EA-971F-E933D7D47D30}"/>
              </a:ext>
            </a:extLst>
          </p:cNvPr>
          <p:cNvSpPr/>
          <p:nvPr/>
        </p:nvSpPr>
        <p:spPr>
          <a:xfrm>
            <a:off x="4572000" y="1135211"/>
            <a:ext cx="3537266" cy="2293789"/>
          </a:xfrm>
          <a:prstGeom prst="cloudCallout">
            <a:avLst>
              <a:gd name="adj1" fmla="val -73332"/>
              <a:gd name="adj2" fmla="val -156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schermopname, Graphics, logo&#10;&#10;Automatisch gegenereerde beschrijving">
            <a:extLst>
              <a:ext uri="{FF2B5EF4-FFF2-40B4-BE49-F238E27FC236}">
                <a16:creationId xmlns:a16="http://schemas.microsoft.com/office/drawing/2014/main" id="{500C082A-FC7A-8448-89A9-96E50DB4AC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851" y="1407772"/>
            <a:ext cx="1594413" cy="159441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70139F1-3BFD-99A7-B886-E60805DB6FEF}"/>
              </a:ext>
            </a:extLst>
          </p:cNvPr>
          <p:cNvSpPr/>
          <p:nvPr/>
        </p:nvSpPr>
        <p:spPr>
          <a:xfrm>
            <a:off x="5248100" y="2575640"/>
            <a:ext cx="720080" cy="519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3EE876D-C5DD-1C9C-6775-D543B3064F29}"/>
              </a:ext>
            </a:extLst>
          </p:cNvPr>
          <p:cNvSpPr/>
          <p:nvPr/>
        </p:nvSpPr>
        <p:spPr>
          <a:xfrm>
            <a:off x="6012160" y="1628800"/>
            <a:ext cx="305823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D5C239E-EB6A-D8E8-A0F2-02FE90B0165E}"/>
              </a:ext>
            </a:extLst>
          </p:cNvPr>
          <p:cNvSpPr txBox="1"/>
          <p:nvPr/>
        </p:nvSpPr>
        <p:spPr>
          <a:xfrm>
            <a:off x="5928637" y="146621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UIT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minister</a:t>
            </a:r>
          </a:p>
        </p:txBody>
      </p:sp>
      <p:pic>
        <p:nvPicPr>
          <p:cNvPr id="3" name="Afbeelding 2" descr="Afbeelding met tekenfilm, kleding, Menselijk gezicht, Lessenaar&#10;&#10;Automatisch gegenereerde beschrijving">
            <a:extLst>
              <a:ext uri="{FF2B5EF4-FFF2-40B4-BE49-F238E27FC236}">
                <a16:creationId xmlns:a16="http://schemas.microsoft.com/office/drawing/2014/main" id="{3404B00E-6A07-EE00-2E82-3079C20614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84784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bedoeling</a:t>
            </a:r>
          </a:p>
        </p:txBody>
      </p:sp>
      <p:pic>
        <p:nvPicPr>
          <p:cNvPr id="3" name="Afbeelding 2" descr="Afbeelding met ontwerp&#10;&#10;Automatisch gegenereerde beschrijving">
            <a:extLst>
              <a:ext uri="{FF2B5EF4-FFF2-40B4-BE49-F238E27FC236}">
                <a16:creationId xmlns:a16="http://schemas.microsoft.com/office/drawing/2014/main" id="{62D475AC-AC4C-8F11-A558-EEB5F8702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620000" cy="4876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86441B-1596-8F97-52BE-F74502309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3568" y="2492896"/>
            <a:ext cx="1133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verder</a:t>
            </a:r>
          </a:p>
        </p:txBody>
      </p:sp>
      <p:pic>
        <p:nvPicPr>
          <p:cNvPr id="8" name="Afbeelding 7" descr="Afbeelding met jongen, kleding, Menselijk gezicht, persoon&#10;&#10;Automatisch gegenereerde beschrijving">
            <a:extLst>
              <a:ext uri="{FF2B5EF4-FFF2-40B4-BE49-F238E27FC236}">
                <a16:creationId xmlns:a16="http://schemas.microsoft.com/office/drawing/2014/main" id="{483ACF87-BC42-5285-7F7F-8E8DC92B3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68" y="1700808"/>
            <a:ext cx="8568952" cy="44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89592" y="-100559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duren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920ED2-AA65-D05D-0752-DF1540BF9174}"/>
              </a:ext>
            </a:extLst>
          </p:cNvPr>
          <p:cNvSpPr txBox="1"/>
          <p:nvPr/>
        </p:nvSpPr>
        <p:spPr>
          <a:xfrm>
            <a:off x="935088" y="57332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2018                                  2024                       </a:t>
            </a:r>
          </a:p>
        </p:txBody>
      </p:sp>
      <p:pic>
        <p:nvPicPr>
          <p:cNvPr id="4" name="Afbeelding 3" descr="Afbeelding met kleding, vrouw, schoeisel, persoon&#10;&#10;Automatisch gegenereerde beschrijving">
            <a:extLst>
              <a:ext uri="{FF2B5EF4-FFF2-40B4-BE49-F238E27FC236}">
                <a16:creationId xmlns:a16="http://schemas.microsoft.com/office/drawing/2014/main" id="{68FAE10D-1BE7-2188-3022-E0F3D24DB4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2" y="1517009"/>
            <a:ext cx="9144000" cy="4253023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120A2025-D5A9-DF71-055B-458557B77D0C}"/>
              </a:ext>
            </a:extLst>
          </p:cNvPr>
          <p:cNvSpPr/>
          <p:nvPr/>
        </p:nvSpPr>
        <p:spPr>
          <a:xfrm>
            <a:off x="1475656" y="6441142"/>
            <a:ext cx="6120680" cy="39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56F6D0C1-0D87-16C4-A0A4-3D697A36DC42}"/>
              </a:ext>
            </a:extLst>
          </p:cNvPr>
          <p:cNvSpPr/>
          <p:nvPr/>
        </p:nvSpPr>
        <p:spPr>
          <a:xfrm>
            <a:off x="5333624" y="624360"/>
            <a:ext cx="3384376" cy="144745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4369404D-C5F8-5E0C-6345-C8FF9D0B2357}"/>
              </a:ext>
            </a:extLst>
          </p:cNvPr>
          <p:cNvSpPr/>
          <p:nvPr/>
        </p:nvSpPr>
        <p:spPr>
          <a:xfrm flipH="1">
            <a:off x="1854032" y="1238850"/>
            <a:ext cx="2736304" cy="100742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834814-E23D-AF5A-D019-1FEFD789B673}"/>
              </a:ext>
            </a:extLst>
          </p:cNvPr>
          <p:cNvSpPr txBox="1"/>
          <p:nvPr/>
        </p:nvSpPr>
        <p:spPr>
          <a:xfrm>
            <a:off x="5796136" y="845899"/>
            <a:ext cx="2730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entury Gothic" panose="020B0502020202020204" pitchFamily="34" charset="0"/>
              </a:rPr>
              <a:t>Smartphones op </a:t>
            </a:r>
          </a:p>
          <a:p>
            <a:r>
              <a:rPr lang="nl-NL" sz="2000" dirty="0">
                <a:latin typeface="Century Gothic" panose="020B0502020202020204" pitchFamily="34" charset="0"/>
              </a:rPr>
              <a:t>school moeten </a:t>
            </a:r>
          </a:p>
          <a:p>
            <a:r>
              <a:rPr lang="nl-NL" sz="2000" dirty="0">
                <a:latin typeface="Century Gothic" panose="020B0502020202020204" pitchFamily="34" charset="0"/>
              </a:rPr>
              <a:t>verboden worden.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4E60302-5011-3A08-0C98-0CECCABFBDEF}"/>
              </a:ext>
            </a:extLst>
          </p:cNvPr>
          <p:cNvSpPr txBox="1"/>
          <p:nvPr/>
        </p:nvSpPr>
        <p:spPr>
          <a:xfrm>
            <a:off x="2047211" y="144771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entury Gothic" panose="020B0502020202020204" pitchFamily="34" charset="0"/>
              </a:rPr>
              <a:t>Mobieltjes op school moeten kunnen!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extra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25EA0C-F983-38B9-766D-15E2F85AE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521" y="1444179"/>
            <a:ext cx="2773926" cy="33947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B0B8264-852E-14E4-05BC-405E319D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1259">
            <a:off x="2312932" y="2106401"/>
            <a:ext cx="1133475" cy="1076325"/>
          </a:xfrm>
          <a:prstGeom prst="rect">
            <a:avLst/>
          </a:prstGeom>
        </p:spPr>
      </p:pic>
      <p:pic>
        <p:nvPicPr>
          <p:cNvPr id="15" name="Afbeelding 14" descr="Afbeelding met persoon, kleding, mensen, overdekt&#10;&#10;Automatisch gegenereerde beschrijving">
            <a:extLst>
              <a:ext uri="{FF2B5EF4-FFF2-40B4-BE49-F238E27FC236}">
                <a16:creationId xmlns:a16="http://schemas.microsoft.com/office/drawing/2014/main" id="{C6B2E6AE-AE4C-7BE3-C068-B36B9FBBA9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41704"/>
            <a:ext cx="3591759" cy="2399295"/>
          </a:xfrm>
          <a:prstGeom prst="ellipse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D91444B-0A2E-765A-9C13-BBC8CE4B1272}"/>
              </a:ext>
            </a:extLst>
          </p:cNvPr>
          <p:cNvSpPr txBox="1"/>
          <p:nvPr/>
        </p:nvSpPr>
        <p:spPr>
          <a:xfrm>
            <a:off x="4283968" y="342900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speciaal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D2C7A5-D61D-9A14-E8D3-88B17C01EA11}"/>
              </a:ext>
            </a:extLst>
          </p:cNvPr>
          <p:cNvSpPr txBox="1"/>
          <p:nvPr/>
        </p:nvSpPr>
        <p:spPr>
          <a:xfrm>
            <a:off x="1039044" y="6411595"/>
            <a:ext cx="53252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hlinkClick r:id="rId3"/>
              </a:rPr>
              <a:t>https://www.youtube.com/watch?v=PMLp2wXjBJY</a:t>
            </a:r>
            <a:endParaRPr lang="nl-NL" sz="1000" dirty="0"/>
          </a:p>
          <a:p>
            <a:endParaRPr lang="nl-NL" dirty="0"/>
          </a:p>
        </p:txBody>
      </p:sp>
      <p:pic>
        <p:nvPicPr>
          <p:cNvPr id="5" name="Afbeelding 4" descr="Afbeelding met persoon, kleding, muur, tekst&#10;&#10;Automatisch gegenereerde beschrijving">
            <a:extLst>
              <a:ext uri="{FF2B5EF4-FFF2-40B4-BE49-F238E27FC236}">
                <a16:creationId xmlns:a16="http://schemas.microsoft.com/office/drawing/2014/main" id="{5FB9B000-28D3-17F6-48C8-115F0388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6792"/>
            <a:ext cx="6768752" cy="45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675</Words>
  <Application>Microsoft Office PowerPoint</Application>
  <PresentationFormat>Diavoorstelling (4:3)</PresentationFormat>
  <Paragraphs>161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505</cp:revision>
  <dcterms:created xsi:type="dcterms:W3CDTF">2021-06-08T06:13:59Z</dcterms:created>
  <dcterms:modified xsi:type="dcterms:W3CDTF">2023-11-07T10:36:03Z</dcterms:modified>
</cp:coreProperties>
</file>