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437" r:id="rId2"/>
    <p:sldId id="548" r:id="rId3"/>
    <p:sldId id="1477" r:id="rId4"/>
    <p:sldId id="1475" r:id="rId5"/>
    <p:sldId id="1460" r:id="rId6"/>
    <p:sldId id="1479" r:id="rId7"/>
    <p:sldId id="1478" r:id="rId8"/>
    <p:sldId id="1476" r:id="rId9"/>
    <p:sldId id="1482" r:id="rId10"/>
    <p:sldId id="1481" r:id="rId11"/>
    <p:sldId id="1480" r:id="rId12"/>
    <p:sldId id="1522" r:id="rId13"/>
    <p:sldId id="934" r:id="rId14"/>
    <p:sldId id="428" r:id="rId15"/>
    <p:sldId id="263" r:id="rId16"/>
    <p:sldId id="1523" r:id="rId17"/>
    <p:sldId id="1490" r:id="rId18"/>
    <p:sldId id="1494" r:id="rId19"/>
    <p:sldId id="1488" r:id="rId20"/>
    <p:sldId id="1474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7"/>
            <p14:sldId id="1475"/>
            <p14:sldId id="1460"/>
            <p14:sldId id="1479"/>
            <p14:sldId id="1478"/>
            <p14:sldId id="1476"/>
            <p14:sldId id="1482"/>
            <p14:sldId id="1481"/>
            <p14:sldId id="1480"/>
            <p14:sldId id="1522"/>
            <p14:sldId id="934"/>
            <p14:sldId id="428"/>
            <p14:sldId id="263"/>
            <p14:sldId id="1523"/>
            <p14:sldId id="1490"/>
            <p14:sldId id="1494"/>
            <p14:sldId id="1488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7570" autoAdjust="0"/>
  </p:normalViewPr>
  <p:slideViewPr>
    <p:cSldViewPr>
      <p:cViewPr varScale="1">
        <p:scale>
          <a:sx n="63" d="100"/>
          <a:sy n="63" d="100"/>
        </p:scale>
        <p:origin x="170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stemmen: kiezen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verkiezing: het kiezen van mensen die de baas worden van een stad of land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verplicht: iets wat moet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beslissing: de keuze die bepaalt wat er gebeurt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politieke partij: de groep mensen met dezelfde ideeën voor een land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meeste stemmen gelden: wat de meeste mensen willen, gebeurt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voorlopig: tijdelijk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definitief: iets wat niet meer verandert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besturen: leiding geven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tijd zal het leren: over een tijdje weet je hoe het gegaan 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  <a:endParaRPr lang="nl-NL" sz="19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Farida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de dochter van mijn zus, zit dit schooljaar in de leerlingenraad. De leerlingenraad neemt 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beslissingen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over de school. Een beslissing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keuze die bepaalt wat er gebeurt.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Bijvoorbeeld dat er niet meer gevoetbald mag worden op het schoolplein. Ze kwam niet zo maar in de leerlingenraad. Er kwam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verkiezing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Een verkiezing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kiezen van mensen die dan iets mogen, die de baas worden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Er werd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gestemd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Er werd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gekozen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En de meeste stemmen gelden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betekent dat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wat de meeste mensen willen, gebeurt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leerlingen met de meeste stemmen mochten in de leerlingenraad. Eigenlijk hetzelfde als bij de verkiezingen van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politieke partijen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Politieke partijen zijn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groepen mensen met dezelfde ideeën voor een land.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Nu moet 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Farida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verplicht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1x per maand vergaderen. Verplicht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dat moet.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Met de directeur van de school ook erbij. De directeur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bestuurt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school. Besturen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leiding geven.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directeur geeft leiding aan de school. En de directeur neemt de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definitieve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beslissing of iets wat bedacht is door de leerlingenraad ook echt gaat gebeuren. Definitief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wat niet meer verandert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Dus de leerlingenraad neemt alleen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voorlopige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tijdelijke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beslissingen. 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Farida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vertelde heel enthousiast over de eerste vergadering. Of ze aan het eind van het schooljaar nog steeds enthousiast is..??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tijd zal het leren!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Over een tijdje weten we hoe het gegaan is.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definitief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98F527E-8A20-301F-CD46-F24BD394807B}"/>
              </a:ext>
            </a:extLst>
          </p:cNvPr>
          <p:cNvGrpSpPr/>
          <p:nvPr/>
        </p:nvGrpSpPr>
        <p:grpSpPr>
          <a:xfrm>
            <a:off x="1187624" y="1772816"/>
            <a:ext cx="7677447" cy="5050358"/>
            <a:chOff x="1187624" y="1772816"/>
            <a:chExt cx="7677447" cy="5050358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C317A1C9-67F1-FF9B-7C5C-39A09868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104" y="4345732"/>
              <a:ext cx="3356967" cy="2477442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E601566-D96E-3908-B8DB-05E40D7C7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7624" y="1772816"/>
              <a:ext cx="4536504" cy="3030385"/>
            </a:xfrm>
            <a:prstGeom prst="rect">
              <a:avLst/>
            </a:prstGeom>
          </p:spPr>
        </p:pic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2E6DCABF-6078-8D2F-8D92-A53CFCDCD739}"/>
                </a:ext>
              </a:extLst>
            </p:cNvPr>
            <p:cNvSpPr/>
            <p:nvPr/>
          </p:nvSpPr>
          <p:spPr>
            <a:xfrm>
              <a:off x="2699792" y="1916832"/>
              <a:ext cx="1440160" cy="324036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4883A63E-998C-7A9E-DD7D-F7B0176ECE96}"/>
                </a:ext>
              </a:extLst>
            </p:cNvPr>
            <p:cNvCxnSpPr/>
            <p:nvPr/>
          </p:nvCxnSpPr>
          <p:spPr>
            <a:xfrm>
              <a:off x="3707904" y="5013176"/>
              <a:ext cx="2592288" cy="64807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voorlopig</a:t>
            </a:r>
          </a:p>
        </p:txBody>
      </p:sp>
      <p:pic>
        <p:nvPicPr>
          <p:cNvPr id="2" name="Afbeelding 1" descr="Afbeelding met kleding, persoon, Menselijk gezicht, Leren&#10;&#10;Automatisch gegenereerde beschrijving">
            <a:extLst>
              <a:ext uri="{FF2B5EF4-FFF2-40B4-BE49-F238E27FC236}">
                <a16:creationId xmlns:a16="http://schemas.microsoft.com/office/drawing/2014/main" id="{C658C22C-F068-AF89-ED73-26EFF5FB12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708920"/>
            <a:ext cx="5102969" cy="349273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026FAA2-C9A6-52E8-49F7-A526B7772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856287"/>
            <a:ext cx="2592289" cy="22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jl: links 3">
            <a:extLst>
              <a:ext uri="{FF2B5EF4-FFF2-40B4-BE49-F238E27FC236}">
                <a16:creationId xmlns:a16="http://schemas.microsoft.com/office/drawing/2014/main" id="{617FF3FB-AB8D-D279-0EB4-2D523B502C4F}"/>
              </a:ext>
            </a:extLst>
          </p:cNvPr>
          <p:cNvSpPr/>
          <p:nvPr/>
        </p:nvSpPr>
        <p:spPr>
          <a:xfrm>
            <a:off x="251520" y="2348880"/>
            <a:ext cx="3312368" cy="144016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VROEGER</a:t>
            </a:r>
            <a:endParaRPr lang="nl-NL" dirty="0"/>
          </a:p>
        </p:txBody>
      </p:sp>
      <p:sp>
        <p:nvSpPr>
          <p:cNvPr id="7" name="Stroomdiagram: Proces 6">
            <a:extLst>
              <a:ext uri="{FF2B5EF4-FFF2-40B4-BE49-F238E27FC236}">
                <a16:creationId xmlns:a16="http://schemas.microsoft.com/office/drawing/2014/main" id="{F0F40376-B9D8-4E1E-871A-B9A000E765FA}"/>
              </a:ext>
            </a:extLst>
          </p:cNvPr>
          <p:cNvSpPr/>
          <p:nvPr/>
        </p:nvSpPr>
        <p:spPr>
          <a:xfrm>
            <a:off x="2555776" y="1556792"/>
            <a:ext cx="3096344" cy="86409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dirty="0"/>
              <a:t>NU</a:t>
            </a:r>
            <a:endParaRPr lang="nl-NL" dirty="0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5242740D-C369-4E0E-2634-D60A86EB783C}"/>
              </a:ext>
            </a:extLst>
          </p:cNvPr>
          <p:cNvSpPr/>
          <p:nvPr/>
        </p:nvSpPr>
        <p:spPr>
          <a:xfrm>
            <a:off x="4644008" y="2319489"/>
            <a:ext cx="3672408" cy="1469551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TOEKOMST</a:t>
            </a:r>
          </a:p>
        </p:txBody>
      </p:sp>
      <p:sp>
        <p:nvSpPr>
          <p:cNvPr id="9" name="Minteken 8">
            <a:extLst>
              <a:ext uri="{FF2B5EF4-FFF2-40B4-BE49-F238E27FC236}">
                <a16:creationId xmlns:a16="http://schemas.microsoft.com/office/drawing/2014/main" id="{37D1F16F-6927-A32B-06F8-13B0FB320C2D}"/>
              </a:ext>
            </a:extLst>
          </p:cNvPr>
          <p:cNvSpPr/>
          <p:nvPr/>
        </p:nvSpPr>
        <p:spPr>
          <a:xfrm rot="5400000">
            <a:off x="1190956" y="3852650"/>
            <a:ext cx="5887861" cy="1440160"/>
          </a:xfrm>
          <a:prstGeom prst="mathMinu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0FA3659-3D35-163E-A129-D4F88A381331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tijd zal het leren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DE3175-E449-FCCB-65A8-49557DA809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737337"/>
            <a:ext cx="217173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verplicht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vrijwillig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moet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moet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verplicht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elke maand vergaderen.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omdat je het zelf wilt, het is niet verplicht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  </a:t>
            </a:r>
            <a:endParaRPr lang="nl-NL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ruimt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vrijwillig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kamer op. </a:t>
            </a:r>
            <a:b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houdt niet van rommel. </a:t>
            </a:r>
            <a:r>
              <a:rPr lang="nl-NL" sz="20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routledm\Downloads\shutterstock_3226708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477" y="2594201"/>
            <a:ext cx="2379432" cy="22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EFFDFD8-5B1C-70A1-B924-1CC42EE23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476" y="2698316"/>
            <a:ext cx="1351039" cy="20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4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04800" y="312737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voorlopig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definitief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wat nog kan veranderen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leerlingenraad mag alleen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voorlopige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beslissingen nemen.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697759" y="1561317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vaststaand, iets wat niet meer verandert.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directeur van de school maakt beslissingen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definitief.</a:t>
            </a:r>
            <a:endParaRPr lang="nl-NL" sz="24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3CD5195-2446-3164-E557-C7DD7D8A1B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123" y="2542229"/>
            <a:ext cx="3798137" cy="2493480"/>
          </a:xfrm>
          <a:prstGeom prst="rect">
            <a:avLst/>
          </a:prstGeom>
        </p:spPr>
      </p:pic>
      <p:pic>
        <p:nvPicPr>
          <p:cNvPr id="10" name="Afbeelding 9" descr="Afbeelding met kleding, persoon, Menselijk gezicht, Leren&#10;&#10;Automatisch gegenereerde beschrijving">
            <a:extLst>
              <a:ext uri="{FF2B5EF4-FFF2-40B4-BE49-F238E27FC236}">
                <a16:creationId xmlns:a16="http://schemas.microsoft.com/office/drawing/2014/main" id="{1176FE05-1480-443F-6840-2B6E866C78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5" y="2737661"/>
            <a:ext cx="3071975" cy="210261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D8370DF-FC81-17CA-70BB-F926FF8F8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1749843"/>
            <a:ext cx="10001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70580" y="-99392"/>
            <a:ext cx="4275584" cy="104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verleden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44672" y="218597"/>
            <a:ext cx="4248471" cy="76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tijd zal het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nog een keer denken aan of praten over wat er is gebeurd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verleden heeft uitgewezen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veel kinderen het leuk vinden om het hele schooljaar in de leerlingenraad te zitten. </a:t>
            </a: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over een tijdje weet je hoe het gegaan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Of </a:t>
            </a:r>
            <a:r>
              <a:rPr lang="nl-NL" sz="22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Farida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ook vindt…? </a:t>
            </a:r>
            <a:b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tijd zal het ler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FF24549F-DF2C-494B-8E6B-DAA08AF1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690" y="758974"/>
            <a:ext cx="424847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leren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AACE2C00-7311-1914-44FF-2BC4B6117BA2}"/>
              </a:ext>
            </a:extLst>
          </p:cNvPr>
          <p:cNvSpPr/>
          <p:nvPr/>
        </p:nvSpPr>
        <p:spPr>
          <a:xfrm>
            <a:off x="3883420" y="3118076"/>
            <a:ext cx="1408660" cy="57033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dirty="0"/>
              <a:t>NU</a:t>
            </a:r>
            <a:endParaRPr lang="nl-NL" dirty="0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D2A58622-6747-F227-6039-CF3D0E998D15}"/>
              </a:ext>
            </a:extLst>
          </p:cNvPr>
          <p:cNvSpPr/>
          <p:nvPr/>
        </p:nvSpPr>
        <p:spPr>
          <a:xfrm>
            <a:off x="4767690" y="3631166"/>
            <a:ext cx="2448272" cy="661930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TOEKOMST</a:t>
            </a:r>
          </a:p>
        </p:txBody>
      </p:sp>
      <p:sp>
        <p:nvSpPr>
          <p:cNvPr id="6" name="Pijl: links 5">
            <a:extLst>
              <a:ext uri="{FF2B5EF4-FFF2-40B4-BE49-F238E27FC236}">
                <a16:creationId xmlns:a16="http://schemas.microsoft.com/office/drawing/2014/main" id="{FA7BC977-EF09-AF70-8B9D-81082CA443C9}"/>
              </a:ext>
            </a:extLst>
          </p:cNvPr>
          <p:cNvSpPr/>
          <p:nvPr/>
        </p:nvSpPr>
        <p:spPr>
          <a:xfrm>
            <a:off x="1691680" y="3622132"/>
            <a:ext cx="2736304" cy="670964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VROEGER</a:t>
            </a:r>
            <a:endParaRPr lang="nl-NL" dirty="0"/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F1006938-BDD4-B76E-AB9B-4F9A8E13B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53" y="90299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uitgewezen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EEA5EEA5-8A48-3DF6-78D6-28BBEE53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60" y="404664"/>
            <a:ext cx="4275584" cy="6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eeft het 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F9AFA2F-07A9-8D0D-8B4C-D37F3B4695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858" y="3373974"/>
            <a:ext cx="1526732" cy="114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39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755576" y="476672"/>
            <a:ext cx="5345505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378933" y="676585"/>
            <a:ext cx="6174337" cy="1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politieke partij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Groen Links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VVD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CDA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37626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groep mensen met dezelfde ideeën voor het land</a:t>
            </a:r>
          </a:p>
        </p:txBody>
      </p:sp>
      <p:pic>
        <p:nvPicPr>
          <p:cNvPr id="17" name="Picture 2" descr="GroenLinks - Wikipedia">
            <a:extLst>
              <a:ext uri="{FF2B5EF4-FFF2-40B4-BE49-F238E27FC236}">
                <a16:creationId xmlns:a16="http://schemas.microsoft.com/office/drawing/2014/main" id="{A5EB0799-53CD-4614-802B-66B5044C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808580"/>
            <a:ext cx="1928029" cy="8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olkspartij voor Vrijheid en Democratie - Wikipedia">
            <a:extLst>
              <a:ext uri="{FF2B5EF4-FFF2-40B4-BE49-F238E27FC236}">
                <a16:creationId xmlns:a16="http://schemas.microsoft.com/office/drawing/2014/main" id="{0158C084-7695-4550-AECC-E5810698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053" y="4692129"/>
            <a:ext cx="1177833" cy="11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risten-Democratisch Appèl - Wikipedia">
            <a:extLst>
              <a:ext uri="{FF2B5EF4-FFF2-40B4-BE49-F238E27FC236}">
                <a16:creationId xmlns:a16="http://schemas.microsoft.com/office/drawing/2014/main" id="{F6D91BEE-1615-473A-B575-799F535C9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6941" y="4692357"/>
            <a:ext cx="1268019" cy="12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35582445-134A-FD3C-2E7E-9F681759D040}"/>
              </a:ext>
            </a:extLst>
          </p:cNvPr>
          <p:cNvSpPr txBox="1"/>
          <p:nvPr/>
        </p:nvSpPr>
        <p:spPr>
          <a:xfrm>
            <a:off x="235046" y="6280592"/>
            <a:ext cx="809648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zijn 26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politieke partijen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die meedoen aan de verkiezingen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620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374773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196091" y="2453223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besturen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stCxn id="13" idx="2"/>
          </p:cNvCxnSpPr>
          <p:nvPr/>
        </p:nvCxnSpPr>
        <p:spPr>
          <a:xfrm flipH="1">
            <a:off x="4713815" y="1257803"/>
            <a:ext cx="1270054" cy="1247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  <a:endCxn id="12" idx="0"/>
          </p:cNvCxnSpPr>
          <p:nvPr/>
        </p:nvCxnSpPr>
        <p:spPr>
          <a:xfrm>
            <a:off x="5262921" y="3429000"/>
            <a:ext cx="902162" cy="1262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386847" y="4701594"/>
            <a:ext cx="3552080" cy="70553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291213" y="4691305"/>
            <a:ext cx="3747739" cy="28020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beslissing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322517" y="650892"/>
            <a:ext cx="332270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49593" y="620566"/>
            <a:ext cx="3515429" cy="36028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directeur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21886" y="4208510"/>
            <a:ext cx="3758305" cy="55904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69792" y="4122823"/>
            <a:ext cx="381038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vergadering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880548" y="3227523"/>
            <a:ext cx="3103321" cy="49042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958140" y="3253302"/>
            <a:ext cx="3129352" cy="46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leiding geven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persoon, overdekt, congresruimte&#10;&#10;Automatisch gegenereerde beschrijving">
            <a:extLst>
              <a:ext uri="{FF2B5EF4-FFF2-40B4-BE49-F238E27FC236}">
                <a16:creationId xmlns:a16="http://schemas.microsoft.com/office/drawing/2014/main" id="{51863ADD-9102-41E2-B5C5-6F32FAE4B9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51" y="404273"/>
            <a:ext cx="3059873" cy="2040935"/>
          </a:xfrm>
          <a:prstGeom prst="rect">
            <a:avLst/>
          </a:prstGeom>
        </p:spPr>
      </p:pic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BE7F9050-1688-41A6-90C1-75F5EA68993E}"/>
              </a:ext>
            </a:extLst>
          </p:cNvPr>
          <p:cNvCxnSpPr>
            <a:cxnSpLocks/>
          </p:cNvCxnSpPr>
          <p:nvPr/>
        </p:nvCxnSpPr>
        <p:spPr>
          <a:xfrm flipH="1" flipV="1">
            <a:off x="1982587" y="592603"/>
            <a:ext cx="2534833" cy="189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Afbeelding 5" descr="Afbeelding met lijntekening&#10;&#10;Automatisch gegenereerde beschrijving">
            <a:extLst>
              <a:ext uri="{FF2B5EF4-FFF2-40B4-BE49-F238E27FC236}">
                <a16:creationId xmlns:a16="http://schemas.microsoft.com/office/drawing/2014/main" id="{8D722631-AE01-49E7-8E09-45529A7A9D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646" y="4851345"/>
            <a:ext cx="2934675" cy="1039153"/>
          </a:xfrm>
          <a:prstGeom prst="rect">
            <a:avLst/>
          </a:prstGeom>
        </p:spPr>
      </p:pic>
      <p:sp>
        <p:nvSpPr>
          <p:cNvPr id="24" name="Text Box 14">
            <a:extLst>
              <a:ext uri="{FF2B5EF4-FFF2-40B4-BE49-F238E27FC236}">
                <a16:creationId xmlns:a16="http://schemas.microsoft.com/office/drawing/2014/main" id="{CA0DBF5A-2DC4-467F-8DA8-77BAF0F09EA4}"/>
              </a:ext>
            </a:extLst>
          </p:cNvPr>
          <p:cNvSpPr txBox="1"/>
          <p:nvPr/>
        </p:nvSpPr>
        <p:spPr>
          <a:xfrm>
            <a:off x="4386846" y="5395908"/>
            <a:ext cx="4433625" cy="68587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FD698D55-EE28-45AD-A605-5063E839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420" y="5394982"/>
            <a:ext cx="4611350" cy="6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keuze die bepaalt wat er gebeurt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58F7B7-8BF0-261A-2529-824A9778E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325" y="3688192"/>
            <a:ext cx="1263788" cy="9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8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974954" y="2504830"/>
            <a:ext cx="3506266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77501" y="2360394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stemmen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2874837" y="3212976"/>
            <a:ext cx="733779" cy="18889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160220" y="1880258"/>
            <a:ext cx="1737594" cy="596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4520411" y="3232104"/>
            <a:ext cx="1486897" cy="958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105555" y="3625896"/>
            <a:ext cx="373671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897814" y="1665196"/>
            <a:ext cx="294518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929079" y="3545972"/>
            <a:ext cx="385435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verkiezing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06058" y="5092762"/>
            <a:ext cx="297391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77501" y="5045177"/>
            <a:ext cx="3102471" cy="46289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600" dirty="0" err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stempas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125483" y="3221156"/>
            <a:ext cx="2340519" cy="59148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228736" y="3188321"/>
            <a:ext cx="2059362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kiezen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D440A29-E92F-4A65-825D-2F12D53B0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8" y="388607"/>
            <a:ext cx="3384494" cy="2088233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20580E76-6D6A-492C-80A2-EC28524E37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12" y="3678021"/>
            <a:ext cx="2046548" cy="1367094"/>
          </a:xfrm>
          <a:prstGeom prst="rect">
            <a:avLst/>
          </a:prstGeom>
        </p:spPr>
      </p:pic>
      <p:pic>
        <p:nvPicPr>
          <p:cNvPr id="21" name="Afbeelding 20" descr="Afbeelding met tekst, stilstaand, document&#10;&#10;Automatisch gegenereerde beschrijving">
            <a:extLst>
              <a:ext uri="{FF2B5EF4-FFF2-40B4-BE49-F238E27FC236}">
                <a16:creationId xmlns:a16="http://schemas.microsoft.com/office/drawing/2014/main" id="{B09FA77E-D12F-4AB8-BEEC-D5D30778E9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063" y="2422813"/>
            <a:ext cx="1749754" cy="1168836"/>
          </a:xfrm>
          <a:prstGeom prst="rect">
            <a:avLst/>
          </a:prstGeom>
        </p:spPr>
      </p:pic>
      <p:pic>
        <p:nvPicPr>
          <p:cNvPr id="23" name="Afbeelding 22" descr="Afbeelding met persoon&#10;&#10;Automatisch gegenereerde beschrijving">
            <a:extLst>
              <a:ext uri="{FF2B5EF4-FFF2-40B4-BE49-F238E27FC236}">
                <a16:creationId xmlns:a16="http://schemas.microsoft.com/office/drawing/2014/main" id="{3A51040C-7F1F-4596-B121-8266143C91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690" y="26071"/>
            <a:ext cx="2413664" cy="1612328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BC869A04-71EC-47B8-AF08-D2D0AE884054}"/>
              </a:ext>
            </a:extLst>
          </p:cNvPr>
          <p:cNvSpPr txBox="1"/>
          <p:nvPr/>
        </p:nvSpPr>
        <p:spPr>
          <a:xfrm>
            <a:off x="6940424" y="172853"/>
            <a:ext cx="87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ik vind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B81E6381-548C-5716-D4BC-5FCF0B79BC2B}"/>
              </a:ext>
            </a:extLst>
          </p:cNvPr>
          <p:cNvSpPr txBox="1"/>
          <p:nvPr/>
        </p:nvSpPr>
        <p:spPr>
          <a:xfrm>
            <a:off x="4426073" y="4190240"/>
            <a:ext cx="4438648" cy="205662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652120" y="1674316"/>
            <a:ext cx="3348113" cy="43462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mening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9C4DC19D-A650-D64F-BC7F-9750C7758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42" y="4139752"/>
            <a:ext cx="4530124" cy="202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het kiezen van mensen die de baas worden van een stad of land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262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47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21 november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meeste stemmen gelden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wat de meeste mensen willen, gebeurt</a:t>
            </a:r>
            <a:endParaRPr lang="nl-NL" sz="8000" kern="12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leerlingen met de meeste stemmen, mochten in de leerlingenraad want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meeste stemmen gelden.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C7F4F534-C436-BE51-2391-3377D0AAA692}"/>
              </a:ext>
            </a:extLst>
          </p:cNvPr>
          <p:cNvGrpSpPr/>
          <p:nvPr/>
        </p:nvGrpSpPr>
        <p:grpSpPr>
          <a:xfrm>
            <a:off x="3419872" y="2924944"/>
            <a:ext cx="3816424" cy="2526473"/>
            <a:chOff x="1403648" y="2584600"/>
            <a:chExt cx="5858801" cy="3878526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4169297C-89A9-74CB-DE44-6711FEE7D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3648" y="2584600"/>
              <a:ext cx="5858801" cy="3878526"/>
            </a:xfrm>
            <a:prstGeom prst="rect">
              <a:avLst/>
            </a:prstGeom>
          </p:spPr>
        </p:pic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9101BAD1-598A-A0FB-7D7F-45DC800B0AF2}"/>
                </a:ext>
              </a:extLst>
            </p:cNvPr>
            <p:cNvSpPr/>
            <p:nvPr/>
          </p:nvSpPr>
          <p:spPr>
            <a:xfrm>
              <a:off x="3995936" y="4149080"/>
              <a:ext cx="2880320" cy="194421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1289D968-3DF4-A10F-8DFC-6646B23B2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3248" y="2888940"/>
              <a:ext cx="1728191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beslissing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B9F238-B12D-D60C-AABB-ADB35F62E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345732"/>
            <a:ext cx="3356967" cy="24774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9DFD6F4-8166-52B3-06A5-5833EE5D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28800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verkiezing</a:t>
            </a:r>
          </a:p>
        </p:txBody>
      </p:sp>
      <p:pic>
        <p:nvPicPr>
          <p:cNvPr id="3" name="Afbeelding 2" descr="Afbeelding met tekst, stilstaand, document&#10;&#10;Automatisch gegenereerde beschrijving">
            <a:extLst>
              <a:ext uri="{FF2B5EF4-FFF2-40B4-BE49-F238E27FC236}">
                <a16:creationId xmlns:a16="http://schemas.microsoft.com/office/drawing/2014/main" id="{C2DD665B-16DC-4A5E-5FD7-019A7577CE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628799"/>
            <a:ext cx="6768752" cy="4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stemmen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7AD360-9EE3-A5AF-752E-3297202E1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4" t="38683" r="12201"/>
          <a:stretch/>
        </p:blipFill>
        <p:spPr>
          <a:xfrm>
            <a:off x="1583668" y="1844824"/>
            <a:ext cx="5976664" cy="42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meeste stemmen gelden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90AC50C-D73B-3B63-4AC0-55FAD02FCC9F}"/>
              </a:ext>
            </a:extLst>
          </p:cNvPr>
          <p:cNvGrpSpPr/>
          <p:nvPr/>
        </p:nvGrpSpPr>
        <p:grpSpPr>
          <a:xfrm>
            <a:off x="1403648" y="2584600"/>
            <a:ext cx="5858801" cy="3878526"/>
            <a:chOff x="1403648" y="2584600"/>
            <a:chExt cx="5858801" cy="3878526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84A19340-AA3F-A43B-2A26-CC026474D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3648" y="2584600"/>
              <a:ext cx="5858801" cy="3878526"/>
            </a:xfrm>
            <a:prstGeom prst="rect">
              <a:avLst/>
            </a:prstGeom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7DF3B12F-C7E1-7633-5B14-F79A9B20859C}"/>
                </a:ext>
              </a:extLst>
            </p:cNvPr>
            <p:cNvSpPr/>
            <p:nvPr/>
          </p:nvSpPr>
          <p:spPr>
            <a:xfrm>
              <a:off x="3995936" y="4149080"/>
              <a:ext cx="2880320" cy="194421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6278F824-FB52-0A35-372E-0EEA01578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3248" y="2888940"/>
              <a:ext cx="1728191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politieke partij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C458E7A-2D79-1EC7-AC52-6479B13E28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423" y="1844824"/>
            <a:ext cx="677515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verplicht</a:t>
            </a:r>
          </a:p>
        </p:txBody>
      </p:sp>
      <p:pic>
        <p:nvPicPr>
          <p:cNvPr id="2" name="Picture 2" descr="C:\Users\routledm\Downloads\shutterstock_322670864.jpg">
            <a:extLst>
              <a:ext uri="{FF2B5EF4-FFF2-40B4-BE49-F238E27FC236}">
                <a16:creationId xmlns:a16="http://schemas.microsoft.com/office/drawing/2014/main" id="{ED1102D4-78A4-0FE1-DA7B-0FA8BAB9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519530"/>
            <a:ext cx="4811001" cy="45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besturen</a:t>
            </a:r>
          </a:p>
        </p:txBody>
      </p:sp>
      <p:pic>
        <p:nvPicPr>
          <p:cNvPr id="2" name="Afbeelding 1" descr="Afbeelding met persoon, overdekt, congresruimte&#10;&#10;Automatisch gegenereerde beschrijving">
            <a:extLst>
              <a:ext uri="{FF2B5EF4-FFF2-40B4-BE49-F238E27FC236}">
                <a16:creationId xmlns:a16="http://schemas.microsoft.com/office/drawing/2014/main" id="{32C8056A-0653-59B9-6C6B-F5257DB563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00"/>
          <a:stretch/>
        </p:blipFill>
        <p:spPr>
          <a:xfrm>
            <a:off x="395536" y="4149080"/>
            <a:ext cx="4318321" cy="244827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F15C044-D061-9937-563E-1360A1C36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226143"/>
            <a:ext cx="4536504" cy="30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721</Words>
  <Application>Microsoft Office PowerPoint</Application>
  <PresentationFormat>Diavoorstelling (4:3)</PresentationFormat>
  <Paragraphs>184</Paragraphs>
  <Slides>20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Vrielink, Francis</cp:lastModifiedBy>
  <cp:revision>499</cp:revision>
  <dcterms:created xsi:type="dcterms:W3CDTF">2021-06-08T06:13:59Z</dcterms:created>
  <dcterms:modified xsi:type="dcterms:W3CDTF">2023-11-21T09:17:08Z</dcterms:modified>
</cp:coreProperties>
</file>