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1483" r:id="rId2"/>
    <p:sldId id="548" r:id="rId3"/>
  </p:sldIdLst>
  <p:sldSz cx="9144000" cy="6858000" type="screen4x3"/>
  <p:notesSz cx="7099300" cy="1023461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Naamloze sectie" id="{EB4F499C-6223-491F-A0F5-9EF4750620DD}">
          <p14:sldIdLst>
            <p14:sldId id="1483"/>
            <p14:sldId id="54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F6EE"/>
    <a:srgbClr val="F4FAF4"/>
    <a:srgbClr val="DBED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32" autoAdjust="0"/>
    <p:restoredTop sz="90186" autoAdjust="0"/>
  </p:normalViewPr>
  <p:slideViewPr>
    <p:cSldViewPr>
      <p:cViewPr varScale="1">
        <p:scale>
          <a:sx n="77" d="100"/>
          <a:sy n="77" d="100"/>
        </p:scale>
        <p:origin x="1550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3075750" cy="511813"/>
          </a:xfrm>
          <a:prstGeom prst="rect">
            <a:avLst/>
          </a:prstGeom>
        </p:spPr>
        <p:txBody>
          <a:bodyPr vert="horz" lIns="95390" tIns="47695" rIns="95390" bIns="47695" rtlCol="0"/>
          <a:lstStyle>
            <a:lvl1pPr algn="l">
              <a:defRPr sz="13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4021878" y="3"/>
            <a:ext cx="3075750" cy="511813"/>
          </a:xfrm>
          <a:prstGeom prst="rect">
            <a:avLst/>
          </a:prstGeom>
        </p:spPr>
        <p:txBody>
          <a:bodyPr vert="horz" lIns="95390" tIns="47695" rIns="95390" bIns="47695" rtlCol="0"/>
          <a:lstStyle>
            <a:lvl1pPr algn="r">
              <a:defRPr sz="1300"/>
            </a:lvl1pPr>
          </a:lstStyle>
          <a:p>
            <a:fld id="{EB39072A-D64F-4BD7-8E3D-8268BB93A7ED}" type="datetimeFigureOut">
              <a:rPr lang="nl-NL" smtClean="0"/>
              <a:pPr/>
              <a:t>30-10-2023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721155"/>
            <a:ext cx="3075750" cy="511812"/>
          </a:xfrm>
          <a:prstGeom prst="rect">
            <a:avLst/>
          </a:prstGeom>
        </p:spPr>
        <p:txBody>
          <a:bodyPr vert="horz" lIns="95390" tIns="47695" rIns="95390" bIns="47695" rtlCol="0" anchor="b"/>
          <a:lstStyle>
            <a:lvl1pPr algn="l">
              <a:defRPr sz="1300"/>
            </a:lvl1pPr>
          </a:lstStyle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4021878" y="9721155"/>
            <a:ext cx="3075750" cy="511812"/>
          </a:xfrm>
          <a:prstGeom prst="rect">
            <a:avLst/>
          </a:prstGeom>
        </p:spPr>
        <p:txBody>
          <a:bodyPr vert="horz" lIns="95390" tIns="47695" rIns="95390" bIns="47695" rtlCol="0" anchor="b"/>
          <a:lstStyle>
            <a:lvl1pPr algn="r">
              <a:defRPr sz="1300"/>
            </a:lvl1pPr>
          </a:lstStyle>
          <a:p>
            <a:fld id="{815B568E-8D6D-4B3A-B6C1-A6B37AAA6E39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969258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9"/>
            <a:ext cx="3076363" cy="511730"/>
          </a:xfrm>
          <a:prstGeom prst="rect">
            <a:avLst/>
          </a:prstGeom>
        </p:spPr>
        <p:txBody>
          <a:bodyPr vert="horz" lIns="95390" tIns="47695" rIns="95390" bIns="47695" rtlCol="0"/>
          <a:lstStyle>
            <a:lvl1pPr algn="l">
              <a:defRPr sz="13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4021294" y="9"/>
            <a:ext cx="3076363" cy="511730"/>
          </a:xfrm>
          <a:prstGeom prst="rect">
            <a:avLst/>
          </a:prstGeom>
        </p:spPr>
        <p:txBody>
          <a:bodyPr vert="horz" lIns="95390" tIns="47695" rIns="95390" bIns="47695" rtlCol="0"/>
          <a:lstStyle>
            <a:lvl1pPr algn="r">
              <a:defRPr sz="1300"/>
            </a:lvl1pPr>
          </a:lstStyle>
          <a:p>
            <a:fld id="{46A01AE0-AD1A-4608-AACD-4A44537BCCC3}" type="datetimeFigureOut">
              <a:rPr lang="nl-NL" smtClean="0"/>
              <a:pPr/>
              <a:t>30-10-2023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89013" y="766763"/>
            <a:ext cx="5121275" cy="3840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390" tIns="47695" rIns="95390" bIns="47695" rtlCol="0" anchor="ctr"/>
          <a:lstStyle/>
          <a:p>
            <a:endParaRPr lang="nl-NL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709931" y="4861441"/>
            <a:ext cx="5679440" cy="4605575"/>
          </a:xfrm>
          <a:prstGeom prst="rect">
            <a:avLst/>
          </a:prstGeom>
        </p:spPr>
        <p:txBody>
          <a:bodyPr vert="horz" lIns="95390" tIns="47695" rIns="95390" bIns="47695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721128"/>
            <a:ext cx="3076363" cy="511730"/>
          </a:xfrm>
          <a:prstGeom prst="rect">
            <a:avLst/>
          </a:prstGeom>
        </p:spPr>
        <p:txBody>
          <a:bodyPr vert="horz" lIns="95390" tIns="47695" rIns="95390" bIns="47695" rtlCol="0" anchor="b"/>
          <a:lstStyle>
            <a:lvl1pPr algn="l">
              <a:defRPr sz="1300"/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4021294" y="9721128"/>
            <a:ext cx="3076363" cy="511730"/>
          </a:xfrm>
          <a:prstGeom prst="rect">
            <a:avLst/>
          </a:prstGeom>
        </p:spPr>
        <p:txBody>
          <a:bodyPr vert="horz" lIns="95390" tIns="47695" rIns="95390" bIns="47695" rtlCol="0" anchor="b"/>
          <a:lstStyle>
            <a:lvl1pPr algn="r">
              <a:defRPr sz="1300"/>
            </a:lvl1pPr>
          </a:lstStyle>
          <a:p>
            <a:fld id="{242364B7-A1BB-4DB8-BFB0-D334F87005C8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337729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fontAlgn="t">
              <a:spcBef>
                <a:spcPts val="200"/>
              </a:spcBef>
              <a:spcAft>
                <a:spcPts val="200"/>
              </a:spcAft>
            </a:pPr>
            <a:endParaRPr lang="nl-NL" sz="1200" b="0" dirty="0">
              <a:solidFill>
                <a:srgbClr val="4F4F4F"/>
              </a:solidFill>
              <a:effectLst/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2364B7-A1BB-4DB8-BFB0-D334F87005C8}" type="slidenum">
              <a:rPr lang="nl-NL" smtClean="0"/>
              <a:pPr/>
              <a:t>1</a:t>
            </a:fld>
            <a:endParaRPr lang="nl-NL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2364B7-A1BB-4DB8-BFB0-D334F87005C8}" type="slidenum">
              <a:rPr lang="nl-NL" smtClean="0"/>
              <a:pPr/>
              <a:t>2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84498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E57F-8325-458E-8D52-C029C9799A4B}" type="datetimeFigureOut">
              <a:rPr lang="nl-NL" smtClean="0"/>
              <a:pPr/>
              <a:t>30-10-2023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FF233-AB27-4114-B24D-691BAAF647D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57516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E57F-8325-458E-8D52-C029C9799A4B}" type="datetimeFigureOut">
              <a:rPr lang="nl-NL" smtClean="0"/>
              <a:pPr/>
              <a:t>30-10-2023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FF233-AB27-4114-B24D-691BAAF647D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19183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E57F-8325-458E-8D52-C029C9799A4B}" type="datetimeFigureOut">
              <a:rPr lang="nl-NL" smtClean="0"/>
              <a:pPr/>
              <a:t>30-10-2023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FF233-AB27-4114-B24D-691BAAF647D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62125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E57F-8325-458E-8D52-C029C9799A4B}" type="datetimeFigureOut">
              <a:rPr lang="nl-NL" smtClean="0"/>
              <a:pPr/>
              <a:t>30-10-2023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FF233-AB27-4114-B24D-691BAAF647D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0719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E57F-8325-458E-8D52-C029C9799A4B}" type="datetimeFigureOut">
              <a:rPr lang="nl-NL" smtClean="0"/>
              <a:pPr/>
              <a:t>30-10-2023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FF233-AB27-4114-B24D-691BAAF647D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03337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E57F-8325-458E-8D52-C029C9799A4B}" type="datetimeFigureOut">
              <a:rPr lang="nl-NL" smtClean="0"/>
              <a:pPr/>
              <a:t>30-10-2023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FF233-AB27-4114-B24D-691BAAF647D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2744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E57F-8325-458E-8D52-C029C9799A4B}" type="datetimeFigureOut">
              <a:rPr lang="nl-NL" smtClean="0"/>
              <a:pPr/>
              <a:t>30-10-2023</a:t>
            </a:fld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FF233-AB27-4114-B24D-691BAAF647D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31603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E57F-8325-458E-8D52-C029C9799A4B}" type="datetimeFigureOut">
              <a:rPr lang="nl-NL" smtClean="0"/>
              <a:pPr/>
              <a:t>30-10-2023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FF233-AB27-4114-B24D-691BAAF647D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697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E57F-8325-458E-8D52-C029C9799A4B}" type="datetimeFigureOut">
              <a:rPr lang="nl-NL" smtClean="0"/>
              <a:pPr/>
              <a:t>30-10-2023</a:t>
            </a:fld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FF233-AB27-4114-B24D-691BAAF647D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33546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E57F-8325-458E-8D52-C029C9799A4B}" type="datetimeFigureOut">
              <a:rPr lang="nl-NL" smtClean="0"/>
              <a:pPr/>
              <a:t>30-10-2023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FF233-AB27-4114-B24D-691BAAF647D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35074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E57F-8325-458E-8D52-C029C9799A4B}" type="datetimeFigureOut">
              <a:rPr lang="nl-NL" smtClean="0"/>
              <a:pPr/>
              <a:t>30-10-2023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FF233-AB27-4114-B24D-691BAAF647D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24637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3DE57F-8325-458E-8D52-C029C9799A4B}" type="datetimeFigureOut">
              <a:rPr lang="nl-NL" smtClean="0"/>
              <a:pPr/>
              <a:t>30-10-2023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FF233-AB27-4114-B24D-691BAAF647D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62722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marL="0" indent="0">
              <a:spcBef>
                <a:spcPts val="200"/>
              </a:spcBef>
              <a:spcAft>
                <a:spcPts val="200"/>
              </a:spcAft>
              <a:buNone/>
            </a:pPr>
            <a:r>
              <a:rPr lang="nl-NL" sz="19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Deze les is nog in de maak</a:t>
            </a:r>
          </a:p>
        </p:txBody>
      </p:sp>
      <p:sp>
        <p:nvSpPr>
          <p:cNvPr id="4" name="Tekstvak 1">
            <a:extLst>
              <a:ext uri="{FF2B5EF4-FFF2-40B4-BE49-F238E27FC236}">
                <a16:creationId xmlns:a16="http://schemas.microsoft.com/office/drawing/2014/main" id="{D2CAFD2C-E19B-40FD-B242-3AD37F3BA64D}"/>
              </a:ext>
            </a:extLst>
          </p:cNvPr>
          <p:cNvSpPr txBox="1"/>
          <p:nvPr/>
        </p:nvSpPr>
        <p:spPr>
          <a:xfrm>
            <a:off x="8777220" y="35332"/>
            <a:ext cx="324128" cy="369332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txBody>
          <a:bodyPr wrap="non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b="1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888199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87624" y="5013176"/>
            <a:ext cx="7016824" cy="1296144"/>
          </a:xfrm>
        </p:spPr>
        <p:txBody>
          <a:bodyPr/>
          <a:lstStyle/>
          <a:p>
            <a:r>
              <a:rPr lang="nl-NL" dirty="0">
                <a:solidFill>
                  <a:srgbClr val="C00000"/>
                </a:solidFill>
                <a:latin typeface="Century Gothic" panose="020B0502020202020204" pitchFamily="34" charset="0"/>
              </a:rPr>
              <a:t>datum</a:t>
            </a:r>
          </a:p>
          <a:p>
            <a:r>
              <a:rPr lang="nl-NL">
                <a:solidFill>
                  <a:srgbClr val="C00000"/>
                </a:solidFill>
                <a:latin typeface="Century Gothic" panose="020B0502020202020204" pitchFamily="34" charset="0"/>
              </a:rPr>
              <a:t>Niveau </a:t>
            </a:r>
            <a:endParaRPr lang="nl-NL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Ondertitel 2"/>
          <p:cNvSpPr txBox="1">
            <a:spLocks/>
          </p:cNvSpPr>
          <p:nvPr/>
        </p:nvSpPr>
        <p:spPr>
          <a:xfrm>
            <a:off x="0" y="0"/>
            <a:ext cx="2555776" cy="11967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sz="1100" i="1" dirty="0">
                <a:solidFill>
                  <a:srgbClr val="00B050"/>
                </a:solidFill>
                <a:latin typeface="Century Gothic" panose="020B0502020202020204" pitchFamily="34" charset="0"/>
              </a:rPr>
              <a:t>Gerarda Das</a:t>
            </a:r>
          </a:p>
          <a:p>
            <a:pPr algn="l"/>
            <a:r>
              <a:rPr lang="nl-NL" sz="1100" i="1" dirty="0">
                <a:solidFill>
                  <a:srgbClr val="00B050"/>
                </a:solidFill>
                <a:latin typeface="Century Gothic" panose="020B0502020202020204" pitchFamily="34" charset="0"/>
              </a:rPr>
              <a:t>Marjan ter Harmsel</a:t>
            </a:r>
          </a:p>
          <a:p>
            <a:pPr algn="l"/>
            <a:r>
              <a:rPr lang="en-US" sz="1100" i="1" dirty="0">
                <a:solidFill>
                  <a:srgbClr val="00B050"/>
                </a:solidFill>
                <a:latin typeface="Century Gothic" panose="020B0502020202020204" pitchFamily="34" charset="0"/>
              </a:rPr>
              <a:t>Mandy Routledge</a:t>
            </a:r>
            <a:endParaRPr lang="nl-NL" sz="1100" i="1" dirty="0">
              <a:solidFill>
                <a:srgbClr val="00B050"/>
              </a:solidFill>
              <a:latin typeface="Century Gothic" panose="020B0502020202020204" pitchFamily="34" charset="0"/>
            </a:endParaRPr>
          </a:p>
          <a:p>
            <a:pPr algn="l"/>
            <a:r>
              <a:rPr lang="en-US" sz="1100" i="1" dirty="0">
                <a:solidFill>
                  <a:srgbClr val="00B050"/>
                </a:solidFill>
                <a:latin typeface="Century Gothic" panose="020B0502020202020204" pitchFamily="34" charset="0"/>
              </a:rPr>
              <a:t>Francis Vrielink</a:t>
            </a:r>
          </a:p>
        </p:txBody>
      </p:sp>
      <p:pic>
        <p:nvPicPr>
          <p:cNvPr id="1026" name="Picture 2" descr="http://www.ikenkentalis.nl/public/images/logo-225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58608" y="1"/>
            <a:ext cx="1385391" cy="692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5616" y="1079511"/>
            <a:ext cx="7164288" cy="3671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00658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6202</TotalTime>
  <Words>21</Words>
  <Application>Microsoft Office PowerPoint</Application>
  <PresentationFormat>Diavoorstelling (4:3)</PresentationFormat>
  <Paragraphs>10</Paragraphs>
  <Slides>2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7" baseType="lpstr">
      <vt:lpstr>Arial</vt:lpstr>
      <vt:lpstr>Calibri</vt:lpstr>
      <vt:lpstr>Century Gothic</vt:lpstr>
      <vt:lpstr>Verdana</vt:lpstr>
      <vt:lpstr>Kantoorthema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Mariët</dc:creator>
  <cp:lastModifiedBy>Das, Gerarda</cp:lastModifiedBy>
  <cp:revision>1381</cp:revision>
  <dcterms:created xsi:type="dcterms:W3CDTF">2020-12-15T09:16:44Z</dcterms:created>
  <dcterms:modified xsi:type="dcterms:W3CDTF">2023-10-30T10:17:18Z</dcterms:modified>
</cp:coreProperties>
</file>