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483" r:id="rId2"/>
    <p:sldId id="548" r:id="rId3"/>
  </p:sldIdLst>
  <p:sldSz cx="9144000" cy="6858000" type="screen4x3"/>
  <p:notesSz cx="7099300" cy="102346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amloze sectie" id="{EB4F499C-6223-491F-A0F5-9EF4750620DD}">
          <p14:sldIdLst>
            <p14:sldId id="1483"/>
            <p14:sldId id="54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6EE"/>
    <a:srgbClr val="F4FAF4"/>
    <a:srgbClr val="DBED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0186" autoAdjust="0"/>
  </p:normalViewPr>
  <p:slideViewPr>
    <p:cSldViewPr>
      <p:cViewPr varScale="1">
        <p:scale>
          <a:sx n="77" d="100"/>
          <a:sy n="77" d="100"/>
        </p:scale>
        <p:origin x="15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75750" cy="511813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4021878" y="3"/>
            <a:ext cx="3075750" cy="511813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fld id="{EB39072A-D64F-4BD7-8E3D-8268BB93A7ED}" type="datetimeFigureOut">
              <a:rPr lang="nl-NL" smtClean="0"/>
              <a:pPr/>
              <a:t>30-10-2023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721155"/>
            <a:ext cx="3075750" cy="511812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4021878" y="9721155"/>
            <a:ext cx="3075750" cy="511812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815B568E-8D6D-4B3A-B6C1-A6B37AAA6E39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692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9"/>
            <a:ext cx="3076363" cy="511730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21294" y="9"/>
            <a:ext cx="3076363" cy="511730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fld id="{46A01AE0-AD1A-4608-AACD-4A44537BCCC3}" type="datetimeFigureOut">
              <a:rPr lang="nl-NL" smtClean="0"/>
              <a:pPr/>
              <a:t>30-10-2023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89013" y="766763"/>
            <a:ext cx="5121275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90" tIns="47695" rIns="95390" bIns="47695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09931" y="4861441"/>
            <a:ext cx="5679440" cy="4605575"/>
          </a:xfrm>
          <a:prstGeom prst="rect">
            <a:avLst/>
          </a:prstGeom>
        </p:spPr>
        <p:txBody>
          <a:bodyPr vert="horz" lIns="95390" tIns="47695" rIns="95390" bIns="47695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721128"/>
            <a:ext cx="3076363" cy="511730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28"/>
            <a:ext cx="3076363" cy="511730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42364B7-A1BB-4DB8-BFB0-D334F87005C8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3772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t">
              <a:spcBef>
                <a:spcPts val="200"/>
              </a:spcBef>
              <a:spcAft>
                <a:spcPts val="200"/>
              </a:spcAft>
            </a:pPr>
            <a:endParaRPr lang="nl-NL" sz="1200" b="0" dirty="0">
              <a:solidFill>
                <a:srgbClr val="4F4F4F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364B7-A1BB-4DB8-BFB0-D334F87005C8}" type="slidenum">
              <a:rPr lang="nl-NL" smtClean="0"/>
              <a:pPr/>
              <a:t>1</a:t>
            </a:fld>
            <a:endParaRPr lang="nl-N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2364B7-A1BB-4DB8-BFB0-D334F87005C8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4498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30-10-2023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751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30-10-2023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9183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30-10-2023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2125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30-10-2023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719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30-10-2023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333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30-10-2023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744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30-10-2023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160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30-10-2023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97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30-10-2023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354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30-10-2023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507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30-10-2023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463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DE57F-8325-458E-8D52-C029C9799A4B}" type="datetimeFigureOut">
              <a:rPr lang="nl-NL" smtClean="0"/>
              <a:pPr/>
              <a:t>30-10-2023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272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nl-NL" sz="19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Deze les is nog in de maak</a:t>
            </a:r>
          </a:p>
        </p:txBody>
      </p:sp>
      <p:sp>
        <p:nvSpPr>
          <p:cNvPr id="4" name="Tekstvak 1">
            <a:extLst>
              <a:ext uri="{FF2B5EF4-FFF2-40B4-BE49-F238E27FC236}">
                <a16:creationId xmlns:a16="http://schemas.microsoft.com/office/drawing/2014/main" id="{D2CAFD2C-E19B-40FD-B242-3AD37F3BA64D}"/>
              </a:ext>
            </a:extLst>
          </p:cNvPr>
          <p:cNvSpPr txBox="1"/>
          <p:nvPr/>
        </p:nvSpPr>
        <p:spPr>
          <a:xfrm>
            <a:off x="8777220" y="35332"/>
            <a:ext cx="324128" cy="369332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888199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87624" y="5013176"/>
            <a:ext cx="7016824" cy="1296144"/>
          </a:xfrm>
        </p:spPr>
        <p:txBody>
          <a:bodyPr/>
          <a:lstStyle/>
          <a:p>
            <a:r>
              <a:rPr lang="nl-NL" dirty="0">
                <a:solidFill>
                  <a:srgbClr val="C00000"/>
                </a:solidFill>
                <a:latin typeface="Century Gothic" panose="020B0502020202020204" pitchFamily="34" charset="0"/>
              </a:rPr>
              <a:t>datum</a:t>
            </a:r>
          </a:p>
          <a:p>
            <a:r>
              <a:rPr lang="nl-NL">
                <a:solidFill>
                  <a:srgbClr val="C00000"/>
                </a:solidFill>
                <a:latin typeface="Century Gothic" panose="020B0502020202020204" pitchFamily="34" charset="0"/>
              </a:rPr>
              <a:t>Niveau </a:t>
            </a:r>
            <a:endParaRPr lang="nl-NL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0" y="0"/>
            <a:ext cx="2555776" cy="1196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11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Gerarda Das</a:t>
            </a:r>
          </a:p>
          <a:p>
            <a:pPr algn="l"/>
            <a:r>
              <a:rPr lang="nl-NL" sz="11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Marjan ter Harmsel</a:t>
            </a:r>
          </a:p>
          <a:p>
            <a:pPr algn="l"/>
            <a:r>
              <a:rPr lang="en-US" sz="11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Mandy Routledge</a:t>
            </a:r>
            <a:endParaRPr lang="nl-NL" sz="1100" i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11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Francis Vrielink</a:t>
            </a:r>
          </a:p>
        </p:txBody>
      </p:sp>
      <p:pic>
        <p:nvPicPr>
          <p:cNvPr id="1026" name="Picture 2" descr="http://www.ikenkentalis.nl/public/images/logo-225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58608" y="1"/>
            <a:ext cx="1385391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1079511"/>
            <a:ext cx="7164288" cy="367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0658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6202</TotalTime>
  <Words>21</Words>
  <Application>Microsoft Office PowerPoint</Application>
  <PresentationFormat>Diavoorstelling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Verdana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Mariët</dc:creator>
  <cp:lastModifiedBy>Das, Gerarda</cp:lastModifiedBy>
  <cp:revision>1381</cp:revision>
  <dcterms:created xsi:type="dcterms:W3CDTF">2020-12-15T09:16:44Z</dcterms:created>
  <dcterms:modified xsi:type="dcterms:W3CDTF">2023-10-30T10:17:18Z</dcterms:modified>
</cp:coreProperties>
</file>