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437" r:id="rId2"/>
    <p:sldId id="548" r:id="rId3"/>
    <p:sldId id="1479" r:id="rId4"/>
    <p:sldId id="1475" r:id="rId5"/>
    <p:sldId id="1483" r:id="rId6"/>
    <p:sldId id="1478" r:id="rId7"/>
    <p:sldId id="1481" r:id="rId8"/>
    <p:sldId id="1476" r:id="rId9"/>
    <p:sldId id="1477" r:id="rId10"/>
    <p:sldId id="1482" r:id="rId11"/>
    <p:sldId id="1460" r:id="rId12"/>
    <p:sldId id="1480" r:id="rId13"/>
    <p:sldId id="934" r:id="rId14"/>
    <p:sldId id="1520" r:id="rId15"/>
    <p:sldId id="1470" r:id="rId16"/>
    <p:sldId id="1506" r:id="rId17"/>
    <p:sldId id="1522" r:id="rId18"/>
    <p:sldId id="1490" r:id="rId19"/>
    <p:sldId id="1521" r:id="rId20"/>
    <p:sldId id="1013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9"/>
            <p14:sldId id="1475"/>
            <p14:sldId id="1483"/>
            <p14:sldId id="1478"/>
            <p14:sldId id="1481"/>
            <p14:sldId id="1476"/>
            <p14:sldId id="1477"/>
            <p14:sldId id="1482"/>
            <p14:sldId id="1460"/>
            <p14:sldId id="1480"/>
            <p14:sldId id="934"/>
            <p14:sldId id="1520"/>
            <p14:sldId id="1470"/>
            <p14:sldId id="1506"/>
            <p14:sldId id="1522"/>
            <p14:sldId id="1490"/>
            <p14:sldId id="1521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472" autoAdjust="0"/>
  </p:normalViewPr>
  <p:slideViewPr>
    <p:cSldViewPr>
      <p:cViewPr varScale="1">
        <p:scale>
          <a:sx n="81" d="100"/>
          <a:sy n="81" d="100"/>
        </p:scale>
        <p:origin x="11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 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en kwel: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en al narigheid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aanslaan: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succes zijn of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initiatiefnemer: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begint zonder af te wachten wat anderen gaan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behoefte: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je nodig hebt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realiseren: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beseffen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zelden: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nooit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bewust: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volle verstand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radeloos: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wanhopig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verwerken: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ergens mee omgaan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erg, hevig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Hebben jullie wel eens een Amber Alert op je telefoon binnen gekregen? Zo’n sms’je dat de politie stuurt wanneer een kind vermist wordt. Ik krijg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zelden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krijg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bijna nooit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Amber Alerts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slaan wel 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Aanslaan betekent dat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succes zijn of 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Mensen letten extra op. En kinderen worden terug gevonden. Het lijkt me zo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intens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erg, hevig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)… je kind kwijtraken op een bomvol station bijvoorbeeld. Dat je je ineens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realiseert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: Oh nee, hij is weg!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Zich realiseren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beseffen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Dan word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radeloos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wanhopig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en wil je overal gaan zoeken, maar waar? Vaak is er iemand in de buurt die gelijk in actie komt. Een echte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initiatiefnemer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initiatiefnemer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die begint zonder af te wachten wat anderen gaan doen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Die belt bijvoorbeeld de politie voor hulp. Daar heb je dan ook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behoefte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aan: hulp. De behoefte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je nodig hebt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angst die je voelt als je kind vermist wordt, moet je later wel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verwerken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Verwerken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mee omgaan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ben je niet snel vergeten. Soms maken deze mensen nog meer nare dingen mee en lijkt het leven allemaal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kommer en kwel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en al narigheid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 Als ik op een bomvol station sta met een klein kind hou ik het heel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bewust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dicht bij me. Bewust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met volle verstand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Zodat het kind niet per ongeluk met een grote groep mensen mee een trein in stapt.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013F94-D392-1955-C67F-FC0F1D864C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" y="1772816"/>
            <a:ext cx="8532440" cy="43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kommer en kwel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1A135E-E4F0-63BC-E34C-B02E935A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556792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bewust</a:t>
            </a:r>
          </a:p>
        </p:txBody>
      </p:sp>
      <p:pic>
        <p:nvPicPr>
          <p:cNvPr id="2" name="Afbeelding 1" descr="Afbeelding met persoon, hemel&#10;&#10;Automatisch gegenereerde beschrijving">
            <a:extLst>
              <a:ext uri="{FF2B5EF4-FFF2-40B4-BE49-F238E27FC236}">
                <a16:creationId xmlns:a16="http://schemas.microsoft.com/office/drawing/2014/main" id="{A2774281-F1C6-91AF-1B15-B00CC6311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7" y="1340768"/>
            <a:ext cx="7916306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mild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erg, hevig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lijkt me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je kind kwijt te raken op een druk station.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176465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zacht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moeder reageerde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mild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toen haar dochter gevallen was.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D1D3B4-5C07-7EBB-B326-4C5B8F44E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43" y="2417458"/>
            <a:ext cx="3449125" cy="25590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CDD1D6-2D8F-3FFD-2CB7-5F6EB5C783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76872"/>
            <a:ext cx="1710278" cy="25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0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bewust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7808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onbewust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het volle verstand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ik op een vol station sta met een klein kind, hou ik 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bewust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dicht bij me.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niet wetend wat je doet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Doordat ze aan het bellen is, is ze zich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onbewust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haar omgeving.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16" name="Afbeelding 15" descr="Afbeelding met persoon, hemel&#10;&#10;Automatisch gegenereerde beschrijving">
            <a:extLst>
              <a:ext uri="{FF2B5EF4-FFF2-40B4-BE49-F238E27FC236}">
                <a16:creationId xmlns:a16="http://schemas.microsoft.com/office/drawing/2014/main" id="{EA1DE275-486A-438B-BC11-AF547C0507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8" y="2650716"/>
            <a:ext cx="3526105" cy="23519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FCDBD7-7909-95B3-BA23-2E9E8A794C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564904"/>
            <a:ext cx="2592289" cy="23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593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7101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 de haverklap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1424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703673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steeds weer, steeds opnieuw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krijg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 de haverklap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post van de Postcodeloterij.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3440" y="1790415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bijna nooit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1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krijg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Amber Alert.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C86D82-A34F-66D8-4255-EED77D4E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87" y="3079775"/>
            <a:ext cx="3746748" cy="1841074"/>
          </a:xfrm>
          <a:prstGeom prst="rect">
            <a:avLst/>
          </a:prstGeom>
        </p:spPr>
      </p:pic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503F581-76DD-A4F1-1F4D-BA5EAB82FE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33"/>
          <a:stretch/>
        </p:blipFill>
        <p:spPr>
          <a:xfrm>
            <a:off x="4887471" y="3028406"/>
            <a:ext cx="3886487" cy="20149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ED57CA-EBC4-1C12-FCF5-0A14EDC7C1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3304" y="3897143"/>
            <a:ext cx="216024" cy="2160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0E3EB7-BFE1-7ACD-B4A0-4605C11D05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9608" y="4348863"/>
            <a:ext cx="216024" cy="21602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28C0767-1038-7097-A6B2-0E98CA8C2B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8" b="96252" l="10000" r="97100">
                        <a14:foregroundMark x1="35600" y1="35082" x2="37300" y2="42729"/>
                        <a14:foregroundMark x1="37700" y1="59670" x2="39500" y2="64468"/>
                        <a14:foregroundMark x1="71600" y1="40030" x2="77500" y2="77061"/>
                        <a14:foregroundMark x1="77500" y1="77061" x2="83000" y2="85157"/>
                        <a14:foregroundMark x1="83000" y1="85157" x2="84100" y2="85757"/>
                        <a14:foregroundMark x1="71800" y1="84858" x2="86000" y2="94003"/>
                        <a14:foregroundMark x1="54800" y1="6297" x2="60500" y2="8546"/>
                        <a14:foregroundMark x1="62500" y1="4198" x2="47800" y2="6297"/>
                        <a14:foregroundMark x1="66600" y1="24288" x2="73800" y2="32834"/>
                        <a14:foregroundMark x1="67400" y1="43028" x2="69400" y2="50225"/>
                        <a14:foregroundMark x1="57700" y1="83208" x2="61000" y2="85157"/>
                        <a14:foregroundMark x1="53200" y1="83058" x2="46300" y2="83658"/>
                        <a14:foregroundMark x1="51600" y1="4348" x2="58500" y2="4198"/>
                        <a14:foregroundMark x1="41600" y1="5397" x2="45500" y2="5397"/>
                        <a14:foregroundMark x1="62800" y1="5097" x2="64400" y2="16342"/>
                        <a14:foregroundMark x1="63700" y1="6297" x2="64900" y2="12894"/>
                        <a14:foregroundMark x1="67700" y1="20240" x2="68900" y2="22039"/>
                        <a14:foregroundMark x1="89000" y1="78411" x2="96700" y2="87856"/>
                        <a14:foregroundMark x1="96700" y1="87856" x2="97100" y2="88756"/>
                        <a14:foregroundMark x1="89500" y1="90405" x2="96100" y2="96252"/>
                        <a14:foregroundMark x1="40700" y1="82009" x2="43200" y2="84558"/>
                        <a14:foregroundMark x1="52500" y1="84408" x2="56800" y2="83358"/>
                        <a14:foregroundMark x1="64400" y1="7496" x2="64400" y2="7496"/>
                        <a14:foregroundMark x1="62900" y1="4348" x2="62900" y2="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34" y="2222369"/>
            <a:ext cx="2522201" cy="168230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8B3DC0-9201-79FD-27C1-B367B1C6C6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98" y="2661160"/>
            <a:ext cx="1628668" cy="116333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5C3DC858-3C99-F6D3-5C8F-D991E467520A}"/>
              </a:ext>
            </a:extLst>
          </p:cNvPr>
          <p:cNvSpPr txBox="1"/>
          <p:nvPr/>
        </p:nvSpPr>
        <p:spPr>
          <a:xfrm>
            <a:off x="2708457" y="3418455"/>
            <a:ext cx="157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Postcodeloterij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7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de wind gaan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</a:t>
            </a: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ommer en kwel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alles gaat goed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gaat haar voor de wind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Alles gaat goed.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en al narigheid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Haar leven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kommer en kwel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Alles zit tegen.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E630F82-E90A-40A6-EBF6-297FBFBA2F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067" y="2564904"/>
            <a:ext cx="3348372" cy="2232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E0E390-3585-A8E8-836E-16669B8E0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27" y="2568865"/>
            <a:ext cx="33317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41360"/>
            <a:ext cx="2850773" cy="8077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lanceren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3" y="395172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groeien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1211" y="3545367"/>
            <a:ext cx="3138805" cy="32536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aanslaan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95536" y="453533"/>
            <a:ext cx="7848872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Amber Alert werd in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2008 in Nederland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gelanceerd. De jaren daarna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groeide het gebruik van Amber Alerts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Het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slaat goed aan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Veel mensen letten op na een Amber Alert.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7464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6" y="5462436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wereld inbrengen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D28EBF-1622-438E-A56D-EAA47AA610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235" y="2318441"/>
            <a:ext cx="2033520" cy="1579943"/>
          </a:xfrm>
          <a:prstGeom prst="rect">
            <a:avLst/>
          </a:prstGeom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D356D8AD-D0D2-7592-7659-B959E07D2F3C}"/>
              </a:ext>
            </a:extLst>
          </p:cNvPr>
          <p:cNvSpPr txBox="1"/>
          <p:nvPr/>
        </p:nvSpPr>
        <p:spPr>
          <a:xfrm>
            <a:off x="6026423" y="4311146"/>
            <a:ext cx="2679649" cy="91628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DA5566DE-1FBE-442E-5E70-A8AECF39C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124" y="4358360"/>
            <a:ext cx="2661218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succes zijn of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4828B68-AB6D-0F82-5B78-744942294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840" y="1856377"/>
            <a:ext cx="2660813" cy="1472316"/>
          </a:xfrm>
          <a:prstGeom prst="rect">
            <a:avLst/>
          </a:prstGeom>
        </p:spPr>
      </p:pic>
      <p:pic>
        <p:nvPicPr>
          <p:cNvPr id="1028" name="Picture 4" descr="Preventiecampagne AMBER Alert - Dag van het Vermiste Kind - BETA -  Belangenvereniging Energie- en Tankstations">
            <a:extLst>
              <a:ext uri="{FF2B5EF4-FFF2-40B4-BE49-F238E27FC236}">
                <a16:creationId xmlns:a16="http://schemas.microsoft.com/office/drawing/2014/main" id="{703E7815-DEE9-0E46-4578-3845C359E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14055" r="9662" b="11266"/>
          <a:stretch/>
        </p:blipFill>
        <p:spPr bwMode="auto">
          <a:xfrm>
            <a:off x="609614" y="3181633"/>
            <a:ext cx="1993297" cy="13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7568CE-E758-4AE7-9B9A-B556445747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117" y="2676607"/>
            <a:ext cx="769326" cy="70285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C9C2209-CAFF-45C9-ADC0-E9C27181BC96}"/>
              </a:ext>
            </a:extLst>
          </p:cNvPr>
          <p:cNvSpPr txBox="1"/>
          <p:nvPr/>
        </p:nvSpPr>
        <p:spPr>
          <a:xfrm>
            <a:off x="1945682" y="2898153"/>
            <a:ext cx="228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2008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8622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225120"/>
            <a:ext cx="2808311" cy="105704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868143" y="34174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verwerken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86272" y="429945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ich realiseren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3002597" y="394403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radeloos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99741" y="498910"/>
            <a:ext cx="844872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Opeens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realiseerde ze zich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haar zoontje weg was. Ze werd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radeloos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; ze wist niet wat ze moest doen. Toen haar zoontje weer terecht was, moest ze alles wel even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verwerken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756578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beseffen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wanhopig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79786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408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ergens mee omgaan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A96AA5-2541-8827-3BAE-698357BEA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2444898"/>
            <a:ext cx="2591619" cy="172861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BC52796-2141-14A3-B6FF-E15CC1E97D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877" y="1786095"/>
            <a:ext cx="2658588" cy="160393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E9DF1E0-6518-E491-1B3B-179E9DBA4D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519" y="2203043"/>
            <a:ext cx="2658588" cy="17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44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31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604" y="15115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65054" y="2952456"/>
            <a:ext cx="4871142" cy="8987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537061" y="2883996"/>
            <a:ext cx="4799135" cy="8956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b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ehoefte 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  <a:stCxn id="17" idx="2"/>
          </p:cNvCxnSpPr>
          <p:nvPr/>
        </p:nvCxnSpPr>
        <p:spPr>
          <a:xfrm flipH="1">
            <a:off x="3646822" y="4377377"/>
            <a:ext cx="545484" cy="1136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958968" y="2210592"/>
            <a:ext cx="634845" cy="736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048415" y="3850345"/>
            <a:ext cx="4287781" cy="5270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061748" y="3864273"/>
            <a:ext cx="4346456" cy="4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wat je nodig hebt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51834" y="511278"/>
            <a:ext cx="5441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 heeft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behoefte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aan hulp. Bijvoorbeeld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initiatiefnemer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die de politie belt of emotionele steun. </a:t>
            </a: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34B963-2029-220F-9617-7D4C8B06D6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71" y="1342192"/>
            <a:ext cx="2219201" cy="14802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98CA1A-A7CB-2E8E-9B85-7FC9D7309C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685" y="580024"/>
            <a:ext cx="2629213" cy="148024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6E1590-767D-7BA6-51B9-06798B490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49" y="4508066"/>
            <a:ext cx="2409231" cy="1609366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88E43244-3B15-5CED-CD9A-1655266FFD80}"/>
              </a:ext>
            </a:extLst>
          </p:cNvPr>
          <p:cNvSpPr txBox="1"/>
          <p:nvPr/>
        </p:nvSpPr>
        <p:spPr>
          <a:xfrm>
            <a:off x="4353576" y="2134600"/>
            <a:ext cx="4287781" cy="5506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DD0BC91-3A08-CA22-6086-2C891AA9B484}"/>
              </a:ext>
            </a:extLst>
          </p:cNvPr>
          <p:cNvSpPr txBox="1"/>
          <p:nvPr/>
        </p:nvSpPr>
        <p:spPr>
          <a:xfrm>
            <a:off x="4293335" y="2224689"/>
            <a:ext cx="4430682" cy="55061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initiatiefnemer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49A8DEA-372F-D09A-A5B6-EB0AFAD5D1F1}"/>
              </a:ext>
            </a:extLst>
          </p:cNvPr>
          <p:cNvSpPr txBox="1"/>
          <p:nvPr/>
        </p:nvSpPr>
        <p:spPr>
          <a:xfrm>
            <a:off x="2836950" y="5143199"/>
            <a:ext cx="3384376" cy="93066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B73F5326-8970-17B7-6193-6F39318E2B00}"/>
              </a:ext>
            </a:extLst>
          </p:cNvPr>
          <p:cNvSpPr txBox="1"/>
          <p:nvPr/>
        </p:nvSpPr>
        <p:spPr>
          <a:xfrm>
            <a:off x="2698542" y="5273780"/>
            <a:ext cx="3594792" cy="55061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emotionele steun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BC39F42-5C34-E741-9A87-CF5905913D2F}"/>
              </a:ext>
            </a:extLst>
          </p:cNvPr>
          <p:cNvSpPr txBox="1"/>
          <p:nvPr/>
        </p:nvSpPr>
        <p:spPr>
          <a:xfrm>
            <a:off x="6446827" y="2742186"/>
            <a:ext cx="2194530" cy="24010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A6958B3F-42BE-0F86-DAB4-14EBEA7E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528" y="2789401"/>
            <a:ext cx="2172489" cy="9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>
                <a:latin typeface="Century Gothic" panose="020B0502020202020204" pitchFamily="34" charset="0"/>
                <a:ea typeface="Calibri"/>
                <a:cs typeface="Times New Roman"/>
              </a:rPr>
              <a:t>iemand die begint zonder af te wachten wat anderen gaan doen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0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zelden</a:t>
            </a:r>
          </a:p>
        </p:txBody>
      </p:sp>
      <p:pic>
        <p:nvPicPr>
          <p:cNvPr id="8" name="Afbeelding 7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C4A998BD-72CA-0944-6201-F09897EAB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01" y="1988840"/>
            <a:ext cx="8825398" cy="43089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450BC1-CB76-07DA-4E16-C8A65028A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8" b="96252" l="10000" r="97100">
                        <a14:foregroundMark x1="35600" y1="35082" x2="37300" y2="42729"/>
                        <a14:foregroundMark x1="37700" y1="59670" x2="39500" y2="64468"/>
                        <a14:foregroundMark x1="71600" y1="40030" x2="77500" y2="77061"/>
                        <a14:foregroundMark x1="77500" y1="77061" x2="83000" y2="85157"/>
                        <a14:foregroundMark x1="83000" y1="85157" x2="84100" y2="85757"/>
                        <a14:foregroundMark x1="71800" y1="84858" x2="86000" y2="94003"/>
                        <a14:foregroundMark x1="54800" y1="6297" x2="60500" y2="8546"/>
                        <a14:foregroundMark x1="62500" y1="4198" x2="47800" y2="6297"/>
                        <a14:foregroundMark x1="66600" y1="24288" x2="73800" y2="32834"/>
                        <a14:foregroundMark x1="67400" y1="43028" x2="69400" y2="50225"/>
                        <a14:foregroundMark x1="57700" y1="83208" x2="61000" y2="85157"/>
                        <a14:foregroundMark x1="53200" y1="83058" x2="46300" y2="83658"/>
                        <a14:foregroundMark x1="51600" y1="4348" x2="58500" y2="4198"/>
                        <a14:foregroundMark x1="41600" y1="5397" x2="45500" y2="5397"/>
                        <a14:foregroundMark x1="62800" y1="5097" x2="64400" y2="16342"/>
                        <a14:foregroundMark x1="63700" y1="6297" x2="64900" y2="12894"/>
                        <a14:foregroundMark x1="67700" y1="20240" x2="68900" y2="22039"/>
                        <a14:foregroundMark x1="89000" y1="78411" x2="96700" y2="87856"/>
                        <a14:foregroundMark x1="96700" y1="87856" x2="97100" y2="88756"/>
                        <a14:foregroundMark x1="89500" y1="90405" x2="96100" y2="96252"/>
                        <a14:foregroundMark x1="40700" y1="82009" x2="43200" y2="84558"/>
                        <a14:foregroundMark x1="52500" y1="84408" x2="56800" y2="83358"/>
                        <a14:foregroundMark x1="64400" y1="7496" x2="64400" y2="7496"/>
                        <a14:foregroundMark x1="62900" y1="4348" x2="62900" y2="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3" y="332656"/>
            <a:ext cx="5560657" cy="37089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99FEE01-9C4C-F057-1F26-151A2B2C45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5616" y="3468885"/>
            <a:ext cx="216024" cy="2160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B03991-9624-C443-4B12-7F96F2AB37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522920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aanslaan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911DA8-1C45-FDE6-254E-E7745D123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" y="1556792"/>
            <a:ext cx="8532440" cy="47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intens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DBD4E8-480B-7D28-5D0C-A3A8D7922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556792"/>
            <a:ext cx="66967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realiseren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52C2D9-7E83-6F7E-767A-4E971470C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2" y="1412776"/>
            <a:ext cx="7596336" cy="5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radeloos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3FF86-4766-D4DB-5F67-481E9E60E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4" y="1340768"/>
            <a:ext cx="8100392" cy="51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initiatiefnemer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ADCDA3-DBD8-0C43-DBF8-EFE0D5B89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2" y="1628800"/>
            <a:ext cx="8316416" cy="46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behoefte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78BCD4-27C8-E976-4843-4B92B3C915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7632848" cy="5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767</Words>
  <Application>Microsoft Office PowerPoint</Application>
  <PresentationFormat>Diavoorstelling (4:3)</PresentationFormat>
  <Paragraphs>193</Paragraphs>
  <Slides>20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499</cp:revision>
  <dcterms:created xsi:type="dcterms:W3CDTF">2021-06-08T06:13:59Z</dcterms:created>
  <dcterms:modified xsi:type="dcterms:W3CDTF">2023-10-31T09:47:23Z</dcterms:modified>
</cp:coreProperties>
</file>