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1437" r:id="rId2"/>
    <p:sldId id="548" r:id="rId3"/>
    <p:sldId id="1492" r:id="rId4"/>
    <p:sldId id="1476" r:id="rId5"/>
    <p:sldId id="1481" r:id="rId6"/>
    <p:sldId id="1480" r:id="rId7"/>
    <p:sldId id="1483" r:id="rId8"/>
    <p:sldId id="1475" r:id="rId9"/>
    <p:sldId id="1478" r:id="rId10"/>
    <p:sldId id="1477" r:id="rId11"/>
    <p:sldId id="1486" r:id="rId12"/>
    <p:sldId id="1482" r:id="rId13"/>
    <p:sldId id="934" r:id="rId14"/>
    <p:sldId id="1495" r:id="rId15"/>
    <p:sldId id="1496" r:id="rId16"/>
    <p:sldId id="1491" r:id="rId17"/>
    <p:sldId id="1490" r:id="rId18"/>
    <p:sldId id="1487" r:id="rId19"/>
    <p:sldId id="1438" r:id="rId20"/>
    <p:sldId id="1497" r:id="rId21"/>
    <p:sldId id="1493" r:id="rId22"/>
    <p:sldId id="1489" r:id="rId23"/>
    <p:sldId id="1488" r:id="rId24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92"/>
            <p14:sldId id="1476"/>
            <p14:sldId id="1481"/>
            <p14:sldId id="1480"/>
            <p14:sldId id="1483"/>
            <p14:sldId id="1475"/>
            <p14:sldId id="1478"/>
            <p14:sldId id="1477"/>
            <p14:sldId id="1486"/>
            <p14:sldId id="1482"/>
            <p14:sldId id="934"/>
            <p14:sldId id="1495"/>
            <p14:sldId id="1496"/>
            <p14:sldId id="1491"/>
            <p14:sldId id="1490"/>
            <p14:sldId id="1487"/>
            <p14:sldId id="1438"/>
            <p14:sldId id="1497"/>
            <p14:sldId id="1493"/>
            <p14:sldId id="1489"/>
            <p14:sldId id="14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3216" autoAdjust="0"/>
  </p:normalViewPr>
  <p:slideViewPr>
    <p:cSldViewPr>
      <p:cViewPr varScale="1">
        <p:scale>
          <a:sx n="80" d="100"/>
          <a:sy n="80" d="100"/>
        </p:scale>
        <p:origin x="121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17-10-2023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17-10-2023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spcAft>
                <a:spcPts val="3750"/>
              </a:spcAft>
            </a:pPr>
            <a:r>
              <a:rPr lang="nl-NL" sz="1800" b="1" kern="180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Woordenoverzicht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oprichten: </a:t>
            </a:r>
            <a:r>
              <a:rPr lang="nl-NL" sz="180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laten beginnen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animatie: </a:t>
            </a:r>
            <a:r>
              <a:rPr lang="nl-NL" sz="180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film waarin getekende figuren tot leven komen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commercieel: </a:t>
            </a:r>
            <a:r>
              <a:rPr lang="nl-NL" sz="180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bedoeld om geld aan te verdienen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artistiek: </a:t>
            </a:r>
            <a:r>
              <a:rPr lang="nl-NL" sz="180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kunstzinnig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de smaak vallen: </a:t>
            </a:r>
            <a:r>
              <a:rPr lang="nl-NL" sz="180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succes hebben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uitgroeien tot: </a:t>
            </a:r>
            <a:r>
              <a:rPr lang="nl-NL" sz="180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ontwikkelen tot een bepaalde omvang of status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media: </a:t>
            </a:r>
            <a:r>
              <a:rPr lang="nl-NL" sz="180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middelen om informatie te geven, zoals kranten, radio, televisie en het internet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lanceren: </a:t>
            </a:r>
            <a:r>
              <a:rPr lang="nl-NL" sz="180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uitbrengen, uitgeven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intensief: </a:t>
            </a:r>
            <a:r>
              <a:rPr lang="nl-NL" sz="180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iets wat veel aandacht kost, zwaar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volstaan: </a:t>
            </a:r>
            <a:r>
              <a:rPr lang="nl-NL" sz="180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voldoende zijn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0186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154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6458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17-10-2023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17-10-2023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17-10-2023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17-10-2023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17-10-2023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17-10-2023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17-10-2023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17-10-2023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17-10-2023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17-10-2023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17-10-2023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17-10-2023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8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9.png"/><Relationship Id="rId9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5.png"/><Relationship Id="rId7" Type="http://schemas.openxmlformats.org/officeDocument/2006/relationships/image" Target="../media/image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39.png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8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 err="1">
                <a:solidFill>
                  <a:prstClr val="black"/>
                </a:solidFill>
              </a:rPr>
              <a:t>Semantisatieverhaal</a:t>
            </a:r>
            <a:r>
              <a:rPr lang="nl-NL" sz="1900" u="sng" dirty="0">
                <a:solidFill>
                  <a:prstClr val="black"/>
                </a:solidFill>
              </a:rPr>
              <a:t> B: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Even een avondje </a:t>
            </a:r>
            <a:r>
              <a:rPr lang="nl-NL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Netflixen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Het is zelfs een werkwoord geworden. </a:t>
            </a:r>
            <a:r>
              <a:rPr lang="nl-NL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Netflixen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Dat is het kijken naar Netflix. Netflix is heel populair. En ik kijk ook vaak. Netflix is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opgericht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begonnen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in 1997. Het is een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commercieel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bedrijf. Het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bedoeld om geld aan te verdienen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Door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de media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werd het steeds bekender. De media zijn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de middelen om informatie te geven, zoals kranten, radio, televisie en het internet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Netflix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groeide uit tot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een van de bekendste streamingdiensten. Uitgroeien tot betekent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ontwikkelen tot een bepaalde omvang of status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Ik heb Netflix pas ontdekt in 2016. In de sportschool. Als ik aan het hardlopen was op de loopband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keek ik naar Netflix. Soms was het hardlopen zo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intensief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zo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zwaar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dat ik wel wilde stoppen. Een leuke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animatie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een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film waarin getekende figuren tot leven komen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hielp me dan. Ik vergat dan een beetje hoe intensief ik het vond en liep door. Ook thuis ging ik Netflix gebruiken. Ook bij mijn partner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viel het in de smaak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had het succes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Hij/zij houdt van lange films die uren duren. En ook van heel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artistieke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kunstzinnige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films. Die films begrijp ik niet altijd. Een humoristische serie waarmee ik lekker kan lachen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volstaat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is voldoende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voor mij. Soms zit ik ook echt te wachten totdat een nieuw seizoen van mijn favoriete serie wordt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gelanceerd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wordt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uitgebracht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En meestal kijk ik dan meteen alle afleveringen achter elkaar. Lekker bingen. 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Kijken jullie eigenlijk vaak naar Netflix?</a:t>
            </a:r>
            <a:endParaRPr lang="nl-NL" sz="20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4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14510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artistiek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08C55EA-254C-EDBF-2DB1-8E3AFBC136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24" y="1412776"/>
            <a:ext cx="7740352" cy="512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volstaan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9166A7C-648C-7DA7-5FEB-9B9405192A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856" y="1412776"/>
            <a:ext cx="7164288" cy="515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54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lanceren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B065277-DFD1-82AC-8E91-049C8B6E84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28" y="1412776"/>
            <a:ext cx="7668344" cy="511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03057" y="369226"/>
            <a:ext cx="4275584" cy="103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oprichten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46240" y="378084"/>
            <a:ext cx="4788025" cy="103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beëindig</a:t>
            </a: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en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53714" y="1628800"/>
            <a:ext cx="417427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laten beginnen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Netflix is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opgericht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b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1997. 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 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ermee stoppen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endParaRPr lang="nl-NL" sz="28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endParaRPr lang="nl-NL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Hyves is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beëindigd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in 2013.</a:t>
            </a: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</a:p>
        </p:txBody>
      </p:sp>
      <p:sp>
        <p:nvSpPr>
          <p:cNvPr id="2" name="Pijl: omlaag 1">
            <a:extLst>
              <a:ext uri="{FF2B5EF4-FFF2-40B4-BE49-F238E27FC236}">
                <a16:creationId xmlns:a16="http://schemas.microsoft.com/office/drawing/2014/main" id="{1DA452E6-4E78-4554-9099-1AE160581337}"/>
              </a:ext>
            </a:extLst>
          </p:cNvPr>
          <p:cNvSpPr/>
          <p:nvPr/>
        </p:nvSpPr>
        <p:spPr>
          <a:xfrm>
            <a:off x="1760348" y="3501008"/>
            <a:ext cx="147356" cy="288032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1397B214-5080-4D32-B40E-B6D721D1B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983127"/>
            <a:ext cx="1525993" cy="152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ermenigvuldigingsteken 2">
            <a:extLst>
              <a:ext uri="{FF2B5EF4-FFF2-40B4-BE49-F238E27FC236}">
                <a16:creationId xmlns:a16="http://schemas.microsoft.com/office/drawing/2014/main" id="{4EEFF8E2-BA4E-4D60-A8D2-D49B75806169}"/>
              </a:ext>
            </a:extLst>
          </p:cNvPr>
          <p:cNvSpPr/>
          <p:nvPr/>
        </p:nvSpPr>
        <p:spPr>
          <a:xfrm rot="21122951">
            <a:off x="5607586" y="2492897"/>
            <a:ext cx="3070915" cy="2848584"/>
          </a:xfrm>
          <a:prstGeom prst="mathMultiply">
            <a:avLst>
              <a:gd name="adj1" fmla="val 289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FB5D034-CA54-D670-AC94-79D2CC23FF9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74" y="2700638"/>
            <a:ext cx="3799950" cy="217680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1117A3C-8B3B-C9A6-9CF4-99B1F028326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51" b="94242" l="7388" r="95331">
                        <a14:foregroundMark x1="22524" y1="13840" x2="53104" y2="13840"/>
                        <a14:foregroundMark x1="53104" y1="13840" x2="77937" y2="33281"/>
                        <a14:foregroundMark x1="77937" y1="33281" x2="80452" y2="64659"/>
                        <a14:foregroundMark x1="80452" y1="64659" x2="53053" y2="79768"/>
                        <a14:foregroundMark x1="53053" y1="79768" x2="31195" y2="61965"/>
                        <a14:foregroundMark x1="31195" y1="61965" x2="53617" y2="42789"/>
                        <a14:foregroundMark x1="53617" y1="42789" x2="35249" y2="48283"/>
                        <a14:foregroundMark x1="35249" y1="48283" x2="66393" y2="39461"/>
                        <a14:foregroundMark x1="66393" y1="39461" x2="45972" y2="59905"/>
                        <a14:foregroundMark x1="45972" y1="59905" x2="41970" y2="55415"/>
                        <a14:foregroundMark x1="30221" y1="25357" x2="24885" y2="75330"/>
                        <a14:foregroundMark x1="20164" y1="30005" x2="16880" y2="66878"/>
                        <a14:foregroundMark x1="22832" y1="8505" x2="55003" y2="8347"/>
                        <a14:foregroundMark x1="55003" y1="8347" x2="80503" y2="19440"/>
                        <a14:foregroundMark x1="80503" y1="19440" x2="84864" y2="76070"/>
                        <a14:foregroundMark x1="84864" y1="76070" x2="31298" y2="86899"/>
                        <a14:foregroundMark x1="31298" y1="86899" x2="17907" y2="76809"/>
                        <a14:foregroundMark x1="17907" y1="76809" x2="12878" y2="18278"/>
                        <a14:foregroundMark x1="12878" y1="18278" x2="17137" y2="9667"/>
                        <a14:foregroundMark x1="17137" y1="9667" x2="22063" y2="8030"/>
                        <a14:foregroundMark x1="10416" y1="19176" x2="11134" y2="74379"/>
                        <a14:foregroundMark x1="11134" y1="74379" x2="17650" y2="85156"/>
                        <a14:foregroundMark x1="17650" y1="85156" x2="41970" y2="91442"/>
                        <a14:foregroundMark x1="41970" y1="91442" x2="77937" y2="90174"/>
                        <a14:foregroundMark x1="75782" y1="7871" x2="84043" y2="15372"/>
                        <a14:foregroundMark x1="84043" y1="15372" x2="91637" y2="36239"/>
                        <a14:foregroundMark x1="91637" y1="36239" x2="89430" y2="64448"/>
                        <a14:foregroundMark x1="41970" y1="3856" x2="79990" y2="5600"/>
                        <a14:foregroundMark x1="87532" y1="8980" x2="95382" y2="28420"/>
                        <a14:foregroundMark x1="89430" y1="86001" x2="93484" y2="68199"/>
                        <a14:foregroundMark x1="73268" y1="38457" x2="73063" y2="60116"/>
                        <a14:foregroundMark x1="94305" y1="42314" x2="94613" y2="63497"/>
                        <a14:foregroundMark x1="78091" y1="81141" x2="90354" y2="85631"/>
                        <a14:foregroundMark x1="60390" y1="94242" x2="82812" y2="90597"/>
                        <a14:foregroundMark x1="82812" y1="90597" x2="86455" y2="87903"/>
                        <a14:foregroundMark x1="16060" y1="8188" x2="8671" y2="19017"/>
                        <a14:foregroundMark x1="8671" y1="19017" x2="7388" y2="59694"/>
                        <a14:foregroundMark x1="7388" y1="59694" x2="7748" y2="61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8002" y="4548504"/>
            <a:ext cx="432048" cy="41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59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03057" y="369226"/>
            <a:ext cx="4275584" cy="103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commercieel</a:t>
            </a:r>
            <a:endParaRPr lang="nl-NL" sz="4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46240" y="378084"/>
            <a:ext cx="4788025" cy="103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non-profit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53714" y="1628800"/>
            <a:ext cx="417427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bedoeld om geld aan te verdienen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40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6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Netflix is een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commercieel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bedrijf.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 </a:t>
            </a:r>
            <a:r>
              <a:rPr lang="nl-NL" sz="2800" u="sng" dirty="0">
                <a:latin typeface="Century Gothic" panose="020B0502020202020204" pitchFamily="34" charset="0"/>
                <a:ea typeface="Calibri"/>
                <a:cs typeface="Times New Roman"/>
              </a:rPr>
              <a:t>niet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 bedoeld om geld aan te verdienen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 algn="ctr"/>
            <a:endParaRPr lang="nl-NL" sz="28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endParaRPr lang="nl-NL" sz="4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Noppes is een bedrijf met  kringloopwinkels. Het is een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non-profit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bedrijf. 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BBC1F3B-DE78-414B-9DE5-53FB6F5563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7838" y="3051790"/>
            <a:ext cx="1553836" cy="1195258"/>
          </a:xfrm>
          <a:prstGeom prst="rect">
            <a:avLst/>
          </a:prstGeom>
        </p:spPr>
      </p:pic>
      <p:pic>
        <p:nvPicPr>
          <p:cNvPr id="19" name="Afbeelding 18" descr="Afbeelding met tekst&#10;&#10;Automatisch gegenereerde beschrijving">
            <a:extLst>
              <a:ext uri="{FF2B5EF4-FFF2-40B4-BE49-F238E27FC236}">
                <a16:creationId xmlns:a16="http://schemas.microsoft.com/office/drawing/2014/main" id="{FF13AE54-2ECE-4D9F-9A0F-86E18C9AAC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4469" y="2745392"/>
            <a:ext cx="2030048" cy="1808053"/>
          </a:xfrm>
          <a:prstGeom prst="rect">
            <a:avLst/>
          </a:prstGeom>
        </p:spPr>
      </p:pic>
      <p:sp>
        <p:nvSpPr>
          <p:cNvPr id="20" name="Vermenigvuldigingsteken 19">
            <a:extLst>
              <a:ext uri="{FF2B5EF4-FFF2-40B4-BE49-F238E27FC236}">
                <a16:creationId xmlns:a16="http://schemas.microsoft.com/office/drawing/2014/main" id="{64073557-90D4-40E4-9B07-49BA003F9FC7}"/>
              </a:ext>
            </a:extLst>
          </p:cNvPr>
          <p:cNvSpPr/>
          <p:nvPr/>
        </p:nvSpPr>
        <p:spPr>
          <a:xfrm rot="21122951">
            <a:off x="6178866" y="2225126"/>
            <a:ext cx="3070915" cy="2848584"/>
          </a:xfrm>
          <a:prstGeom prst="mathMultiply">
            <a:avLst>
              <a:gd name="adj1" fmla="val 289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Afbeelding 2" descr="Afbeelding met tekst, speelgoed, schermafbeelding&#10;&#10;Automatisch gegenereerde beschrijving">
            <a:extLst>
              <a:ext uri="{FF2B5EF4-FFF2-40B4-BE49-F238E27FC236}">
                <a16:creationId xmlns:a16="http://schemas.microsoft.com/office/drawing/2014/main" id="{EB0CBB9C-51A2-6B96-C6B8-B3DC199BCF4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642" y="2924944"/>
            <a:ext cx="3805565" cy="2105543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94DE0738-2181-9E22-63B8-353305F025C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751" b="94242" l="7388" r="95331">
                        <a14:foregroundMark x1="22524" y1="13840" x2="53104" y2="13840"/>
                        <a14:foregroundMark x1="53104" y1="13840" x2="77937" y2="33281"/>
                        <a14:foregroundMark x1="77937" y1="33281" x2="80452" y2="64659"/>
                        <a14:foregroundMark x1="80452" y1="64659" x2="53053" y2="79768"/>
                        <a14:foregroundMark x1="53053" y1="79768" x2="31195" y2="61965"/>
                        <a14:foregroundMark x1="31195" y1="61965" x2="53617" y2="42789"/>
                        <a14:foregroundMark x1="53617" y1="42789" x2="35249" y2="48283"/>
                        <a14:foregroundMark x1="35249" y1="48283" x2="66393" y2="39461"/>
                        <a14:foregroundMark x1="66393" y1="39461" x2="45972" y2="59905"/>
                        <a14:foregroundMark x1="45972" y1="59905" x2="41970" y2="55415"/>
                        <a14:foregroundMark x1="30221" y1="25357" x2="24885" y2="75330"/>
                        <a14:foregroundMark x1="20164" y1="30005" x2="16880" y2="66878"/>
                        <a14:foregroundMark x1="22832" y1="8505" x2="55003" y2="8347"/>
                        <a14:foregroundMark x1="55003" y1="8347" x2="80503" y2="19440"/>
                        <a14:foregroundMark x1="80503" y1="19440" x2="84864" y2="76070"/>
                        <a14:foregroundMark x1="84864" y1="76070" x2="31298" y2="86899"/>
                        <a14:foregroundMark x1="31298" y1="86899" x2="17907" y2="76809"/>
                        <a14:foregroundMark x1="17907" y1="76809" x2="12878" y2="18278"/>
                        <a14:foregroundMark x1="12878" y1="18278" x2="17137" y2="9667"/>
                        <a14:foregroundMark x1="17137" y1="9667" x2="22063" y2="8030"/>
                        <a14:foregroundMark x1="10416" y1="19176" x2="11134" y2="74379"/>
                        <a14:foregroundMark x1="11134" y1="74379" x2="17650" y2="85156"/>
                        <a14:foregroundMark x1="17650" y1="85156" x2="41970" y2="91442"/>
                        <a14:foregroundMark x1="41970" y1="91442" x2="77937" y2="90174"/>
                        <a14:foregroundMark x1="75782" y1="7871" x2="84043" y2="15372"/>
                        <a14:foregroundMark x1="84043" y1="15372" x2="91637" y2="36239"/>
                        <a14:foregroundMark x1="91637" y1="36239" x2="89430" y2="64448"/>
                        <a14:foregroundMark x1="41970" y1="3856" x2="79990" y2="5600"/>
                        <a14:foregroundMark x1="87532" y1="8980" x2="95382" y2="28420"/>
                        <a14:foregroundMark x1="89430" y1="86001" x2="93484" y2="68199"/>
                        <a14:foregroundMark x1="73268" y1="38457" x2="73063" y2="60116"/>
                        <a14:foregroundMark x1="94305" y1="42314" x2="94613" y2="63497"/>
                        <a14:foregroundMark x1="78091" y1="81141" x2="90354" y2="85631"/>
                        <a14:foregroundMark x1="60390" y1="94242" x2="82812" y2="90597"/>
                        <a14:foregroundMark x1="82812" y1="90597" x2="86455" y2="87903"/>
                        <a14:foregroundMark x1="16060" y1="8188" x2="8671" y2="19017"/>
                        <a14:foregroundMark x1="8671" y1="19017" x2="7388" y2="59694"/>
                        <a14:foregroundMark x1="7388" y1="59694" x2="7748" y2="61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4994" y="3861049"/>
            <a:ext cx="593105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08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intensief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moeiteloos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iets wat veel energie kost, zwaar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workout was soms erg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intensief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zonder merkbaar gebruik van krachten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Hij draagt de papieren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moeiteloos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 descr="Afbeelding met kleding, persoon, person, overhemd&#10;&#10;Automatisch gegenereerde beschrijving">
            <a:extLst>
              <a:ext uri="{FF2B5EF4-FFF2-40B4-BE49-F238E27FC236}">
                <a16:creationId xmlns:a16="http://schemas.microsoft.com/office/drawing/2014/main" id="{848C8B8D-AD19-7556-E1CC-E221F14DB3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2746080"/>
            <a:ext cx="2376264" cy="233349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29131C7-2C64-4D94-386D-31B0BE24F0A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894" y="2895416"/>
            <a:ext cx="3404229" cy="227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10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volstaan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46240" y="131345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onvoldoende</a:t>
            </a:r>
            <a:endParaRPr lang="nl-NL" sz="57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voldoende zijn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Voor mij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volstaat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een leuke humoristische serie.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83011" y="1624654"/>
            <a:ext cx="4181477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niet goed genoeg zijn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Voor mijn vriend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is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het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onvoldoende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kstvak 2">
            <a:extLst>
              <a:ext uri="{FF2B5EF4-FFF2-40B4-BE49-F238E27FC236}">
                <a16:creationId xmlns:a16="http://schemas.microsoft.com/office/drawing/2014/main" id="{87046918-A41E-CEF6-DEAE-531D1E526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972" y="681166"/>
            <a:ext cx="204504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zijn</a:t>
            </a:r>
            <a:endParaRPr lang="nl-NL" sz="57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0024662-1EB2-C443-6D5C-3B91821AC3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564904"/>
            <a:ext cx="3505257" cy="252028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0CAD209-0187-4A60-A5C3-9E71C57AE3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7311" y="2697446"/>
            <a:ext cx="3565882" cy="238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7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188640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de smaak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een succes zijn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Netflix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viel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ook bij mijn partner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de smaak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mislukking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Door de chaos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loopt alles in de soep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kstvak 2">
            <a:extLst>
              <a:ext uri="{FF2B5EF4-FFF2-40B4-BE49-F238E27FC236}">
                <a16:creationId xmlns:a16="http://schemas.microsoft.com/office/drawing/2014/main" id="{3CA60CF5-F236-9137-2298-00CAA1C8B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97" y="667048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vallen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8256B8D-2A53-042D-D631-CE8D5E541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0912" y="116632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de soep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4" name="Tekstvak 2">
            <a:extLst>
              <a:ext uri="{FF2B5EF4-FFF2-40B4-BE49-F238E27FC236}">
                <a16:creationId xmlns:a16="http://schemas.microsoft.com/office/drawing/2014/main" id="{B3048E1C-F07E-813C-AD5B-A0D4CD133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6063" y="64435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lopen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A5251FF-2477-34D9-A5C6-DD01FED11B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25" y="2573396"/>
            <a:ext cx="3708336" cy="247346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56034A8-A77C-75B9-14BB-535EA7D6D0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830" y="2710504"/>
            <a:ext cx="3652145" cy="208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99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097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63014" y="4548788"/>
            <a:ext cx="2788039" cy="70277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71170" y="4015328"/>
            <a:ext cx="2693235" cy="70277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06052" y="3534081"/>
            <a:ext cx="2764129" cy="59895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endParaRPr lang="nl-NL" sz="4000" b="1" dirty="0"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0" y="4649562"/>
            <a:ext cx="3247109" cy="92697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4000" dirty="0">
                <a:latin typeface="Century Gothic" panose="020B0502020202020204" pitchFamily="34" charset="0"/>
                <a:ea typeface="Calibri"/>
                <a:cs typeface="Times New Roman"/>
              </a:rPr>
              <a:t>bedenken</a:t>
            </a:r>
            <a:endParaRPr lang="nl-NL" sz="900" dirty="0"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238894" y="4133035"/>
            <a:ext cx="2657923" cy="101918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4000" dirty="0">
                <a:latin typeface="Century Gothic" panose="020B0502020202020204" pitchFamily="34" charset="0"/>
                <a:ea typeface="Calibri"/>
                <a:cs typeface="Times New Roman"/>
              </a:rPr>
              <a:t>filmen</a:t>
            </a:r>
            <a:r>
              <a:rPr lang="nl-NL" sz="4000" b="1" dirty="0"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sz="9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842919" y="4393932"/>
            <a:ext cx="3138805" cy="630425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l-NL" sz="11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331278" y="543608"/>
            <a:ext cx="8484712" cy="700469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800"/>
              </a:spcAft>
            </a:pPr>
            <a:r>
              <a:rPr lang="nl-NL" sz="23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Na lang wachten werd het nieuwe seizoen </a:t>
            </a:r>
            <a:r>
              <a:rPr lang="nl-NL" sz="23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gelanceerd</a:t>
            </a:r>
            <a:r>
              <a:rPr lang="nl-NL" sz="23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3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2" name="Afbeelding 11" descr="Afbeelding met speelgoed, pop, vectorafbeeldingen&#10;&#10;Automatisch gegenereerde beschrijving">
            <a:extLst>
              <a:ext uri="{FF2B5EF4-FFF2-40B4-BE49-F238E27FC236}">
                <a16:creationId xmlns:a16="http://schemas.microsoft.com/office/drawing/2014/main" id="{E7F05457-674B-431E-8E27-14822634DC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648" y="2279205"/>
            <a:ext cx="2237245" cy="2237245"/>
          </a:xfrm>
          <a:prstGeom prst="rect">
            <a:avLst/>
          </a:prstGeom>
        </p:spPr>
      </p:pic>
      <p:sp>
        <p:nvSpPr>
          <p:cNvPr id="18" name="Tekstvak 2">
            <a:extLst>
              <a:ext uri="{FF2B5EF4-FFF2-40B4-BE49-F238E27FC236}">
                <a16:creationId xmlns:a16="http://schemas.microsoft.com/office/drawing/2014/main" id="{5DE3C845-D4D9-4D0D-B0B6-EAE178CB8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6576" y="4709144"/>
            <a:ext cx="2693235" cy="92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0C7DAC6B-25D5-45EB-864E-82CC42533ACC}"/>
              </a:ext>
            </a:extLst>
          </p:cNvPr>
          <p:cNvSpPr txBox="1"/>
          <p:nvPr/>
        </p:nvSpPr>
        <p:spPr>
          <a:xfrm>
            <a:off x="6041000" y="4304718"/>
            <a:ext cx="2764129" cy="733377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2" name="Tekstvak 2">
            <a:extLst>
              <a:ext uri="{FF2B5EF4-FFF2-40B4-BE49-F238E27FC236}">
                <a16:creationId xmlns:a16="http://schemas.microsoft.com/office/drawing/2014/main" id="{1DD4A6A6-08DB-4399-8278-A9C781279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755" y="4302982"/>
            <a:ext cx="2693235" cy="70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uitbrengen, uitgeven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A7B2D913-C2A8-13F5-8837-A682B384DD39}"/>
              </a:ext>
            </a:extLst>
          </p:cNvPr>
          <p:cNvSpPr txBox="1"/>
          <p:nvPr/>
        </p:nvSpPr>
        <p:spPr>
          <a:xfrm>
            <a:off x="6052246" y="3577129"/>
            <a:ext cx="2657923" cy="101918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4000" dirty="0">
                <a:latin typeface="Century Gothic" panose="020B0502020202020204" pitchFamily="34" charset="0"/>
                <a:ea typeface="Calibri"/>
                <a:cs typeface="Times New Roman"/>
              </a:rPr>
              <a:t>lanceren</a:t>
            </a:r>
            <a:r>
              <a:rPr lang="nl-NL" sz="4000" b="1" dirty="0"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sz="9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826918D-5A06-B176-5F6A-5040F37736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1448" y="1772588"/>
            <a:ext cx="2576400" cy="1718459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5AEA0C66-FE49-6052-CB08-B8430D2E3AC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5745" y="2246482"/>
            <a:ext cx="2572543" cy="171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61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42 </a:t>
            </a:r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– 17 oktober 2023</a:t>
            </a:r>
            <a:endParaRPr lang="nl-NL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5940088" y="3068960"/>
            <a:ext cx="2981492" cy="108012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52778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dirty="0">
                <a:latin typeface="Century Gothic" panose="020B0502020202020204" pitchFamily="34" charset="0"/>
                <a:ea typeface="Calibri"/>
                <a:cs typeface="Times New Roman"/>
              </a:rPr>
              <a:t>de start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819380" y="3933747"/>
            <a:ext cx="3282821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4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groei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882694" y="3100840"/>
            <a:ext cx="3168352" cy="70104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4400" dirty="0">
                <a:latin typeface="Century Gothic" panose="020B0502020202020204" pitchFamily="34" charset="0"/>
                <a:ea typeface="Calibri"/>
                <a:cs typeface="Times New Roman"/>
              </a:rPr>
              <a:t>u</a:t>
            </a:r>
            <a:r>
              <a:rPr lang="nl-NL" sz="4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itgroeien tot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491982" y="594691"/>
            <a:ext cx="6312266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2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Netflix </a:t>
            </a:r>
            <a:r>
              <a:rPr lang="nl-NL" sz="22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groeide uit tot</a:t>
            </a:r>
            <a:r>
              <a:rPr lang="nl-NL" sz="22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een van de bekendste streamingsdiensten.</a:t>
            </a:r>
            <a:endParaRPr lang="nl-NL" sz="2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6032433" y="4309312"/>
            <a:ext cx="2889147" cy="135140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7" name="Tekstvak 2"/>
          <p:cNvSpPr txBox="1">
            <a:spLocks noChangeArrowheads="1"/>
          </p:cNvSpPr>
          <p:nvPr/>
        </p:nvSpPr>
        <p:spPr bwMode="auto">
          <a:xfrm>
            <a:off x="6012160" y="4302245"/>
            <a:ext cx="2909420" cy="121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400" dirty="0">
                <a:latin typeface="Century Gothic" panose="020B0502020202020204" pitchFamily="34" charset="0"/>
                <a:ea typeface="Calibri"/>
                <a:cs typeface="Times New Roman"/>
              </a:rPr>
              <a:t>ontwikkelen tot een bepaalde omvang of status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00DAEB35-1008-7B54-7746-E0F55DB11E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50" t="28207" r="19508" b="29425"/>
          <a:stretch/>
        </p:blipFill>
        <p:spPr>
          <a:xfrm>
            <a:off x="3258568" y="2092656"/>
            <a:ext cx="2470059" cy="177849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B55B0DF-17A3-0EA7-9C87-E0FF494DE60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51" b="94242" l="7388" r="95331">
                        <a14:foregroundMark x1="22524" y1="13840" x2="53104" y2="13840"/>
                        <a14:foregroundMark x1="53104" y1="13840" x2="77937" y2="33281"/>
                        <a14:foregroundMark x1="77937" y1="33281" x2="80452" y2="64659"/>
                        <a14:foregroundMark x1="80452" y1="64659" x2="53053" y2="79768"/>
                        <a14:foregroundMark x1="53053" y1="79768" x2="31195" y2="61965"/>
                        <a14:foregroundMark x1="31195" y1="61965" x2="53617" y2="42789"/>
                        <a14:foregroundMark x1="53617" y1="42789" x2="35249" y2="48283"/>
                        <a14:foregroundMark x1="35249" y1="48283" x2="66393" y2="39461"/>
                        <a14:foregroundMark x1="66393" y1="39461" x2="45972" y2="59905"/>
                        <a14:foregroundMark x1="45972" y1="59905" x2="41970" y2="55415"/>
                        <a14:foregroundMark x1="30221" y1="25357" x2="24885" y2="75330"/>
                        <a14:foregroundMark x1="20164" y1="30005" x2="16880" y2="66878"/>
                        <a14:foregroundMark x1="22832" y1="8505" x2="55003" y2="8347"/>
                        <a14:foregroundMark x1="55003" y1="8347" x2="80503" y2="19440"/>
                        <a14:foregroundMark x1="80503" y1="19440" x2="84864" y2="76070"/>
                        <a14:foregroundMark x1="84864" y1="76070" x2="31298" y2="86899"/>
                        <a14:foregroundMark x1="31298" y1="86899" x2="17907" y2="76809"/>
                        <a14:foregroundMark x1="17907" y1="76809" x2="12878" y2="18278"/>
                        <a14:foregroundMark x1="12878" y1="18278" x2="17137" y2="9667"/>
                        <a14:foregroundMark x1="17137" y1="9667" x2="22063" y2="8030"/>
                        <a14:foregroundMark x1="10416" y1="19176" x2="11134" y2="74379"/>
                        <a14:foregroundMark x1="11134" y1="74379" x2="17650" y2="85156"/>
                        <a14:foregroundMark x1="17650" y1="85156" x2="41970" y2="91442"/>
                        <a14:foregroundMark x1="41970" y1="91442" x2="77937" y2="90174"/>
                        <a14:foregroundMark x1="75782" y1="7871" x2="84043" y2="15372"/>
                        <a14:foregroundMark x1="84043" y1="15372" x2="91637" y2="36239"/>
                        <a14:foregroundMark x1="91637" y1="36239" x2="89430" y2="64448"/>
                        <a14:foregroundMark x1="41970" y1="3856" x2="79990" y2="5600"/>
                        <a14:foregroundMark x1="87532" y1="8980" x2="95382" y2="28420"/>
                        <a14:foregroundMark x1="89430" y1="86001" x2="93484" y2="68199"/>
                        <a14:foregroundMark x1="73268" y1="38457" x2="73063" y2="60116"/>
                        <a14:foregroundMark x1="94305" y1="42314" x2="94613" y2="63497"/>
                        <a14:foregroundMark x1="78091" y1="81141" x2="90354" y2="85631"/>
                        <a14:foregroundMark x1="60390" y1="94242" x2="82812" y2="90597"/>
                        <a14:foregroundMark x1="82812" y1="90597" x2="86455" y2="87903"/>
                        <a14:foregroundMark x1="16060" y1="8188" x2="8671" y2="19017"/>
                        <a14:foregroundMark x1="8671" y1="19017" x2="7388" y2="59694"/>
                        <a14:foregroundMark x1="7388" y1="59694" x2="7748" y2="61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9368" y="1210737"/>
            <a:ext cx="1440160" cy="1398781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9936E38-48F3-AAA5-6A21-CA0FF07A4F9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6645" y1="32163" x2="71267" y2="32715"/>
                        <a14:foregroundMark x1="23974" y1="44706" x2="51338" y2="44857"/>
                        <a14:foregroundMark x1="51338" y1="44857" x2="77632" y2="43954"/>
                        <a14:foregroundMark x1="38667" y1="51530" x2="62403" y2="47165"/>
                        <a14:foregroundMark x1="62403" y1="47165" x2="65259" y2="47918"/>
                        <a14:foregroundMark x1="41344" y1="23382" x2="34979" y2="34872"/>
                        <a14:foregroundMark x1="34979" y1="34872" x2="47829" y2="53437"/>
                        <a14:foregroundMark x1="47829" y1="53437" x2="65794" y2="44355"/>
                        <a14:foregroundMark x1="65794" y1="44355" x2="54194" y2="25038"/>
                        <a14:foregroundMark x1="54194" y1="25038" x2="41047" y2="24084"/>
                        <a14:foregroundMark x1="41047" y1="24084" x2="39441" y2="24987"/>
                        <a14:foregroundMark x1="50089" y1="20973" x2="68174" y2="27647"/>
                        <a14:foregroundMark x1="68174" y1="27647" x2="73468" y2="34220"/>
                        <a14:foregroundMark x1="73468" y1="34220" x2="75193" y2="42298"/>
                        <a14:foregroundMark x1="75193" y1="42298" x2="73111" y2="52785"/>
                        <a14:foregroundMark x1="73111" y1="52785" x2="66746" y2="60462"/>
                        <a14:foregroundMark x1="66746" y1="60462" x2="55086" y2="64325"/>
                        <a14:foregroundMark x1="55086" y1="64325" x2="41344" y2="62519"/>
                        <a14:foregroundMark x1="41344" y1="62519" x2="26532" y2="52434"/>
                        <a14:foregroundMark x1="26532" y1="52434" x2="21713" y2="43352"/>
                        <a14:foregroundMark x1="21713" y1="43352" x2="21118" y2="37531"/>
                        <a14:foregroundMark x1="21713" y1="27898" x2="37299" y2="16558"/>
                        <a14:foregroundMark x1="37299" y1="16558" x2="53064" y2="12042"/>
                        <a14:foregroundMark x1="53064" y1="12042" x2="68352" y2="17712"/>
                        <a14:foregroundMark x1="68352" y1="17712" x2="81856" y2="35876"/>
                        <a14:foregroundMark x1="81856" y1="35876" x2="84414" y2="44757"/>
                        <a14:foregroundMark x1="84414" y1="44757" x2="83284" y2="49423"/>
                        <a14:foregroundMark x1="25996" y1="55143" x2="38965" y2="63422"/>
                        <a14:foregroundMark x1="38965" y1="63422" x2="50684" y2="64877"/>
                        <a14:foregroundMark x1="50684" y1="64877" x2="61154" y2="64626"/>
                        <a14:foregroundMark x1="61154" y1="64626" x2="69542" y2="61264"/>
                        <a14:foregroundMark x1="69542" y1="61264" x2="70672" y2="60361"/>
                        <a14:foregroundMark x1="33314" y1="49824" x2="44200" y2="55896"/>
                        <a14:foregroundMark x1="44200" y1="55896" x2="61927" y2="56698"/>
                        <a14:foregroundMark x1="61927" y1="56698" x2="63534" y2="55294"/>
                        <a14:foregroundMark x1="63355" y1="13246" x2="71565" y2="17812"/>
                        <a14:foregroundMark x1="71565" y1="17812" x2="83403" y2="32413"/>
                        <a14:foregroundMark x1="83403" y1="32413" x2="83462" y2="32865"/>
                        <a14:foregroundMark x1="63534" y1="70346" x2="72695" y2="73357"/>
                        <a14:foregroundMark x1="72695" y1="73357" x2="74896" y2="75966"/>
                        <a14:foregroundMark x1="59905" y1="73307" x2="64010" y2="83292"/>
                        <a14:foregroundMark x1="32957" y1="68640" x2="29506" y2="76167"/>
                        <a14:foregroundMark x1="29506" y1="76167" x2="28852" y2="76769"/>
                        <a14:foregroundMark x1="39619" y1="69844" x2="42296" y2="82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591" y="1714793"/>
            <a:ext cx="1145873" cy="135855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B78BF19-B000-2F41-8052-78AE2EBE71F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05" y="2981904"/>
            <a:ext cx="2672312" cy="1530836"/>
          </a:xfrm>
          <a:prstGeom prst="rect">
            <a:avLst/>
          </a:prstGeom>
        </p:spPr>
      </p:pic>
      <p:sp>
        <p:nvSpPr>
          <p:cNvPr id="14" name="Pijl: omlaag 13">
            <a:extLst>
              <a:ext uri="{FF2B5EF4-FFF2-40B4-BE49-F238E27FC236}">
                <a16:creationId xmlns:a16="http://schemas.microsoft.com/office/drawing/2014/main" id="{3E99FCB8-4D90-2CD0-5E3E-BFDCF74BE331}"/>
              </a:ext>
            </a:extLst>
          </p:cNvPr>
          <p:cNvSpPr/>
          <p:nvPr/>
        </p:nvSpPr>
        <p:spPr>
          <a:xfrm>
            <a:off x="1252297" y="2804133"/>
            <a:ext cx="144016" cy="49132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6358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459413" y="2135339"/>
            <a:ext cx="4320479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411760" y="2060081"/>
            <a:ext cx="4513204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54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animatie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>
            <a:cxnSpLocks/>
          </p:cNvCxnSpPr>
          <p:nvPr/>
        </p:nvCxnSpPr>
        <p:spPr>
          <a:xfrm flipH="1">
            <a:off x="3995936" y="2860781"/>
            <a:ext cx="491465" cy="17993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cxnSpLocks/>
          </p:cNvCxnSpPr>
          <p:nvPr/>
        </p:nvCxnSpPr>
        <p:spPr>
          <a:xfrm flipH="1">
            <a:off x="4788024" y="1432346"/>
            <a:ext cx="1057994" cy="7029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408503" y="3212976"/>
            <a:ext cx="598805" cy="977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5501685" y="4021405"/>
            <a:ext cx="2628033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5501684" y="3976522"/>
            <a:ext cx="2628033" cy="514036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ontwerpen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5168131" y="825813"/>
            <a:ext cx="2026560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4656971" y="787806"/>
            <a:ext cx="3083381" cy="446483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held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3059832" y="4660081"/>
            <a:ext cx="2088232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2963558" y="4628316"/>
            <a:ext cx="2292259" cy="38335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digitaal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459413" y="2860781"/>
            <a:ext cx="6289051" cy="94174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435104" y="2848944"/>
            <a:ext cx="6601392" cy="10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de film waarin getekende figuren tot leven komen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EF22F9E-6F87-230D-C4A6-2721753062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7339" y="4663117"/>
            <a:ext cx="1933013" cy="1291252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C64E8D16-D087-796D-7E38-6184BCF70C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26" y="4069128"/>
            <a:ext cx="2641732" cy="1764677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77B771BA-2477-CFA5-0245-1DE1D59DD6D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352" y="383726"/>
            <a:ext cx="2911946" cy="1639426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034EA7EE-2294-93C1-02C0-D04F8C44C04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9514" y="529062"/>
            <a:ext cx="992199" cy="206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06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3241495" y="2504861"/>
            <a:ext cx="3202714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3131840" y="2454676"/>
            <a:ext cx="3418737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48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media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835696" y="3212976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flipH="1">
            <a:off x="4713813" y="1432346"/>
            <a:ext cx="1132205" cy="10725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>
            <a:cxnSpLocks/>
          </p:cNvCxnSpPr>
          <p:nvPr/>
        </p:nvCxnSpPr>
        <p:spPr>
          <a:xfrm>
            <a:off x="5408503" y="3212976"/>
            <a:ext cx="819681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5279915" y="4334257"/>
            <a:ext cx="2964493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5283369" y="4334257"/>
            <a:ext cx="296449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internet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4201624" y="825813"/>
            <a:ext cx="3178688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4211960" y="819113"/>
            <a:ext cx="3178688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informatie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779156" y="4324861"/>
            <a:ext cx="2628033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761615" y="4293096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krant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761615" y="3212976"/>
            <a:ext cx="7985614" cy="860234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779156" y="3220653"/>
            <a:ext cx="8207676" cy="55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de middelen om informatie te geven, zoals kranten, radio, televisie en het internet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3E79D83-A408-3089-BCF2-71BF2CD15A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15" y="1238311"/>
            <a:ext cx="2759972" cy="184090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F86AE39-D85F-7C66-2229-23D9F5D40E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1199" y="715412"/>
            <a:ext cx="1253191" cy="1253191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BAD11848-31F6-E9E2-653D-DDF4B40992D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1482" y="5058800"/>
            <a:ext cx="1970013" cy="1290321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AEF65AE8-7B8D-C021-9DF4-4F9DD09F1E1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0292" y="5019428"/>
            <a:ext cx="2283738" cy="9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32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artistiek</a:t>
            </a:r>
            <a:b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 dirty="0">
                <a:latin typeface="Century Gothic" panose="020B0502020202020204" pitchFamily="34" charset="0"/>
              </a:rPr>
              <a:t>kunstzinnig</a:t>
            </a:r>
          </a:p>
          <a:p>
            <a:pPr fontAlgn="t"/>
            <a:endParaRPr lang="nl-NL" sz="4400" dirty="0">
              <a:latin typeface="Century Gothic" panose="020B0502020202020204" pitchFamily="34" charset="0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14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36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Mijn vriend houdt van </a:t>
            </a:r>
            <a:r>
              <a:rPr lang="nl-NL" sz="2800" i="1" u="sng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artistieke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films. </a:t>
            </a:r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CB10318-576D-D824-C189-BA263F1AC1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859" y="1772816"/>
            <a:ext cx="5911469" cy="391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93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oprichten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47073D6-4CDF-ED82-A45A-59B9C0FE49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1616062"/>
            <a:ext cx="5436096" cy="362587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51E4A59-57B0-1C0C-138D-1EC80202F9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48" y="4005064"/>
            <a:ext cx="4349557" cy="249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50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commercieel</a:t>
            </a:r>
          </a:p>
        </p:txBody>
      </p:sp>
      <p:pic>
        <p:nvPicPr>
          <p:cNvPr id="2" name="Afbeelding 1" descr="Afbeelding met tekst, speelgoed, schermafbeelding&#10;&#10;Automatisch gegenereerde beschrijving">
            <a:extLst>
              <a:ext uri="{FF2B5EF4-FFF2-40B4-BE49-F238E27FC236}">
                <a16:creationId xmlns:a16="http://schemas.microsoft.com/office/drawing/2014/main" id="{304E2C0B-D46F-55C9-A477-69EDFB3441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058" y="1556792"/>
            <a:ext cx="8719883" cy="482453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D186D53-F707-FC3A-FE83-2175B7CD91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1" b="94242" l="7388" r="95331">
                        <a14:foregroundMark x1="22524" y1="13840" x2="53104" y2="13840"/>
                        <a14:foregroundMark x1="53104" y1="13840" x2="77937" y2="33281"/>
                        <a14:foregroundMark x1="77937" y1="33281" x2="80452" y2="64659"/>
                        <a14:foregroundMark x1="80452" y1="64659" x2="53053" y2="79768"/>
                        <a14:foregroundMark x1="53053" y1="79768" x2="31195" y2="61965"/>
                        <a14:foregroundMark x1="31195" y1="61965" x2="53617" y2="42789"/>
                        <a14:foregroundMark x1="53617" y1="42789" x2="35249" y2="48283"/>
                        <a14:foregroundMark x1="35249" y1="48283" x2="66393" y2="39461"/>
                        <a14:foregroundMark x1="66393" y1="39461" x2="45972" y2="59905"/>
                        <a14:foregroundMark x1="45972" y1="59905" x2="41970" y2="55415"/>
                        <a14:foregroundMark x1="30221" y1="25357" x2="24885" y2="75330"/>
                        <a14:foregroundMark x1="20164" y1="30005" x2="16880" y2="66878"/>
                        <a14:foregroundMark x1="22832" y1="8505" x2="55003" y2="8347"/>
                        <a14:foregroundMark x1="55003" y1="8347" x2="80503" y2="19440"/>
                        <a14:foregroundMark x1="80503" y1="19440" x2="84864" y2="76070"/>
                        <a14:foregroundMark x1="84864" y1="76070" x2="31298" y2="86899"/>
                        <a14:foregroundMark x1="31298" y1="86899" x2="17907" y2="76809"/>
                        <a14:foregroundMark x1="17907" y1="76809" x2="12878" y2="18278"/>
                        <a14:foregroundMark x1="12878" y1="18278" x2="17137" y2="9667"/>
                        <a14:foregroundMark x1="17137" y1="9667" x2="22063" y2="8030"/>
                        <a14:foregroundMark x1="10416" y1="19176" x2="11134" y2="74379"/>
                        <a14:foregroundMark x1="11134" y1="74379" x2="17650" y2="85156"/>
                        <a14:foregroundMark x1="17650" y1="85156" x2="41970" y2="91442"/>
                        <a14:foregroundMark x1="41970" y1="91442" x2="77937" y2="90174"/>
                        <a14:foregroundMark x1="75782" y1="7871" x2="84043" y2="15372"/>
                        <a14:foregroundMark x1="84043" y1="15372" x2="91637" y2="36239"/>
                        <a14:foregroundMark x1="91637" y1="36239" x2="89430" y2="64448"/>
                        <a14:foregroundMark x1="41970" y1="3856" x2="79990" y2="5600"/>
                        <a14:foregroundMark x1="87532" y1="8980" x2="95382" y2="28420"/>
                        <a14:foregroundMark x1="89430" y1="86001" x2="93484" y2="68199"/>
                        <a14:foregroundMark x1="73268" y1="38457" x2="73063" y2="60116"/>
                        <a14:foregroundMark x1="94305" y1="42314" x2="94613" y2="63497"/>
                        <a14:foregroundMark x1="78091" y1="81141" x2="90354" y2="85631"/>
                        <a14:foregroundMark x1="60390" y1="94242" x2="82812" y2="90597"/>
                        <a14:foregroundMark x1="82812" y1="90597" x2="86455" y2="87903"/>
                        <a14:foregroundMark x1="16060" y1="8188" x2="8671" y2="19017"/>
                        <a14:foregroundMark x1="8671" y1="19017" x2="7388" y2="59694"/>
                        <a14:foregroundMark x1="7388" y1="59694" x2="7748" y2="61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3789040"/>
            <a:ext cx="847055" cy="82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media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D56EB6C-1509-0D74-2B50-5CB53AB8F6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836" y="1484784"/>
            <a:ext cx="7524328" cy="501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uitgroeien tot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7A000EB-533C-5DFF-9C5E-F3F9FA64A2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32" y="1556792"/>
            <a:ext cx="7596336" cy="506675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5FAE15A-12FE-7185-4C73-7964DB993D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1" b="94242" l="7388" r="95331">
                        <a14:foregroundMark x1="22524" y1="13840" x2="53104" y2="13840"/>
                        <a14:foregroundMark x1="53104" y1="13840" x2="77937" y2="33281"/>
                        <a14:foregroundMark x1="77937" y1="33281" x2="80452" y2="64659"/>
                        <a14:foregroundMark x1="80452" y1="64659" x2="53053" y2="79768"/>
                        <a14:foregroundMark x1="53053" y1="79768" x2="31195" y2="61965"/>
                        <a14:foregroundMark x1="31195" y1="61965" x2="53617" y2="42789"/>
                        <a14:foregroundMark x1="53617" y1="42789" x2="35249" y2="48283"/>
                        <a14:foregroundMark x1="35249" y1="48283" x2="66393" y2="39461"/>
                        <a14:foregroundMark x1="66393" y1="39461" x2="45972" y2="59905"/>
                        <a14:foregroundMark x1="45972" y1="59905" x2="41970" y2="55415"/>
                        <a14:foregroundMark x1="30221" y1="25357" x2="24885" y2="75330"/>
                        <a14:foregroundMark x1="20164" y1="30005" x2="16880" y2="66878"/>
                        <a14:foregroundMark x1="22832" y1="8505" x2="55003" y2="8347"/>
                        <a14:foregroundMark x1="55003" y1="8347" x2="80503" y2="19440"/>
                        <a14:foregroundMark x1="80503" y1="19440" x2="84864" y2="76070"/>
                        <a14:foregroundMark x1="84864" y1="76070" x2="31298" y2="86899"/>
                        <a14:foregroundMark x1="31298" y1="86899" x2="17907" y2="76809"/>
                        <a14:foregroundMark x1="17907" y1="76809" x2="12878" y2="18278"/>
                        <a14:foregroundMark x1="12878" y1="18278" x2="17137" y2="9667"/>
                        <a14:foregroundMark x1="17137" y1="9667" x2="22063" y2="8030"/>
                        <a14:foregroundMark x1="10416" y1="19176" x2="11134" y2="74379"/>
                        <a14:foregroundMark x1="11134" y1="74379" x2="17650" y2="85156"/>
                        <a14:foregroundMark x1="17650" y1="85156" x2="41970" y2="91442"/>
                        <a14:foregroundMark x1="41970" y1="91442" x2="77937" y2="90174"/>
                        <a14:foregroundMark x1="75782" y1="7871" x2="84043" y2="15372"/>
                        <a14:foregroundMark x1="84043" y1="15372" x2="91637" y2="36239"/>
                        <a14:foregroundMark x1="91637" y1="36239" x2="89430" y2="64448"/>
                        <a14:foregroundMark x1="41970" y1="3856" x2="79990" y2="5600"/>
                        <a14:foregroundMark x1="87532" y1="8980" x2="95382" y2="28420"/>
                        <a14:foregroundMark x1="89430" y1="86001" x2="93484" y2="68199"/>
                        <a14:foregroundMark x1="73268" y1="38457" x2="73063" y2="60116"/>
                        <a14:foregroundMark x1="94305" y1="42314" x2="94613" y2="63497"/>
                        <a14:foregroundMark x1="78091" y1="81141" x2="90354" y2="85631"/>
                        <a14:foregroundMark x1="60390" y1="94242" x2="82812" y2="90597"/>
                        <a14:foregroundMark x1="82812" y1="90597" x2="86455" y2="87903"/>
                        <a14:foregroundMark x1="16060" y1="8188" x2="8671" y2="19017"/>
                        <a14:foregroundMark x1="8671" y1="19017" x2="7388" y2="59694"/>
                        <a14:foregroundMark x1="7388" y1="59694" x2="7748" y2="61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1700808"/>
            <a:ext cx="1440160" cy="139878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51E7840-8097-4AEF-DF62-D661C36C3D0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6645" y1="32163" x2="71267" y2="32715"/>
                        <a14:foregroundMark x1="23974" y1="44706" x2="51338" y2="44857"/>
                        <a14:foregroundMark x1="51338" y1="44857" x2="77632" y2="43954"/>
                        <a14:foregroundMark x1="38667" y1="51530" x2="62403" y2="47165"/>
                        <a14:foregroundMark x1="62403" y1="47165" x2="65259" y2="47918"/>
                        <a14:foregroundMark x1="41344" y1="23382" x2="34979" y2="34872"/>
                        <a14:foregroundMark x1="34979" y1="34872" x2="47829" y2="53437"/>
                        <a14:foregroundMark x1="47829" y1="53437" x2="65794" y2="44355"/>
                        <a14:foregroundMark x1="65794" y1="44355" x2="54194" y2="25038"/>
                        <a14:foregroundMark x1="54194" y1="25038" x2="41047" y2="24084"/>
                        <a14:foregroundMark x1="41047" y1="24084" x2="39441" y2="24987"/>
                        <a14:foregroundMark x1="50089" y1="20973" x2="68174" y2="27647"/>
                        <a14:foregroundMark x1="68174" y1="27647" x2="73468" y2="34220"/>
                        <a14:foregroundMark x1="73468" y1="34220" x2="75193" y2="42298"/>
                        <a14:foregroundMark x1="75193" y1="42298" x2="73111" y2="52785"/>
                        <a14:foregroundMark x1="73111" y1="52785" x2="66746" y2="60462"/>
                        <a14:foregroundMark x1="66746" y1="60462" x2="55086" y2="64325"/>
                        <a14:foregroundMark x1="55086" y1="64325" x2="41344" y2="62519"/>
                        <a14:foregroundMark x1="41344" y1="62519" x2="26532" y2="52434"/>
                        <a14:foregroundMark x1="26532" y1="52434" x2="21713" y2="43352"/>
                        <a14:foregroundMark x1="21713" y1="43352" x2="21118" y2="37531"/>
                        <a14:foregroundMark x1="21713" y1="27898" x2="37299" y2="16558"/>
                        <a14:foregroundMark x1="37299" y1="16558" x2="53064" y2="12042"/>
                        <a14:foregroundMark x1="53064" y1="12042" x2="68352" y2="17712"/>
                        <a14:foregroundMark x1="68352" y1="17712" x2="81856" y2="35876"/>
                        <a14:foregroundMark x1="81856" y1="35876" x2="84414" y2="44757"/>
                        <a14:foregroundMark x1="84414" y1="44757" x2="83284" y2="49423"/>
                        <a14:foregroundMark x1="25996" y1="55143" x2="38965" y2="63422"/>
                        <a14:foregroundMark x1="38965" y1="63422" x2="50684" y2="64877"/>
                        <a14:foregroundMark x1="50684" y1="64877" x2="61154" y2="64626"/>
                        <a14:foregroundMark x1="61154" y1="64626" x2="69542" y2="61264"/>
                        <a14:foregroundMark x1="69542" y1="61264" x2="70672" y2="60361"/>
                        <a14:foregroundMark x1="33314" y1="49824" x2="44200" y2="55896"/>
                        <a14:foregroundMark x1="44200" y1="55896" x2="61927" y2="56698"/>
                        <a14:foregroundMark x1="61927" y1="56698" x2="63534" y2="55294"/>
                        <a14:foregroundMark x1="63355" y1="13246" x2="71565" y2="17812"/>
                        <a14:foregroundMark x1="71565" y1="17812" x2="83403" y2="32413"/>
                        <a14:foregroundMark x1="83403" y1="32413" x2="83462" y2="32865"/>
                        <a14:foregroundMark x1="63534" y1="70346" x2="72695" y2="73357"/>
                        <a14:foregroundMark x1="72695" y1="73357" x2="74896" y2="75966"/>
                        <a14:foregroundMark x1="59905" y1="73307" x2="64010" y2="83292"/>
                        <a14:foregroundMark x1="32957" y1="68640" x2="29506" y2="76167"/>
                        <a14:foregroundMark x1="29506" y1="76167" x2="28852" y2="76769"/>
                        <a14:foregroundMark x1="39619" y1="69844" x2="42296" y2="82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1431" y="2204864"/>
            <a:ext cx="1145873" cy="135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intensief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7C8396D-1DC1-92BE-1C8B-0307EC5069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704" y="1484784"/>
            <a:ext cx="7614592" cy="507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animatie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062733D-A115-1B98-CDDF-686980DC03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24" y="1772816"/>
            <a:ext cx="7740352" cy="435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in de smaak vallen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7BAF44F-9830-6B37-4D2D-3DD12ACD6A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58" y="2780928"/>
            <a:ext cx="4248126" cy="28335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BC2AE24-4ED7-6158-D867-8779170881A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780928"/>
            <a:ext cx="4248126" cy="28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2371</TotalTime>
  <Words>745</Words>
  <Application>Microsoft Office PowerPoint</Application>
  <PresentationFormat>Diavoorstelling (4:3)</PresentationFormat>
  <Paragraphs>238</Paragraphs>
  <Slides>23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Verdana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Routledge, Mandy</cp:lastModifiedBy>
  <cp:revision>508</cp:revision>
  <dcterms:created xsi:type="dcterms:W3CDTF">2021-06-08T06:13:59Z</dcterms:created>
  <dcterms:modified xsi:type="dcterms:W3CDTF">2023-10-17T08:55:48Z</dcterms:modified>
</cp:coreProperties>
</file>