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437" r:id="rId2"/>
    <p:sldId id="548" r:id="rId3"/>
    <p:sldId id="1460" r:id="rId4"/>
    <p:sldId id="1520" r:id="rId5"/>
    <p:sldId id="1475" r:id="rId6"/>
    <p:sldId id="1476" r:id="rId7"/>
    <p:sldId id="1480" r:id="rId8"/>
    <p:sldId id="265" r:id="rId9"/>
    <p:sldId id="1514" r:id="rId10"/>
    <p:sldId id="1479" r:id="rId11"/>
    <p:sldId id="1483" r:id="rId12"/>
    <p:sldId id="1477" r:id="rId13"/>
    <p:sldId id="1482" r:id="rId14"/>
    <p:sldId id="934" r:id="rId15"/>
    <p:sldId id="1516" r:id="rId16"/>
    <p:sldId id="1513" r:id="rId17"/>
    <p:sldId id="1488" r:id="rId18"/>
    <p:sldId id="1515" r:id="rId19"/>
    <p:sldId id="263" r:id="rId20"/>
    <p:sldId id="1497" r:id="rId21"/>
    <p:sldId id="1493" r:id="rId22"/>
    <p:sldId id="1438" r:id="rId23"/>
    <p:sldId id="1518" r:id="rId24"/>
    <p:sldId id="1519" r:id="rId25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520"/>
            <p14:sldId id="1475"/>
            <p14:sldId id="1476"/>
            <p14:sldId id="1480"/>
            <p14:sldId id="265"/>
            <p14:sldId id="1514"/>
            <p14:sldId id="1479"/>
            <p14:sldId id="1483"/>
            <p14:sldId id="1477"/>
            <p14:sldId id="1482"/>
            <p14:sldId id="934"/>
            <p14:sldId id="1516"/>
            <p14:sldId id="1513"/>
            <p14:sldId id="1488"/>
            <p14:sldId id="1515"/>
            <p14:sldId id="263"/>
            <p14:sldId id="1497"/>
            <p14:sldId id="1493"/>
            <p14:sldId id="1438"/>
            <p14:sldId id="1518"/>
            <p14:sldId id="15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598" autoAdjust="0"/>
  </p:normalViewPr>
  <p:slideViewPr>
    <p:cSldViewPr>
      <p:cViewPr varScale="1">
        <p:scale>
          <a:sx n="77" d="100"/>
          <a:sy n="77" d="100"/>
        </p:scale>
        <p:origin x="13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poging: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keer dat je iets probeert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wijden aan: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besteden 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verhelpen: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herstellen, ervoor zorgen dat het weer in orde komt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zorgen dat iets echt gebeurt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bijna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voornaam: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belangrijk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afkomstig zijn van: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 van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afdanken: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wegdoen (van spullen)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momenteel: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dit moment, nu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daadwerkelijk: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312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10-10-2023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Gq-uf1UhWp0?si=8Jshx5SlVCT8kv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Ken je die vader die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poging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doet om hetzelfde te kunnen als zijn dochter? Een poging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keer dat je iets probeert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Zijn dochter kan heel goed turnen. En haar vader gaat het dan ook proberen. Op Instagram delen ze filmpjes over hoe dat gaat. Kijk </a:t>
            </a:r>
            <a:r>
              <a:rPr lang="nl-NL" sz="2000" dirty="0">
                <a:solidFill>
                  <a:schemeClr val="accent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(extra klik).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Haar vader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wijdt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 zijn vrij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 tijd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oefenen. Hij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besteedt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zijn vrije tijd dus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oefenen. Het is wel moeilijk. Soms vallen er matten om en moeten ze dat weer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verhelpen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herstellen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dan weer verder. Ze hebben veel matten in huis. Die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zijn afkomstig van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die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komen van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turnhal waar het meisje traint. De turnhal had deze matten eigenlijk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afgedankt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weggedaan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omdat ze oud en versleten waren. Maar voor de vader en dochter zijn ze nog prima.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Vrijwel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alle oefeningen, of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bijna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alle oefeningen, lijken in het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begin onmogelijk voor de vader. Maar het is voor de vader het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voornaamste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het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belangrijkste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dat hij alles hoe dan ook probeert. En op een gegeven moment weet hij het ook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daadwerkelijk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echt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te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realiseren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ervoor te zorgen dat het gebeurt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weet eigenlijk niet of hij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momenteel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op dit moment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nog aan het oefenen is met iets nieuws.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Wat vind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en jullie van deze vader?</a:t>
            </a: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voornaam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7705C5-AB62-E888-91FC-E20CFD1E27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080" y="1258751"/>
            <a:ext cx="530120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daadwerkelijk</a:t>
            </a:r>
            <a:endParaRPr lang="nl-NL" sz="7200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DB8C4B-6621-3877-CF2D-49CE5B5D34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479" y="1412776"/>
            <a:ext cx="5809042" cy="505970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81BABB0-50BC-B62B-6DBB-180CC9464A34}"/>
              </a:ext>
            </a:extLst>
          </p:cNvPr>
          <p:cNvSpPr txBox="1"/>
          <p:nvPr/>
        </p:nvSpPr>
        <p:spPr>
          <a:xfrm>
            <a:off x="3131840" y="6135154"/>
            <a:ext cx="4821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https://www.instagram.com/p/CaJsv3JuIE_/</a:t>
            </a:r>
          </a:p>
        </p:txBody>
      </p: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realiseren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977E6C-15E5-CCE0-6276-D24F88EECF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393445"/>
            <a:ext cx="5616624" cy="509086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C5FD547-8083-F059-0D4A-E1D55F13EDD3}"/>
              </a:ext>
            </a:extLst>
          </p:cNvPr>
          <p:cNvSpPr txBox="1"/>
          <p:nvPr/>
        </p:nvSpPr>
        <p:spPr>
          <a:xfrm>
            <a:off x="2843808" y="6114980"/>
            <a:ext cx="4821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https://www.instagram.com/p/CaJsv3JuIE_/</a:t>
            </a: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momenteel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3F95BB-946F-3E11-1C73-83704061E5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8" y="1484784"/>
            <a:ext cx="7308304" cy="48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bewaren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afdanken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zorgen dat het blijft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Sommige mensen willen het liefst alles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bewaren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wegdoen (van spullen)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matten waren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afgedankt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door de turnhal.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Picture 3" descr="C:\Users\Kosterm\Downloads\shutterstock_708431221.jpg">
            <a:extLst>
              <a:ext uri="{FF2B5EF4-FFF2-40B4-BE49-F238E27FC236}">
                <a16:creationId xmlns:a16="http://schemas.microsoft.com/office/drawing/2014/main" id="{1D6701A5-5EF4-3351-DD65-48B1CEEC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57" y="2395850"/>
            <a:ext cx="2633898" cy="26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FB3E3AC-707F-3648-C7F7-05C240B2B1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012" y="2911552"/>
            <a:ext cx="4032448" cy="19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6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2214" y="37864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veroorzaken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verhelpen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4654"/>
            <a:ext cx="4072956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de oorzaak van de dingen die volgen</a:t>
            </a:r>
          </a:p>
          <a:p>
            <a:pPr>
              <a:lnSpc>
                <a:spcPct val="107000"/>
              </a:lnSpc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vader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veroorzaakt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verschuiven van de matten.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8800"/>
            <a:ext cx="42484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herstellen, ervoor zorgen dat het weer in orde komt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4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vader en dochter moeten steeds weer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verhelpen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de matten scheef liggen.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430F7CA-DCBC-090F-6C99-B71AC50921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588" y="3030820"/>
            <a:ext cx="2899201" cy="193376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E69A5F1-F19D-E4D1-62F7-FF813473A0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329" y="2753720"/>
            <a:ext cx="2499660" cy="2282518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09B99B29-145B-DBD5-766E-BB975BC54031}"/>
              </a:ext>
            </a:extLst>
          </p:cNvPr>
          <p:cNvSpPr txBox="1"/>
          <p:nvPr/>
        </p:nvSpPr>
        <p:spPr>
          <a:xfrm>
            <a:off x="1003768" y="4837629"/>
            <a:ext cx="2666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https://www.instagram.com/p/CONArHFnwJN/</a:t>
            </a:r>
          </a:p>
        </p:txBody>
      </p:sp>
    </p:spTree>
    <p:extLst>
      <p:ext uri="{BB962C8B-B14F-4D97-AF65-F5344CB8AC3E}">
        <p14:creationId xmlns:p14="http://schemas.microsoft.com/office/powerpoint/2010/main" val="364983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wijden aan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negeren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41992" y="1564722"/>
            <a:ext cx="4185991" cy="46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besteden aan, veel tijd en aandacht geven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500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1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wijdt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 zijn vrije tijd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oefenen. </a:t>
            </a: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geen tijd en aandacht geven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Mijn 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buurvrouw i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 chagrijnig en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negeert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geluiden uit de tuin.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F320E468-5D54-4B7C-A154-1323250B35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697" y="2731771"/>
            <a:ext cx="3566150" cy="227932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8935921-5E56-E7B2-7193-D4DC9493D4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924944"/>
            <a:ext cx="2880320" cy="22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7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369226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net alsof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14549"/>
            <a:ext cx="4788025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daadwerkelijk</a:t>
            </a:r>
            <a:endParaRPr lang="nl-NL" sz="4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 is niet zoals het lijkt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Soms doet hij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net alsof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hem gelukt is, maar dan is het niet echt.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 echt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8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1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 heel veel oefenen lukt het hem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daadwerkelijk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47BFEE4-4C5A-D9C8-E289-79AA1BB71B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919" y="2334164"/>
            <a:ext cx="2868489" cy="249846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D3DECA6-F818-1F04-BCE9-D6627CF8E0C3}"/>
              </a:ext>
            </a:extLst>
          </p:cNvPr>
          <p:cNvSpPr txBox="1"/>
          <p:nvPr/>
        </p:nvSpPr>
        <p:spPr>
          <a:xfrm>
            <a:off x="5356582" y="4628411"/>
            <a:ext cx="26355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solidFill>
                  <a:schemeClr val="bg1">
                    <a:lumMod val="50000"/>
                  </a:schemeClr>
                </a:solidFill>
              </a:rPr>
              <a:t>https://www.instagram.com/p/CaJsv3JuIE_/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CB3671-9B40-BE1D-B61A-B166037F9E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23" y="2334164"/>
            <a:ext cx="2786101" cy="249846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B27673D-95B4-A896-02D5-A53872491C92}"/>
              </a:ext>
            </a:extLst>
          </p:cNvPr>
          <p:cNvSpPr txBox="1"/>
          <p:nvPr/>
        </p:nvSpPr>
        <p:spPr>
          <a:xfrm>
            <a:off x="901487" y="4628411"/>
            <a:ext cx="26355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solidFill>
                  <a:schemeClr val="bg1">
                    <a:lumMod val="50000"/>
                  </a:schemeClr>
                </a:solidFill>
              </a:rPr>
              <a:t>https://www.instagram.com/p/CaJsv3JuIE_/</a:t>
            </a:r>
          </a:p>
        </p:txBody>
      </p:sp>
    </p:spTree>
    <p:extLst>
      <p:ext uri="{BB962C8B-B14F-4D97-AF65-F5344CB8AC3E}">
        <p14:creationId xmlns:p14="http://schemas.microsoft.com/office/powerpoint/2010/main" val="352212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voornaam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3941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onbeduidend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belangrijk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voor de vader het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voornaamste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hij alles hoe dan ook probeert.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belangrijk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is voor de vader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onbeduidend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hoe vaak hij moet oefenen.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438BBD7-FCA9-B3D3-1338-F2E924CD7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29" y="2230294"/>
            <a:ext cx="2780928" cy="27809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2143B4-4661-E2FA-D249-4F2882D0B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165" y="2358545"/>
            <a:ext cx="2574235" cy="25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41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10 oktober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435"/>
            <a:ext cx="9144001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29496"/>
            <a:ext cx="2779437" cy="59702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-66" y="4486821"/>
            <a:ext cx="3304053" cy="41167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eerder</a:t>
            </a:r>
            <a:endParaRPr lang="nl-NL" sz="105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78279" y="3452103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binnenkort</a:t>
            </a:r>
            <a:endParaRPr lang="nl-NL" sz="105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80726" y="431734"/>
            <a:ext cx="7791673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Eerder was de vader heel veel aan het oefenen. Ik weet niet of hij dat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momenteel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nog doet. Of misschien gaat hij binnenkort wel weer beginnen. 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6D4CE185-3E56-2E3F-B681-FF39F03507F7}"/>
              </a:ext>
            </a:extLst>
          </p:cNvPr>
          <p:cNvSpPr txBox="1"/>
          <p:nvPr/>
        </p:nvSpPr>
        <p:spPr>
          <a:xfrm>
            <a:off x="3134192" y="4169054"/>
            <a:ext cx="2779437" cy="59702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944A1EE5-3ECE-9B32-C48F-3B752A98387C}"/>
              </a:ext>
            </a:extLst>
          </p:cNvPr>
          <p:cNvSpPr txBox="1"/>
          <p:nvPr/>
        </p:nvSpPr>
        <p:spPr>
          <a:xfrm>
            <a:off x="2882606" y="4126379"/>
            <a:ext cx="3304053" cy="41167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momenteel</a:t>
            </a:r>
            <a:endParaRPr lang="nl-NL" sz="105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F175E2BA-D9AD-F9E3-08DD-BF56950083DA}"/>
              </a:ext>
            </a:extLst>
          </p:cNvPr>
          <p:cNvSpPr txBox="1"/>
          <p:nvPr/>
        </p:nvSpPr>
        <p:spPr>
          <a:xfrm>
            <a:off x="3145220" y="4855076"/>
            <a:ext cx="3204413" cy="80772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>
            <a:extLst>
              <a:ext uri="{FF2B5EF4-FFF2-40B4-BE49-F238E27FC236}">
                <a16:creationId xmlns:a16="http://schemas.microsoft.com/office/drawing/2014/main" id="{CA42CE27-0A7A-9428-48BB-154214130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286" y="4859024"/>
            <a:ext cx="3888433" cy="22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op dit moment, tegenwoordig, nu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23B4DD41-2D68-0BAF-AF8E-9950C6E86D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693" y="2340275"/>
            <a:ext cx="2630316" cy="1754421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147C4C1-C53A-CCCA-9DCE-702B0D4ECF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51" y="2346200"/>
            <a:ext cx="2342617" cy="211928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458C1D2-4507-43EF-6DDF-AE5D7A33E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238" y="1244137"/>
            <a:ext cx="2169860" cy="2152291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281591A2-D5AD-B320-2CD4-3F6D111ADD0F}"/>
              </a:ext>
            </a:extLst>
          </p:cNvPr>
          <p:cNvSpPr txBox="1"/>
          <p:nvPr/>
        </p:nvSpPr>
        <p:spPr>
          <a:xfrm>
            <a:off x="6302898" y="3150207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bg1">
                    <a:lumMod val="50000"/>
                  </a:schemeClr>
                </a:solidFill>
              </a:rPr>
              <a:t>https://www.instagram.com/p/CN1Nr-sHr8q/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7D61F35-CA01-AEF4-C402-E14B0A3D84D9}"/>
              </a:ext>
            </a:extLst>
          </p:cNvPr>
          <p:cNvSpPr txBox="1"/>
          <p:nvPr/>
        </p:nvSpPr>
        <p:spPr>
          <a:xfrm>
            <a:off x="450691" y="4283088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bg1">
                    <a:lumMod val="50000"/>
                  </a:schemeClr>
                </a:solidFill>
              </a:rPr>
              <a:t>https://www.instagram.com/p/CN1Nr-sHr8q/</a:t>
            </a:r>
          </a:p>
        </p:txBody>
      </p:sp>
    </p:spTree>
    <p:extLst>
      <p:ext uri="{BB962C8B-B14F-4D97-AF65-F5344CB8AC3E}">
        <p14:creationId xmlns:p14="http://schemas.microsoft.com/office/powerpoint/2010/main" val="2939120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489688"/>
            <a:ext cx="2808311" cy="7924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202216" y="4104179"/>
            <a:ext cx="2674428" cy="62912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3573"/>
            <a:ext cx="3138805" cy="81193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helemaal niet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12294" y="4091357"/>
            <a:ext cx="3138805" cy="33891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vrijwel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78279" y="344804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volledig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54374" y="489213"/>
            <a:ext cx="779003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Vrijwel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alle oefeningen lukken de vader uiteindelijk.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 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90612" y="4849240"/>
            <a:ext cx="1995951" cy="53542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311349" y="4985901"/>
            <a:ext cx="2873189" cy="3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bijna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184538" y="4309312"/>
            <a:ext cx="2319028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213412" y="4302244"/>
            <a:ext cx="2319028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helemaal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A8915D-3236-19F2-B731-8AD6157304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36" y="2503895"/>
            <a:ext cx="2521156" cy="190412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EB0E9A9-1621-27FE-9196-B6A57EBE17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60" y="2381042"/>
            <a:ext cx="445284" cy="43565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D6C5310-A0D6-CC14-C5F2-A34A6E93F7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864" y="2381358"/>
            <a:ext cx="445284" cy="43565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1E358EE-77C7-4909-1A03-5A3DAF976D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748" y="2381042"/>
            <a:ext cx="445284" cy="43565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051C1E3-C585-820F-9EB4-61B83526CC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89736"/>
            <a:ext cx="445284" cy="435656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0930B1B-491B-F94C-260F-33F5964B64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80" y="3238130"/>
            <a:ext cx="445284" cy="435656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7F115B4-5B73-C12D-610F-F27A18F35A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60" y="3289698"/>
            <a:ext cx="445284" cy="435656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E0A53CE-B661-3942-08DD-E1F619A340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451" y="3332636"/>
            <a:ext cx="445284" cy="43565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CF66788-42EA-ED33-9338-3DD3B3CE88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421" y="2026909"/>
            <a:ext cx="2521156" cy="1904127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6566FA6-1658-8BF1-2D40-D151A0731D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630" y="1531781"/>
            <a:ext cx="2521156" cy="1904127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121E69A9-D0EA-07D2-B953-17C58159B3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500" y="1905664"/>
            <a:ext cx="445284" cy="442665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F6DADC10-F363-4D0D-BCD5-40536BB4BC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687" y="1905664"/>
            <a:ext cx="445284" cy="44266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A1B733F-E47E-CFAD-6EB2-F86BB32A5C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057" y="1809728"/>
            <a:ext cx="445284" cy="442665"/>
          </a:xfrm>
          <a:prstGeom prst="rect">
            <a:avLst/>
          </a:prstGeom>
        </p:spPr>
      </p:pic>
      <p:pic>
        <p:nvPicPr>
          <p:cNvPr id="2049" name="Afbeelding 2048">
            <a:extLst>
              <a:ext uri="{FF2B5EF4-FFF2-40B4-BE49-F238E27FC236}">
                <a16:creationId xmlns:a16="http://schemas.microsoft.com/office/drawing/2014/main" id="{91A86DAC-22EE-00EC-BEA6-9A909C5CCB1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981" y="2816698"/>
            <a:ext cx="445284" cy="442665"/>
          </a:xfrm>
          <a:prstGeom prst="rect">
            <a:avLst/>
          </a:prstGeom>
        </p:spPr>
      </p:pic>
      <p:pic>
        <p:nvPicPr>
          <p:cNvPr id="2052" name="Afbeelding 2051">
            <a:extLst>
              <a:ext uri="{FF2B5EF4-FFF2-40B4-BE49-F238E27FC236}">
                <a16:creationId xmlns:a16="http://schemas.microsoft.com/office/drawing/2014/main" id="{6427308C-7173-7BFA-E4F2-4E37C19F38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835" y="2889971"/>
            <a:ext cx="445284" cy="442665"/>
          </a:xfrm>
          <a:prstGeom prst="rect">
            <a:avLst/>
          </a:prstGeom>
        </p:spPr>
      </p:pic>
      <p:pic>
        <p:nvPicPr>
          <p:cNvPr id="2054" name="Afbeelding 2053">
            <a:extLst>
              <a:ext uri="{FF2B5EF4-FFF2-40B4-BE49-F238E27FC236}">
                <a16:creationId xmlns:a16="http://schemas.microsoft.com/office/drawing/2014/main" id="{0FE0171C-57D7-CFBC-9E1B-F5ECB05A4D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737" y="2739755"/>
            <a:ext cx="445284" cy="435656"/>
          </a:xfrm>
          <a:prstGeom prst="rect">
            <a:avLst/>
          </a:prstGeom>
        </p:spPr>
      </p:pic>
      <p:pic>
        <p:nvPicPr>
          <p:cNvPr id="2055" name="Afbeelding 2054">
            <a:extLst>
              <a:ext uri="{FF2B5EF4-FFF2-40B4-BE49-F238E27FC236}">
                <a16:creationId xmlns:a16="http://schemas.microsoft.com/office/drawing/2014/main" id="{C90DAE8F-1DF3-33D7-B53E-2132B2B043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2812660"/>
            <a:ext cx="445284" cy="435656"/>
          </a:xfrm>
          <a:prstGeom prst="rect">
            <a:avLst/>
          </a:prstGeom>
        </p:spPr>
      </p:pic>
      <p:pic>
        <p:nvPicPr>
          <p:cNvPr id="2056" name="Afbeelding 2055">
            <a:extLst>
              <a:ext uri="{FF2B5EF4-FFF2-40B4-BE49-F238E27FC236}">
                <a16:creationId xmlns:a16="http://schemas.microsoft.com/office/drawing/2014/main" id="{7ED45517-1F70-B40B-C8C7-909719E024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770" y="1381523"/>
            <a:ext cx="445284" cy="442665"/>
          </a:xfrm>
          <a:prstGeom prst="rect">
            <a:avLst/>
          </a:prstGeom>
        </p:spPr>
      </p:pic>
      <p:pic>
        <p:nvPicPr>
          <p:cNvPr id="2057" name="Afbeelding 2056">
            <a:extLst>
              <a:ext uri="{FF2B5EF4-FFF2-40B4-BE49-F238E27FC236}">
                <a16:creationId xmlns:a16="http://schemas.microsoft.com/office/drawing/2014/main" id="{A354D373-0D57-DAE1-C2A8-EAEFF963DD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451" y="1335245"/>
            <a:ext cx="445284" cy="442665"/>
          </a:xfrm>
          <a:prstGeom prst="rect">
            <a:avLst/>
          </a:prstGeom>
        </p:spPr>
      </p:pic>
      <p:pic>
        <p:nvPicPr>
          <p:cNvPr id="2058" name="Afbeelding 2057">
            <a:extLst>
              <a:ext uri="{FF2B5EF4-FFF2-40B4-BE49-F238E27FC236}">
                <a16:creationId xmlns:a16="http://schemas.microsoft.com/office/drawing/2014/main" id="{C18CC8A2-3F2E-765B-7502-20C1534B99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894" y="1288761"/>
            <a:ext cx="445284" cy="442665"/>
          </a:xfrm>
          <a:prstGeom prst="rect">
            <a:avLst/>
          </a:prstGeom>
        </p:spPr>
      </p:pic>
      <p:pic>
        <p:nvPicPr>
          <p:cNvPr id="2059" name="Afbeelding 2058">
            <a:extLst>
              <a:ext uri="{FF2B5EF4-FFF2-40B4-BE49-F238E27FC236}">
                <a16:creationId xmlns:a16="http://schemas.microsoft.com/office/drawing/2014/main" id="{0ED07B36-8640-28CA-7B58-048CEAFACB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024" y="2288896"/>
            <a:ext cx="445284" cy="442665"/>
          </a:xfrm>
          <a:prstGeom prst="rect">
            <a:avLst/>
          </a:prstGeom>
        </p:spPr>
      </p:pic>
      <p:pic>
        <p:nvPicPr>
          <p:cNvPr id="2060" name="Afbeelding 2059">
            <a:extLst>
              <a:ext uri="{FF2B5EF4-FFF2-40B4-BE49-F238E27FC236}">
                <a16:creationId xmlns:a16="http://schemas.microsoft.com/office/drawing/2014/main" id="{11E0E62F-ACD2-1F88-EB95-BE822EC4FA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707" y="2262511"/>
            <a:ext cx="445284" cy="442665"/>
          </a:xfrm>
          <a:prstGeom prst="rect">
            <a:avLst/>
          </a:prstGeom>
        </p:spPr>
      </p:pic>
      <p:pic>
        <p:nvPicPr>
          <p:cNvPr id="2061" name="Afbeelding 2060">
            <a:extLst>
              <a:ext uri="{FF2B5EF4-FFF2-40B4-BE49-F238E27FC236}">
                <a16:creationId xmlns:a16="http://schemas.microsoft.com/office/drawing/2014/main" id="{E1ED625F-7B70-03DC-7E32-E7F9FB17E1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208" y="2348329"/>
            <a:ext cx="445284" cy="442665"/>
          </a:xfrm>
          <a:prstGeom prst="rect">
            <a:avLst/>
          </a:prstGeom>
        </p:spPr>
      </p:pic>
      <p:pic>
        <p:nvPicPr>
          <p:cNvPr id="2062" name="Afbeelding 2061">
            <a:extLst>
              <a:ext uri="{FF2B5EF4-FFF2-40B4-BE49-F238E27FC236}">
                <a16:creationId xmlns:a16="http://schemas.microsoft.com/office/drawing/2014/main" id="{5B9BBCA6-F972-6C9E-0FC5-542A2A5EBF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85" y="2381042"/>
            <a:ext cx="445284" cy="4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16" y="52167"/>
            <a:ext cx="9006083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456051" y="4638677"/>
            <a:ext cx="2381481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024081" y="4025381"/>
            <a:ext cx="2693235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843499" y="3564460"/>
            <a:ext cx="2940221" cy="62327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nl-NL" sz="3600" b="1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1733" y="4743108"/>
            <a:ext cx="3247109" cy="92697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 idee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2946777" y="4148105"/>
            <a:ext cx="2950778" cy="37814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poging 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6156232" y="4585922"/>
            <a:ext cx="3138805" cy="630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56051" y="428888"/>
            <a:ext cx="7985138" cy="70663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vader had het idee om zijn dochter na te doen. Na veel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pogingen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was het resultaat best goed.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283778" y="4935289"/>
            <a:ext cx="2764129" cy="81232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306334" y="4959654"/>
            <a:ext cx="2764129" cy="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keer dat je iets probeert</a:t>
            </a: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2CAF2CA5-8840-46D4-8561-7FDED8187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1852" y="5488762"/>
            <a:ext cx="2693235" cy="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EFA0EA-E064-18D4-47DA-4CA07B7306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779" y="1721748"/>
            <a:ext cx="2402624" cy="2241806"/>
          </a:xfrm>
          <a:prstGeom prst="rect">
            <a:avLst/>
          </a:prstGeom>
        </p:spPr>
      </p:pic>
      <p:sp>
        <p:nvSpPr>
          <p:cNvPr id="16" name="Text Box 14">
            <a:extLst>
              <a:ext uri="{FF2B5EF4-FFF2-40B4-BE49-F238E27FC236}">
                <a16:creationId xmlns:a16="http://schemas.microsoft.com/office/drawing/2014/main" id="{15607EDF-539F-537A-FAEC-7469794E3D5C}"/>
              </a:ext>
            </a:extLst>
          </p:cNvPr>
          <p:cNvSpPr txBox="1"/>
          <p:nvPr/>
        </p:nvSpPr>
        <p:spPr>
          <a:xfrm>
            <a:off x="5671889" y="3627197"/>
            <a:ext cx="3283439" cy="37814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resultaat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4BF3DA5B-3C66-14DA-B36F-55093B567F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463" y="1298609"/>
            <a:ext cx="2554056" cy="222459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32F43A35-A66B-6899-1DFB-FAAC325AC41D}"/>
              </a:ext>
            </a:extLst>
          </p:cNvPr>
          <p:cNvSpPr txBox="1"/>
          <p:nvPr/>
        </p:nvSpPr>
        <p:spPr>
          <a:xfrm>
            <a:off x="5995237" y="3306889"/>
            <a:ext cx="4821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https://www.instagram.com/p/CaJsv3JuIE_/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141B1F14-A80E-5449-A39C-DEE02B2466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16" y="2995247"/>
            <a:ext cx="2381250" cy="1590675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15E4901E-E56D-7BD3-2C26-3F206280C681}"/>
              </a:ext>
            </a:extLst>
          </p:cNvPr>
          <p:cNvSpPr txBox="1"/>
          <p:nvPr/>
        </p:nvSpPr>
        <p:spPr>
          <a:xfrm>
            <a:off x="3092846" y="3754670"/>
            <a:ext cx="4821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https://www.instagram.com/p/CaJsv3JuIE_/</a:t>
            </a:r>
          </a:p>
        </p:txBody>
      </p:sp>
    </p:spTree>
    <p:extLst>
      <p:ext uri="{BB962C8B-B14F-4D97-AF65-F5344CB8AC3E}">
        <p14:creationId xmlns:p14="http://schemas.microsoft.com/office/powerpoint/2010/main" val="3244961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9676" y="450146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het plan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5868143" y="336975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realiseren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456070" y="481931"/>
            <a:ext cx="6636209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vader heeft zijn plan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gerealiseerd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De oefening is hem gelukt.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995925" y="4303455"/>
            <a:ext cx="2808312" cy="12137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6000124" y="4242274"/>
            <a:ext cx="2804113" cy="90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zorgen dat iets echt gebeurt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9280ED5-0F32-3C18-FB72-27FCF81976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62" y="2780928"/>
            <a:ext cx="2583379" cy="172569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8AD4952-9213-065E-889D-34DB098521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142" y="1185055"/>
            <a:ext cx="2415728" cy="218959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65AEFF8-D30C-C3B3-5BF2-B1A3B253E41D}"/>
              </a:ext>
            </a:extLst>
          </p:cNvPr>
          <p:cNvSpPr txBox="1"/>
          <p:nvPr/>
        </p:nvSpPr>
        <p:spPr>
          <a:xfrm>
            <a:off x="6135093" y="3131731"/>
            <a:ext cx="30089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https://www.instagram.com/p/CaJsv3JuIE_/</a:t>
            </a:r>
          </a:p>
        </p:txBody>
      </p:sp>
    </p:spTree>
    <p:extLst>
      <p:ext uri="{BB962C8B-B14F-4D97-AF65-F5344CB8AC3E}">
        <p14:creationId xmlns:p14="http://schemas.microsoft.com/office/powerpoint/2010/main" val="2973508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afkomstig zijn van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komen van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matten die ze gebruiken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zijn afkomstig van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de turnhal van de dochter.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59BC43B-EE2E-196E-596E-150394B64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12" y="2384590"/>
            <a:ext cx="4282628" cy="285651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2B6CCF0-E919-E6A1-C80D-050D5AE7E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384590"/>
            <a:ext cx="3382614" cy="2847925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7B2C5EAD-0D05-D94A-D73D-DD6036136DB5}"/>
              </a:ext>
            </a:extLst>
          </p:cNvPr>
          <p:cNvSpPr/>
          <p:nvPr/>
        </p:nvSpPr>
        <p:spPr>
          <a:xfrm>
            <a:off x="4265912" y="4314265"/>
            <a:ext cx="1602232" cy="41253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D131CB6-81AB-84E4-F516-E86016B575C1}"/>
              </a:ext>
            </a:extLst>
          </p:cNvPr>
          <p:cNvSpPr txBox="1"/>
          <p:nvPr/>
        </p:nvSpPr>
        <p:spPr>
          <a:xfrm>
            <a:off x="5436096" y="4970905"/>
            <a:ext cx="48219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50000"/>
                  </a:schemeClr>
                </a:solidFill>
              </a:rPr>
              <a:t>https://youtu.be/Gq-uf1UhWp0?si=6239yqxFqRhWVG_J</a:t>
            </a:r>
          </a:p>
        </p:txBody>
      </p:sp>
    </p:spTree>
    <p:extLst>
      <p:ext uri="{BB962C8B-B14F-4D97-AF65-F5344CB8AC3E}">
        <p14:creationId xmlns:p14="http://schemas.microsoft.com/office/powerpoint/2010/main" val="192494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poging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1E16F3-E300-AE63-B1B2-2A4BEAB302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93" y="1412776"/>
            <a:ext cx="5559214" cy="518711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EBF8317-3F5E-2F84-F7D6-82873BFC7638}"/>
              </a:ext>
            </a:extLst>
          </p:cNvPr>
          <p:cNvSpPr txBox="1"/>
          <p:nvPr/>
        </p:nvSpPr>
        <p:spPr>
          <a:xfrm>
            <a:off x="1792393" y="6261334"/>
            <a:ext cx="4821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https://www.instagram.com/p/CaJsv3JuIE_/</a:t>
            </a:r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9AE3129-5C9A-CE70-74D9-2E6598A50586}"/>
              </a:ext>
            </a:extLst>
          </p:cNvPr>
          <p:cNvSpPr txBox="1"/>
          <p:nvPr/>
        </p:nvSpPr>
        <p:spPr>
          <a:xfrm>
            <a:off x="2051720" y="5589240"/>
            <a:ext cx="6678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https://youtu.be/Gq-uf1UhWp0?si=8Jshx5SlVCT8kvTM</a:t>
            </a:r>
            <a:r>
              <a:rPr lang="nl-NL" dirty="0"/>
              <a:t> </a:t>
            </a:r>
          </a:p>
        </p:txBody>
      </p:sp>
      <p:pic>
        <p:nvPicPr>
          <p:cNvPr id="9" name="Afbeelding 8">
            <a:hlinkClick r:id="rId2"/>
            <a:extLst>
              <a:ext uri="{FF2B5EF4-FFF2-40B4-BE49-F238E27FC236}">
                <a16:creationId xmlns:a16="http://schemas.microsoft.com/office/drawing/2014/main" id="{FDFD405B-3C92-D0F1-70E5-90705C877F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7" y="1356212"/>
            <a:ext cx="7399695" cy="41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wijden aan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618F77-5A93-2772-E243-D9EC920852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977" y="1265767"/>
            <a:ext cx="6634045" cy="516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verhelpen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E9B10D-0DA8-0F70-385E-438298F190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20" y="1412776"/>
            <a:ext cx="7812360" cy="52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afkomstig zijn van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CA26CD-968D-2163-3D3C-E27F969461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12" y="2384590"/>
            <a:ext cx="4282628" cy="28565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32A2976-2610-D79B-BD50-A0831DCD9C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384590"/>
            <a:ext cx="3382614" cy="2847925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A059175C-D82D-0ACD-6625-D6FF74F0B8CB}"/>
              </a:ext>
            </a:extLst>
          </p:cNvPr>
          <p:cNvSpPr/>
          <p:nvPr/>
        </p:nvSpPr>
        <p:spPr>
          <a:xfrm>
            <a:off x="4265912" y="4314265"/>
            <a:ext cx="1602232" cy="41253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A2A7AF3-4EFE-A824-90D5-7337095CA3FF}"/>
              </a:ext>
            </a:extLst>
          </p:cNvPr>
          <p:cNvSpPr txBox="1"/>
          <p:nvPr/>
        </p:nvSpPr>
        <p:spPr>
          <a:xfrm>
            <a:off x="5436096" y="4970905"/>
            <a:ext cx="48219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50000"/>
                  </a:schemeClr>
                </a:solidFill>
              </a:rPr>
              <a:t>https://youtu.be/Gq-uf1UhWp0?si=6239yqxFqRhWVG_J</a:t>
            </a:r>
          </a:p>
        </p:txBody>
      </p: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15D623-8E10-011D-6811-7E751AE894A3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afdanken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AAFDEE5-16E4-974E-9E0E-6D0BE9411B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676651"/>
            <a:ext cx="5435664" cy="362558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697544" y="2295936"/>
            <a:ext cx="2304256" cy="1300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sz="11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wegdoen</a:t>
            </a:r>
            <a:endParaRPr lang="nl-NL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nl-NL" sz="105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nl-NL" sz="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C02C0FA-C211-D881-4E4A-FEB596FDAD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2295936"/>
            <a:ext cx="2539008" cy="42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vrijwel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63895D-D212-FE6F-01D3-D9EEF77496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26143"/>
            <a:ext cx="7128792" cy="53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105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930</Words>
  <Application>Microsoft Office PowerPoint</Application>
  <PresentationFormat>Diavoorstelling (4:3)</PresentationFormat>
  <Paragraphs>243</Paragraphs>
  <Slides>24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512</cp:revision>
  <dcterms:created xsi:type="dcterms:W3CDTF">2021-06-08T06:13:59Z</dcterms:created>
  <dcterms:modified xsi:type="dcterms:W3CDTF">2023-10-10T09:08:06Z</dcterms:modified>
</cp:coreProperties>
</file>