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60" r:id="rId4"/>
    <p:sldId id="1477" r:id="rId5"/>
    <p:sldId id="1479" r:id="rId6"/>
    <p:sldId id="1478" r:id="rId7"/>
    <p:sldId id="1480" r:id="rId8"/>
    <p:sldId id="1476" r:id="rId9"/>
    <p:sldId id="1475" r:id="rId10"/>
    <p:sldId id="934" r:id="rId11"/>
    <p:sldId id="263" r:id="rId12"/>
    <p:sldId id="1487" r:id="rId13"/>
    <p:sldId id="1488" r:id="rId14"/>
    <p:sldId id="1484" r:id="rId15"/>
    <p:sldId id="1489" r:id="rId16"/>
    <p:sldId id="259" r:id="rId17"/>
    <p:sldId id="1485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7"/>
            <p14:sldId id="1479"/>
            <p14:sldId id="1478"/>
            <p14:sldId id="1480"/>
            <p14:sldId id="1476"/>
            <p14:sldId id="1475"/>
            <p14:sldId id="934"/>
            <p14:sldId id="263"/>
            <p14:sldId id="1487"/>
            <p14:sldId id="1488"/>
            <p14:sldId id="1484"/>
            <p14:sldId id="1489"/>
            <p14:sldId id="259"/>
            <p14:sldId id="1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3291" autoAdjust="0"/>
  </p:normalViewPr>
  <p:slideViewPr>
    <p:cSldViewPr>
      <p:cViewPr varScale="1">
        <p:scale>
          <a:sx n="71" d="100"/>
          <a:sy n="71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b="1" dirty="0"/>
              <a:t>Woordenoverzicht: </a:t>
            </a:r>
          </a:p>
          <a:p>
            <a:pPr fontAlgn="t"/>
            <a:endParaRPr lang="nl-NL" dirty="0"/>
          </a:p>
          <a:p>
            <a:pPr fontAlgn="t"/>
            <a:r>
              <a:rPr lang="nl-NL" b="1" dirty="0"/>
              <a:t>heftig: </a:t>
            </a:r>
            <a:r>
              <a:rPr lang="nl-NL" dirty="0"/>
              <a:t>erg</a:t>
            </a:r>
          </a:p>
          <a:p>
            <a:pPr fontAlgn="t"/>
            <a:r>
              <a:rPr lang="nl-NL" b="1" dirty="0"/>
              <a:t>omgaan met</a:t>
            </a:r>
            <a:r>
              <a:rPr lang="nl-NL" dirty="0"/>
              <a:t>: doen met</a:t>
            </a:r>
          </a:p>
          <a:p>
            <a:pPr fontAlgn="t"/>
            <a:r>
              <a:rPr lang="nl-NL" b="1" dirty="0"/>
              <a:t>de actie</a:t>
            </a:r>
            <a:r>
              <a:rPr lang="nl-NL" dirty="0"/>
              <a:t>: wat je doet om te zorgen dat mensen iets gaan doen</a:t>
            </a:r>
          </a:p>
          <a:p>
            <a:pPr fontAlgn="t"/>
            <a:r>
              <a:rPr lang="nl-NL" b="1" dirty="0"/>
              <a:t>de vrede</a:t>
            </a:r>
            <a:r>
              <a:rPr lang="nl-NL" dirty="0"/>
              <a:t>: de rust, de tijd dat er geen oorlog is</a:t>
            </a:r>
          </a:p>
          <a:p>
            <a:pPr fontAlgn="t"/>
            <a:r>
              <a:rPr lang="nl-NL" b="1" dirty="0"/>
              <a:t>het geweld: </a:t>
            </a:r>
            <a:r>
              <a:rPr lang="nl-NL" dirty="0"/>
              <a:t>de kracht waarmee iemand mensen pijn doet of dingen kapotmaakt</a:t>
            </a:r>
          </a:p>
          <a:p>
            <a:pPr fontAlgn="t"/>
            <a:r>
              <a:rPr lang="nl-NL" b="1" dirty="0"/>
              <a:t>ongerust</a:t>
            </a:r>
            <a:r>
              <a:rPr lang="nl-NL" dirty="0"/>
              <a:t>: bang dat er iets gebeurt wat je niet wilt</a:t>
            </a:r>
          </a:p>
          <a:p>
            <a:pPr fontAlgn="t"/>
            <a:r>
              <a:rPr lang="nl-NL" b="1" dirty="0"/>
              <a:t>zelden</a:t>
            </a:r>
            <a:r>
              <a:rPr lang="nl-NL" dirty="0"/>
              <a:t>: bijna nooit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31-10-2023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Mijn zus heeft twee zoons. Dat zijn mijn neefjes. Ze zijn ongeveer net zo oud als jullie.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Hun moeder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is regelmatig wanhopig omdat de jongens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heftig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kunnen stoeien samen.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Er zijn dagen dat ze geniet van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vrede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rust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huis. Op die dagen gamen de jongens of voetballen ze samen buiten. Maar die dagen komen maar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zelden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bijna nooit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voor. Dus mijn zus kan nooit echt lang genieten van de rust in huis, omdat ze na een paar dagen weer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ongerust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begint te worden. Ze wordt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bang dat er iets gebeurt wat ze niet wil.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Afgelopen weekend was het weer eens raak. De jongens waren zo wild aan het stoeien dat ze haar nieuwe vaas met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geweld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omgooiden. De vaas viel in wel 1000 stukken op de grond. Het geweld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kracht waarmee iemand (mensen pijn doet of) dingen kapotmaakt.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Hun moeder is echt in de war: Ze weet nu even niet meer hoe ze moet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omgaan met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het gedrag van haar zoons, wat ze moet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doen met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hun gedrag. Moet ze boos worden? Of moet ze laten zien hoe verdrietig ze ervan wordt? Ze neemt nu even de tijd om na te denken wat haar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actie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moet zijn,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wat ze moet doen (om te zorgen dat mijn neefjes rustig blijven als ze samen spelen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.)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heeft bij het stoeien ook wel eens per ongeluk iets omgegooid?</a:t>
            </a:r>
            <a:endParaRPr lang="nl-NL" sz="2400" b="1" i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3391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geweld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liefde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kracht waarmee iemand (mensen pijn doet of) dingen kapotmaakt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jongens stoten met veel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geweld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vaas van de tafel.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63070" y="1561317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kracht waarmee je (mensen liefhebt of) dingen repareert.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beker wordt met veel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liefde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elkaar gelijmd.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Elektrisch blauw, Kobaltblauw, blauw, schaar&#10;&#10;Automatisch gegenereerde beschrijving">
            <a:extLst>
              <a:ext uri="{FF2B5EF4-FFF2-40B4-BE49-F238E27FC236}">
                <a16:creationId xmlns:a16="http://schemas.microsoft.com/office/drawing/2014/main" id="{AE9E04CD-9141-D065-9E25-DCEB82337F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067" y="2996952"/>
            <a:ext cx="2886517" cy="19281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2B6D3A1-5F18-5EAE-D691-AF63410FF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71" y="3490248"/>
            <a:ext cx="3014879" cy="1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vrede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ruzie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rust (de tijd dat er geen oorlog is)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het rustig is geniet ze van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vrede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het huis.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8" y="1561317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toestand waarin mensen vervelend tegen elkaar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kinderen maken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ruzie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met elkaar.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kleding, Menselijk gezicht, plant&#10;&#10;Automatisch gegenereerde beschrijving">
            <a:extLst>
              <a:ext uri="{FF2B5EF4-FFF2-40B4-BE49-F238E27FC236}">
                <a16:creationId xmlns:a16="http://schemas.microsoft.com/office/drawing/2014/main" id="{CD902872-CCB2-10DE-68C6-2A1A7300B2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31727"/>
            <a:ext cx="3888432" cy="2597473"/>
          </a:xfrm>
          <a:prstGeom prst="rect">
            <a:avLst/>
          </a:prstGeom>
        </p:spPr>
      </p:pic>
      <p:pic>
        <p:nvPicPr>
          <p:cNvPr id="8" name="Afbeelding 7" descr="Afbeelding met persoon, kleding, peuter, buitenshuis&#10;&#10;Automatisch gegenereerde beschrijving">
            <a:extLst>
              <a:ext uri="{FF2B5EF4-FFF2-40B4-BE49-F238E27FC236}">
                <a16:creationId xmlns:a16="http://schemas.microsoft.com/office/drawing/2014/main" id="{0D60BC54-A3FE-9F31-1E2C-4C90066316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140969"/>
            <a:ext cx="3126095" cy="208823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F63D87A-59DD-C43A-9B8B-9E03036D09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678" y="2450335"/>
            <a:ext cx="722978" cy="5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ongerust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27616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ontspannen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33772" y="1628800"/>
            <a:ext cx="41942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bang dat er iets gebeurt wat je niet wilt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zus is toch weer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ongerust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61756" y="1628800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= zonder spanning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vrouw zit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ontspannen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boek te lezen.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Menselijk gezicht, overdekt, kleding&#10;&#10;Automatisch gegenereerde beschrijving">
            <a:extLst>
              <a:ext uri="{FF2B5EF4-FFF2-40B4-BE49-F238E27FC236}">
                <a16:creationId xmlns:a16="http://schemas.microsoft.com/office/drawing/2014/main" id="{A9F11343-BC46-04D8-F307-0B0C287B81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68960"/>
            <a:ext cx="3168352" cy="2116459"/>
          </a:xfrm>
          <a:prstGeom prst="rect">
            <a:avLst/>
          </a:prstGeom>
        </p:spPr>
      </p:pic>
      <p:pic>
        <p:nvPicPr>
          <p:cNvPr id="5" name="Afbeelding 4" descr="Afbeelding met persoon, kleding, kamerplant, Menselijk gezicht&#10;&#10;Automatisch gegenereerde beschrijving">
            <a:extLst>
              <a:ext uri="{FF2B5EF4-FFF2-40B4-BE49-F238E27FC236}">
                <a16:creationId xmlns:a16="http://schemas.microsoft.com/office/drawing/2014/main" id="{41CC8805-7149-8EA3-E779-BE5AB3764B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757" y="2634429"/>
            <a:ext cx="3652469" cy="24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minimaal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matig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80122" y="336116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heftig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99742" y="490097"/>
            <a:ext cx="6720530" cy="67182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jongens zijn wild. Ze stoeien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heftig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elkaar.</a:t>
            </a: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694803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160240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erg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kleding, Menselijk gezicht, peuter&#10;&#10;Automatisch gegenereerde beschrijving">
            <a:extLst>
              <a:ext uri="{FF2B5EF4-FFF2-40B4-BE49-F238E27FC236}">
                <a16:creationId xmlns:a16="http://schemas.microsoft.com/office/drawing/2014/main" id="{E923B0DD-C71B-F97A-C062-9E194DACC7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40" y="1433798"/>
            <a:ext cx="2815691" cy="1880882"/>
          </a:xfrm>
          <a:prstGeom prst="rect">
            <a:avLst/>
          </a:prstGeom>
        </p:spPr>
      </p:pic>
      <p:pic>
        <p:nvPicPr>
          <p:cNvPr id="19" name="Afbeelding 18" descr="Afbeelding met persoon, kleding, muur, Menselijk gezicht&#10;&#10;Automatisch gegenereerde beschrijving">
            <a:extLst>
              <a:ext uri="{FF2B5EF4-FFF2-40B4-BE49-F238E27FC236}">
                <a16:creationId xmlns:a16="http://schemas.microsoft.com/office/drawing/2014/main" id="{C925DFC8-9386-4BE2-387C-327CC90B17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12" y="2614115"/>
            <a:ext cx="2790627" cy="1880882"/>
          </a:xfrm>
          <a:prstGeom prst="rect">
            <a:avLst/>
          </a:prstGeom>
        </p:spPr>
      </p:pic>
      <p:pic>
        <p:nvPicPr>
          <p:cNvPr id="21" name="Afbeelding 20" descr="Afbeelding met persoon, jongen, Menselijk gezicht, peuter&#10;&#10;Automatisch gegenereerde beschrijving">
            <a:extLst>
              <a:ext uri="{FF2B5EF4-FFF2-40B4-BE49-F238E27FC236}">
                <a16:creationId xmlns:a16="http://schemas.microsoft.com/office/drawing/2014/main" id="{605930CA-0E05-6872-B3B4-01703E83A4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761" y="1993519"/>
            <a:ext cx="2755063" cy="17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78211" y="399467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regelmatig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46916" y="334136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vaak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50416" y="409807"/>
            <a:ext cx="8038007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Dagen zonder ruzie komen maar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bijna nooit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87E02F-342D-C706-A14E-5DEF450F0B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76" y="2527910"/>
            <a:ext cx="2725824" cy="205321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213D776-1146-6DE7-B4F1-1D42A66420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504" y="1930095"/>
            <a:ext cx="2725091" cy="201398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BA43BC8-C731-E2D8-DE77-DCFA4AF83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046" y="1294946"/>
            <a:ext cx="2821586" cy="21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actie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7316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protesteren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73169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82621" y="3911149"/>
            <a:ext cx="2771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straffen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27194" y="3578808"/>
            <a:ext cx="2611399" cy="10139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37066" y="3650816"/>
            <a:ext cx="2611398" cy="114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b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rieven schrijven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3042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je doet om te zorgen dat mensen iets gaan doen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85C61C-B64B-C8C2-8649-BBB24FE6A7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525" y="4724723"/>
            <a:ext cx="1780503" cy="1186063"/>
          </a:xfrm>
          <a:prstGeom prst="rect">
            <a:avLst/>
          </a:prstGeom>
        </p:spPr>
      </p:pic>
      <p:pic>
        <p:nvPicPr>
          <p:cNvPr id="4" name="Afbeelding 3" descr="Afbeelding met Menselijk gezicht, persoon, kleding, muur&#10;&#10;Automatisch gegenereerde beschrijving">
            <a:extLst>
              <a:ext uri="{FF2B5EF4-FFF2-40B4-BE49-F238E27FC236}">
                <a16:creationId xmlns:a16="http://schemas.microsoft.com/office/drawing/2014/main" id="{2CDC8AE2-D71B-498E-7826-B9672119A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0" y="4697791"/>
            <a:ext cx="2000511" cy="1336341"/>
          </a:xfrm>
          <a:prstGeom prst="rect">
            <a:avLst/>
          </a:prstGeom>
        </p:spPr>
      </p:pic>
      <p:pic>
        <p:nvPicPr>
          <p:cNvPr id="18" name="Afbeelding 17" descr="Afbeelding met tekst, verbruiksartikelen voor kantoor, schrijfmateriaal, briefpapier&#10;&#10;Automatisch gegenereerde beschrijving">
            <a:extLst>
              <a:ext uri="{FF2B5EF4-FFF2-40B4-BE49-F238E27FC236}">
                <a16:creationId xmlns:a16="http://schemas.microsoft.com/office/drawing/2014/main" id="{F30D3C7B-0778-C4BD-26AD-B6D6F5DA49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901" y="4714582"/>
            <a:ext cx="1910167" cy="12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0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5256584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95995" y="2285921"/>
            <a:ext cx="554461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mgaan met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628810" y="1383667"/>
            <a:ext cx="1005014" cy="1113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709473" y="4190241"/>
            <a:ext cx="217489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356413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pijn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1267381" y="788978"/>
            <a:ext cx="417338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136609" y="722362"/>
            <a:ext cx="457286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ruziënde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kinderen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7" y="4324861"/>
            <a:ext cx="364882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95002" y="4304366"/>
            <a:ext cx="420668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teleurstelling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54451" y="3212976"/>
            <a:ext cx="2421605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3164535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doen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persoon, Menselijk gezicht, sinaasappel&#10;&#10;Automatisch gegenereerde beschrijving">
            <a:extLst>
              <a:ext uri="{FF2B5EF4-FFF2-40B4-BE49-F238E27FC236}">
                <a16:creationId xmlns:a16="http://schemas.microsoft.com/office/drawing/2014/main" id="{A902FD46-8FAE-8D6C-86C2-CD10DAD7B3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381" y="5000494"/>
            <a:ext cx="2361429" cy="157743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6F8A926-F323-5060-4AC3-3F2325D4B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435" y="5597781"/>
            <a:ext cx="1630002" cy="1215595"/>
          </a:xfrm>
          <a:prstGeom prst="rect">
            <a:avLst/>
          </a:prstGeom>
        </p:spPr>
      </p:pic>
      <p:pic>
        <p:nvPicPr>
          <p:cNvPr id="28" name="Afbeelding 27" descr="Afbeelding met persoon, Menselijk gezicht, kleding, vrouw&#10;&#10;Automatisch gegenereerde beschrijving">
            <a:extLst>
              <a:ext uri="{FF2B5EF4-FFF2-40B4-BE49-F238E27FC236}">
                <a16:creationId xmlns:a16="http://schemas.microsoft.com/office/drawing/2014/main" id="{8B743D94-8515-392B-C430-89381E9E03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33" y="4889894"/>
            <a:ext cx="2361430" cy="157743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C480439-5D43-166C-09D4-16290D5AB0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50" y="2235714"/>
            <a:ext cx="1984808" cy="13531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7490FCA-81EE-FE92-70EC-BE9EE5AB72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86" y="554477"/>
            <a:ext cx="2620932" cy="15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44 – 31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heftig</a:t>
            </a:r>
          </a:p>
        </p:txBody>
      </p:sp>
      <p:pic>
        <p:nvPicPr>
          <p:cNvPr id="8" name="Afbeelding 7" descr="Afbeelding met persoon, kleding, Menselijk gezicht, peuter&#10;&#10;Automatisch gegenereerde beschrijving">
            <a:extLst>
              <a:ext uri="{FF2B5EF4-FFF2-40B4-BE49-F238E27FC236}">
                <a16:creationId xmlns:a16="http://schemas.microsoft.com/office/drawing/2014/main" id="{51999429-F285-5159-FCCD-DEFE43BB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26143"/>
            <a:ext cx="7579795" cy="50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vrede</a:t>
            </a:r>
          </a:p>
        </p:txBody>
      </p:sp>
      <p:pic>
        <p:nvPicPr>
          <p:cNvPr id="5" name="Afbeelding 4" descr="Afbeelding met persoon, kleding, Menselijk gezicht, plant&#10;&#10;Automatisch gegenereerde beschrijving">
            <a:extLst>
              <a:ext uri="{FF2B5EF4-FFF2-40B4-BE49-F238E27FC236}">
                <a16:creationId xmlns:a16="http://schemas.microsoft.com/office/drawing/2014/main" id="{E66FD9BA-019F-B28D-F2EF-4A87AAC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6898968" cy="460851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66145DF-0985-9AAB-7CCF-25789ECCAF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692697"/>
            <a:ext cx="1512168" cy="11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zelden</a:t>
            </a:r>
          </a:p>
        </p:txBody>
      </p:sp>
      <p:pic>
        <p:nvPicPr>
          <p:cNvPr id="3" name="Afbeelding 2" descr="Afbeelding met tekst, nummer, Lettertype, handschrift&#10;&#10;Automatisch gegenereerde beschrijving">
            <a:extLst>
              <a:ext uri="{FF2B5EF4-FFF2-40B4-BE49-F238E27FC236}">
                <a16:creationId xmlns:a16="http://schemas.microsoft.com/office/drawing/2014/main" id="{0DFEF385-98E8-4DDF-1B48-C96AD8B9FB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303" y="1628800"/>
            <a:ext cx="6555394" cy="506626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31C3D64-56D1-3414-72EB-72656188C9EA}"/>
              </a:ext>
            </a:extLst>
          </p:cNvPr>
          <p:cNvSpPr/>
          <p:nvPr/>
        </p:nvSpPr>
        <p:spPr>
          <a:xfrm>
            <a:off x="1547664" y="2348880"/>
            <a:ext cx="60486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624CF9-C5EB-F4F6-603D-A0AC592845D7}"/>
              </a:ext>
            </a:extLst>
          </p:cNvPr>
          <p:cNvSpPr txBox="1"/>
          <p:nvPr/>
        </p:nvSpPr>
        <p:spPr>
          <a:xfrm>
            <a:off x="1547664" y="2348880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Zondag                Maandag             Dinsdag                 Woensdag            Donderdag         Vrijdag                   Zaterdag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9430AE5-B0B7-576A-FBC8-311249116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865507"/>
            <a:ext cx="725487" cy="56697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E907DE4-099C-F851-4928-AFCAC02469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256" y="3577559"/>
            <a:ext cx="725487" cy="566977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97AE4B5-BFEB-2C3F-6C21-DBD0EB8073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368" y="2756080"/>
            <a:ext cx="725487" cy="566977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073F4AF-A3E0-069C-C1E3-F8C3797096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394" y="5100651"/>
            <a:ext cx="72548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ongerust</a:t>
            </a:r>
          </a:p>
        </p:txBody>
      </p:sp>
      <p:pic>
        <p:nvPicPr>
          <p:cNvPr id="3" name="Afbeelding 2" descr="Afbeelding met persoon, Menselijk gezicht, overdekt, kleding&#10;&#10;Automatisch gegenereerde beschrijving">
            <a:extLst>
              <a:ext uri="{FF2B5EF4-FFF2-40B4-BE49-F238E27FC236}">
                <a16:creationId xmlns:a16="http://schemas.microsoft.com/office/drawing/2014/main" id="{C13A311F-44E0-89F2-0AE6-7062A6A03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7344816" cy="49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994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geweld</a:t>
            </a:r>
          </a:p>
        </p:txBody>
      </p:sp>
      <p:pic>
        <p:nvPicPr>
          <p:cNvPr id="10" name="Afbeelding 9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AD60A29A-6916-2BEA-3A01-3D31B2BE5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30" y="1631743"/>
            <a:ext cx="7585031" cy="4607653"/>
          </a:xfrm>
          <a:prstGeom prst="rect">
            <a:avLst/>
          </a:prstGeom>
        </p:spPr>
      </p:pic>
      <p:sp>
        <p:nvSpPr>
          <p:cNvPr id="13" name="Explosie: 8 punten 12">
            <a:extLst>
              <a:ext uri="{FF2B5EF4-FFF2-40B4-BE49-F238E27FC236}">
                <a16:creationId xmlns:a16="http://schemas.microsoft.com/office/drawing/2014/main" id="{53E4D349-963E-D085-D8E9-9E2BE3B2A434}"/>
              </a:ext>
            </a:extLst>
          </p:cNvPr>
          <p:cNvSpPr/>
          <p:nvPr/>
        </p:nvSpPr>
        <p:spPr>
          <a:xfrm>
            <a:off x="5308706" y="3047270"/>
            <a:ext cx="3835654" cy="374441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 descr="Afbeelding met meubels, vloer, tafel, stoel&#10;&#10;Automatisch gegenereerde beschrijving">
            <a:extLst>
              <a:ext uri="{FF2B5EF4-FFF2-40B4-BE49-F238E27FC236}">
                <a16:creationId xmlns:a16="http://schemas.microsoft.com/office/drawing/2014/main" id="{F85B26DA-DE81-F463-6EDE-5CFE383805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68" y="4815853"/>
            <a:ext cx="2494202" cy="225974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8550FE2-FE08-2022-ECFF-412DE272E0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2143">
            <a:off x="7156931" y="3861535"/>
            <a:ext cx="2317400" cy="21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omgaan met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555F1D-93F6-8594-3C1E-BF2AF21FA7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6" y="1700808"/>
            <a:ext cx="8348748" cy="43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actie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2A3D16-BF82-D3A4-44FD-4910B994FB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" y="1550179"/>
            <a:ext cx="7706012" cy="5133277"/>
          </a:xfrm>
          <a:prstGeom prst="rect">
            <a:avLst/>
          </a:prstGeom>
        </p:spPr>
      </p:pic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A8AE8E9A-5F9F-70A5-E05A-698CA2BA7454}"/>
              </a:ext>
            </a:extLst>
          </p:cNvPr>
          <p:cNvSpPr/>
          <p:nvPr/>
        </p:nvSpPr>
        <p:spPr>
          <a:xfrm>
            <a:off x="5004048" y="3726"/>
            <a:ext cx="3888432" cy="1685575"/>
          </a:xfrm>
          <a:prstGeom prst="wedgeEllipseCallout">
            <a:avLst>
              <a:gd name="adj1" fmla="val -18343"/>
              <a:gd name="adj2" fmla="val 713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19F2CE9-99E3-5A2A-3BAE-D34EA7A51E03}"/>
              </a:ext>
            </a:extLst>
          </p:cNvPr>
          <p:cNvSpPr txBox="1"/>
          <p:nvPr/>
        </p:nvSpPr>
        <p:spPr>
          <a:xfrm>
            <a:off x="5796206" y="349850"/>
            <a:ext cx="27362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Nu is het genoeg!</a:t>
            </a:r>
          </a:p>
          <a:p>
            <a:endParaRPr lang="nl-NL" sz="700" b="1" dirty="0">
              <a:latin typeface="Century Gothic" panose="020B0502020202020204" pitchFamily="34" charset="0"/>
            </a:endParaRPr>
          </a:p>
          <a:p>
            <a:r>
              <a:rPr lang="nl-NL" b="1" dirty="0">
                <a:latin typeface="Century Gothic" panose="020B0502020202020204" pitchFamily="34" charset="0"/>
              </a:rPr>
              <a:t>Je hebt de hele week huisarrest!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656</Words>
  <Application>Microsoft Office PowerPoint</Application>
  <PresentationFormat>Diavoorstelling (4:3)</PresentationFormat>
  <Paragraphs>164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497</cp:revision>
  <dcterms:created xsi:type="dcterms:W3CDTF">2021-06-08T06:13:59Z</dcterms:created>
  <dcterms:modified xsi:type="dcterms:W3CDTF">2023-10-31T09:55:13Z</dcterms:modified>
</cp:coreProperties>
</file>