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437" r:id="rId2"/>
    <p:sldId id="548" r:id="rId3"/>
    <p:sldId id="1460" r:id="rId4"/>
    <p:sldId id="1477" r:id="rId5"/>
    <p:sldId id="1475" r:id="rId6"/>
    <p:sldId id="1476" r:id="rId7"/>
    <p:sldId id="1489" r:id="rId8"/>
    <p:sldId id="1478" r:id="rId9"/>
    <p:sldId id="1479" r:id="rId10"/>
    <p:sldId id="1480" r:id="rId11"/>
    <p:sldId id="1490" r:id="rId12"/>
    <p:sldId id="934" r:id="rId13"/>
    <p:sldId id="263" r:id="rId14"/>
    <p:sldId id="1486" r:id="rId15"/>
    <p:sldId id="1487" r:id="rId16"/>
    <p:sldId id="1484" r:id="rId17"/>
    <p:sldId id="259" r:id="rId18"/>
    <p:sldId id="1488" r:id="rId19"/>
    <p:sldId id="1485" r:id="rId20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7"/>
            <p14:sldId id="1475"/>
            <p14:sldId id="1476"/>
            <p14:sldId id="1489"/>
            <p14:sldId id="1478"/>
            <p14:sldId id="1479"/>
            <p14:sldId id="1480"/>
            <p14:sldId id="1490"/>
            <p14:sldId id="934"/>
            <p14:sldId id="263"/>
            <p14:sldId id="1486"/>
            <p14:sldId id="1487"/>
            <p14:sldId id="1484"/>
            <p14:sldId id="259"/>
            <p14:sldId id="1488"/>
            <p14:sldId id="1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3920" autoAdjust="0"/>
  </p:normalViewPr>
  <p:slideViewPr>
    <p:cSldViewPr>
      <p:cViewPr varScale="1">
        <p:scale>
          <a:sx n="72" d="100"/>
          <a:sy n="72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bedrijf: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plaats waar mensen iets doen of maken voor geld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stripfiguur: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persoon of het dier uit een stripverhaal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allerlei: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verschillende soorten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wereldberoemd: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bekend over de hele wereld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succes: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wat goed gelukt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verdienen: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krijgen voor wat je hebt gedaan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tentoonstelling: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plek waar je van alles kunt zien over een onderwerp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17-10-2023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/zes-redenen-waarom-we-meer-graphic-novels-moeten-lezen-een-verhaal-met-kunstzinnige-strip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umofcomicart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Vorige week kwamen we toevallig terecht bij een klein maar superleuk museum over stripboeken in Noordwijk. (</a:t>
            </a:r>
            <a:r>
              <a:rPr lang="nl-NL" sz="2000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MoCA</a:t>
            </a:r>
            <a:r>
              <a:rPr lang="nl-NL" sz="2000" dirty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link in eerste dia, optioneel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Er was een interessante </a:t>
            </a:r>
            <a:r>
              <a:rPr lang="nl-NL" sz="200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tentoonstelling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Zo noem je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plek waar je van alles kunt zien over een onderwerp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titel van de tentoonstelling die er nog een tijdje te zien is, is Beestenboel. Met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allerlei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verschillende soorten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tekeningen krijg je informatie over de belangrijke rol die dieren in strips spelen. Er zijn heel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wereldberoemde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stripfiguren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zijn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personen óf dieren uit een stripverhaal die bekend zijn over de hele wereld.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Denk maar eens aan Tweety (een vogel), Mickey Mouse (een muis) of Bobbie, het hondje van Kuifje. Ik ontdekte in het museum ook dat tegenwoordig de graphic novel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(klik voor extra dia)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een leesboek mét stripjes erin, zoals Dog Man, een groot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succes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is. Het succes is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iets wat goed gelukt is.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Het bedrijf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plaats waar mensen iets doen of maken voor geld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deze boeken drukt,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verdient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daar tegenwoordig erg veel geld aan. Verdienen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krijgen voor wat je hebt gedaan.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Wie van jullie vindt het ook leuk om stripboeken en graphic novels te lezen?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b="1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(extra klik: optioneel filmpje, er worden een aantal keren moeilijke woorden gebruikt, eventueel uitleggen)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b="1" i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verdienen</a:t>
            </a:r>
          </a:p>
        </p:txBody>
      </p:sp>
      <p:pic>
        <p:nvPicPr>
          <p:cNvPr id="3" name="Afbeelding 2" descr="Afbeelding met persoon, tafel, overdekt, pot&#10;&#10;Automatisch gegenereerde beschrijving">
            <a:extLst>
              <a:ext uri="{FF2B5EF4-FFF2-40B4-BE49-F238E27FC236}">
                <a16:creationId xmlns:a16="http://schemas.microsoft.com/office/drawing/2014/main" id="{F548CE14-9F0A-6D5E-8D1E-0B8FDA626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54252"/>
            <a:ext cx="7488832" cy="50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ts, kunst, tekening, Beeldende kunst&#10;&#10;Automatisch gegenereerde beschrijving">
            <a:extLst>
              <a:ext uri="{FF2B5EF4-FFF2-40B4-BE49-F238E27FC236}">
                <a16:creationId xmlns:a16="http://schemas.microsoft.com/office/drawing/2014/main" id="{307546AB-17A4-DA1A-C7FD-E08C7CB1A7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44" y="2996952"/>
            <a:ext cx="2244080" cy="167408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CE41155-6C76-C60E-74A6-C663434D4E06}"/>
              </a:ext>
            </a:extLst>
          </p:cNvPr>
          <p:cNvSpPr txBox="1"/>
          <p:nvPr/>
        </p:nvSpPr>
        <p:spPr>
          <a:xfrm>
            <a:off x="827584" y="4747214"/>
            <a:ext cx="7488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https://schooltv.nl/video/zes-redenen-waarom-we-meer-graphic-novels-moeten-lezen-een-verhaal-met-kunstzinnige-strips/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21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allerlei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dezelfde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8147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verschillende soorten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Ik zag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allerlei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tekeningen.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83011" y="1624654"/>
            <a:ext cx="4181478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eenzelfde soort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zag veel cartoons met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dezelfde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hoofdpersoon.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5045BCD-4ACD-4CF0-3C5C-FF5DE03C7B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564613"/>
            <a:ext cx="3604298" cy="2408726"/>
          </a:xfrm>
          <a:prstGeom prst="rect">
            <a:avLst/>
          </a:prstGeom>
        </p:spPr>
      </p:pic>
      <p:pic>
        <p:nvPicPr>
          <p:cNvPr id="4" name="Afbeelding 3" descr="Afbeelding met tekst, verven, tekenfilm, tekening&#10;&#10;Automatisch gegenereerde beschrijving">
            <a:extLst>
              <a:ext uri="{FF2B5EF4-FFF2-40B4-BE49-F238E27FC236}">
                <a16:creationId xmlns:a16="http://schemas.microsoft.com/office/drawing/2014/main" id="{2366BAAE-576C-F5FD-0E49-F4B49199EF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622" y="2492896"/>
            <a:ext cx="3737350" cy="2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verdienen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uitgeven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krijgen voor wat je hebt gedaan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kan veel geld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verdienen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het maken van graphic novels.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62388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geld opmaken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geeft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elke week veel geld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uit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boeken.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EB21321-FE11-23C0-A208-3DDB80E312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54" y="2636912"/>
            <a:ext cx="3352877" cy="2238892"/>
          </a:xfrm>
          <a:prstGeom prst="rect">
            <a:avLst/>
          </a:prstGeom>
        </p:spPr>
      </p:pic>
      <p:pic>
        <p:nvPicPr>
          <p:cNvPr id="4" name="Afbeelding 3" descr="Afbeelding met persoon, overdekt, Elektronisch apparaat, gadget&#10;&#10;Automatisch gegenereerde beschrijving">
            <a:extLst>
              <a:ext uri="{FF2B5EF4-FFF2-40B4-BE49-F238E27FC236}">
                <a16:creationId xmlns:a16="http://schemas.microsoft.com/office/drawing/2014/main" id="{456B431B-27FA-3356-A3AB-49F6C0C3D7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104" y="2780928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8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succes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flop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23528" y="1628800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iets wat goed gelukt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uitgeven van graphic novels is een groot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succes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mislukking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film is een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flop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: er zit niemand in de bioscoop.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overdekt, auditorium, stoel, Bioscoop&#10;&#10;Automatisch gegenereerde beschrijving">
            <a:extLst>
              <a:ext uri="{FF2B5EF4-FFF2-40B4-BE49-F238E27FC236}">
                <a16:creationId xmlns:a16="http://schemas.microsoft.com/office/drawing/2014/main" id="{E99F0EF8-3571-3337-D8F7-A7D3FA466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723" y="2447815"/>
            <a:ext cx="3285938" cy="235805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7BA3700-F379-CEE2-9B85-B8EF56F01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5034" y="2617191"/>
            <a:ext cx="2335317" cy="10096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145F813-48B7-75ED-48B2-A7EC5F8FC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2598160"/>
            <a:ext cx="3770214" cy="236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1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2996952"/>
            <a:ext cx="2850773" cy="11521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latin typeface="Century Gothic" panose="020B0502020202020204" pitchFamily="34" charset="0"/>
                <a:ea typeface="Calibri"/>
                <a:cs typeface="Times New Roman"/>
              </a:rPr>
              <a:t>onbekend</a:t>
            </a:r>
            <a:endParaRPr lang="nl-NL" sz="4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9838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beroemd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96916" y="3077222"/>
            <a:ext cx="3138805" cy="126266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dirty="0">
                <a:latin typeface="Century Gothic" panose="020B0502020202020204" pitchFamily="34" charset="0"/>
                <a:ea typeface="Calibri"/>
                <a:cs typeface="Times New Roman"/>
              </a:rPr>
              <a:t>w</a:t>
            </a: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ereld-beroemd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9975" y="583216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Mickey Mouse is een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wereldberoemd stripfiguur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97285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850772" cy="29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bekend over de hele wereld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D866246A-E850-E257-D8F1-72C280B05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932" y="495166"/>
            <a:ext cx="2257273" cy="2257273"/>
          </a:xfrm>
          <a:prstGeom prst="rect">
            <a:avLst/>
          </a:prstGeom>
        </p:spPr>
      </p:pic>
      <p:pic>
        <p:nvPicPr>
          <p:cNvPr id="21" name="Afbeelding 20" descr="Afbeelding met tekenfilm, clipart, tekening, hond&#10;&#10;Automatisch gegenereerde beschrijving">
            <a:extLst>
              <a:ext uri="{FF2B5EF4-FFF2-40B4-BE49-F238E27FC236}">
                <a16:creationId xmlns:a16="http://schemas.microsoft.com/office/drawing/2014/main" id="{DA5C9854-A0EF-FDDD-CC6B-1C6FCCB8D8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5" y="2396510"/>
            <a:ext cx="1591822" cy="20649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BD46A7-7E19-C6F8-6C4F-D64C8C3D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72" y="2041873"/>
            <a:ext cx="1905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BAC2438-7C83-4063-C7F6-17B0A5F9350A}"/>
              </a:ext>
            </a:extLst>
          </p:cNvPr>
          <p:cNvSpPr txBox="1"/>
          <p:nvPr/>
        </p:nvSpPr>
        <p:spPr>
          <a:xfrm>
            <a:off x="156214" y="6540938"/>
            <a:ext cx="4641448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solidFill>
                  <a:schemeClr val="bg1">
                    <a:lumMod val="85000"/>
                  </a:schemeClr>
                </a:solidFill>
              </a:rPr>
              <a:t>http://2.bp.blogspot.com/_ZGrG3PjGRHM/TDOkqLGMr8I/AAAAAAAACoI/xRefofCAAtU/s1600/rodekatersplashscreen.png</a:t>
            </a:r>
          </a:p>
        </p:txBody>
      </p:sp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618371" y="383420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bedrijf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428999"/>
            <a:ext cx="2787026" cy="91010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0394" y="3691649"/>
            <a:ext cx="2714480" cy="62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uitgeverij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421600"/>
            <a:ext cx="2444750" cy="91750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403672" y="3717031"/>
            <a:ext cx="267108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filmstudio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429000"/>
            <a:ext cx="2611399" cy="91750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22208" y="3740875"/>
            <a:ext cx="261139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bioscoop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280831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plaats waar mensen iets doen of maken voor geld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gebouw, buitenshuis, kleding, hemel&#10;&#10;Automatisch gegenereerde beschrijving">
            <a:extLst>
              <a:ext uri="{FF2B5EF4-FFF2-40B4-BE49-F238E27FC236}">
                <a16:creationId xmlns:a16="http://schemas.microsoft.com/office/drawing/2014/main" id="{8E02597C-31C4-2502-3B3C-9236AD68E4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347" y="4485517"/>
            <a:ext cx="2272588" cy="147164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23C7F8F-3517-368C-CE05-BE64DA00F0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8" y="4485517"/>
            <a:ext cx="2272588" cy="1461325"/>
          </a:xfrm>
          <a:prstGeom prst="rect">
            <a:avLst/>
          </a:prstGeom>
        </p:spPr>
      </p:pic>
      <p:sp>
        <p:nvSpPr>
          <p:cNvPr id="16" name="Tekstvak 2">
            <a:extLst>
              <a:ext uri="{FF2B5EF4-FFF2-40B4-BE49-F238E27FC236}">
                <a16:creationId xmlns:a16="http://schemas.microsoft.com/office/drawing/2014/main" id="{CFE338EB-886D-3B90-CD8B-442F3AFAB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590" y="3338658"/>
            <a:ext cx="1560934" cy="62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F6558DB0-5A44-2F3F-F75C-34AC37731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373" y="3352853"/>
            <a:ext cx="1560934" cy="62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sp>
        <p:nvSpPr>
          <p:cNvPr id="20" name="Tekstvak 2">
            <a:extLst>
              <a:ext uri="{FF2B5EF4-FFF2-40B4-BE49-F238E27FC236}">
                <a16:creationId xmlns:a16="http://schemas.microsoft.com/office/drawing/2014/main" id="{CA03A124-C884-D4C8-F047-BE6730BB4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810" y="3352853"/>
            <a:ext cx="1560934" cy="62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C61C9F3B-29A0-5481-18C6-50F3192C3C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803" y="4480358"/>
            <a:ext cx="2609293" cy="1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112602" y="467169"/>
            <a:ext cx="4611526" cy="8238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245799" y="456083"/>
            <a:ext cx="4392488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stripfiguur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Tweety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Spiderman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652379"/>
            <a:ext cx="2611399" cy="128878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144502" y="367435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Mickey Mouse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5886793" y="476672"/>
            <a:ext cx="2952789" cy="152758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5886793" y="491188"/>
            <a:ext cx="312681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persoon of het dier uit een stripverhaal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25633E8-F144-0FAA-19B1-15E9836C41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08" y="4585652"/>
            <a:ext cx="936104" cy="1378953"/>
          </a:xfrm>
          <a:prstGeom prst="rect">
            <a:avLst/>
          </a:prstGeom>
        </p:spPr>
      </p:pic>
      <p:pic>
        <p:nvPicPr>
          <p:cNvPr id="18" name="Afbeelding 17" descr="Afbeelding met schets, Fictief personage, tekenfilm, Superheld&#10;&#10;Automatisch gegenereerde beschrijving">
            <a:extLst>
              <a:ext uri="{FF2B5EF4-FFF2-40B4-BE49-F238E27FC236}">
                <a16:creationId xmlns:a16="http://schemas.microsoft.com/office/drawing/2014/main" id="{488940C6-F42E-DC6D-EA4C-E1EB27A7A6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604298"/>
            <a:ext cx="1440160" cy="1440520"/>
          </a:xfrm>
          <a:prstGeom prst="rect">
            <a:avLst/>
          </a:prstGeom>
        </p:spPr>
      </p:pic>
      <p:pic>
        <p:nvPicPr>
          <p:cNvPr id="4" name="Afbeelding 3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62965DBB-CE4A-2764-2493-EC4AD01972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966" y="4984982"/>
            <a:ext cx="979623" cy="9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8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547664" y="2504861"/>
            <a:ext cx="6984776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655676" y="2421978"/>
            <a:ext cx="6768751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tentoonstelling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157921" y="4324860"/>
            <a:ext cx="280656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826360" y="4306861"/>
            <a:ext cx="3379690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het beeldje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067944" y="819113"/>
            <a:ext cx="304763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museum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79157" y="4324861"/>
            <a:ext cx="2496700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7280" y="4253628"/>
            <a:ext cx="399066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vitrine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5"/>
            <a:ext cx="6192688" cy="89494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64115" y="3179447"/>
            <a:ext cx="5964992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plek waar je van alles kunt zien over een onderwerp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EE0A94A-035B-0A11-73B8-E29FF8C99629}"/>
              </a:ext>
            </a:extLst>
          </p:cNvPr>
          <p:cNvCxnSpPr/>
          <p:nvPr/>
        </p:nvCxnSpPr>
        <p:spPr>
          <a:xfrm>
            <a:off x="5974177" y="4145273"/>
            <a:ext cx="150613" cy="1989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Afbeelding 5" descr="Afbeelding met gebouw, tekst, buitenshuis, wegbebakening&#10;&#10;Automatisch gegenereerde beschrijving">
            <a:extLst>
              <a:ext uri="{FF2B5EF4-FFF2-40B4-BE49-F238E27FC236}">
                <a16:creationId xmlns:a16="http://schemas.microsoft.com/office/drawing/2014/main" id="{982DB363-5466-DD44-DCE2-D18F8AD23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16" y="438022"/>
            <a:ext cx="1328922" cy="1989404"/>
          </a:xfrm>
          <a:prstGeom prst="rect">
            <a:avLst/>
          </a:prstGeom>
        </p:spPr>
      </p:pic>
      <p:pic>
        <p:nvPicPr>
          <p:cNvPr id="20" name="Afbeelding 19" descr="Afbeelding met beeldje, speelgoed, speelfiguur, tekenfilm&#10;&#10;Automatisch gegenereerde beschrijving">
            <a:extLst>
              <a:ext uri="{FF2B5EF4-FFF2-40B4-BE49-F238E27FC236}">
                <a16:creationId xmlns:a16="http://schemas.microsoft.com/office/drawing/2014/main" id="{D8EE6BDF-2A40-892F-5C0A-B1D1DE9BCF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85" y="5030773"/>
            <a:ext cx="2192337" cy="1464481"/>
          </a:xfrm>
          <a:prstGeom prst="rect">
            <a:avLst/>
          </a:prstGeom>
        </p:spPr>
      </p:pic>
      <p:pic>
        <p:nvPicPr>
          <p:cNvPr id="22" name="Afbeelding 21" descr="Afbeelding met overdekt, vloer, gebouw, schoeisel&#10;&#10;Automatisch gegenereerde beschrijving">
            <a:extLst>
              <a:ext uri="{FF2B5EF4-FFF2-40B4-BE49-F238E27FC236}">
                <a16:creationId xmlns:a16="http://schemas.microsoft.com/office/drawing/2014/main" id="{CDE4EEAF-027F-DCF9-6799-57738E3ED1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48" y="312447"/>
            <a:ext cx="3037557" cy="2029088"/>
          </a:xfrm>
          <a:prstGeom prst="rect">
            <a:avLst/>
          </a:prstGeom>
        </p:spPr>
      </p:pic>
      <p:pic>
        <p:nvPicPr>
          <p:cNvPr id="24" name="Afbeelding 23" descr="Afbeelding met overdekt, ontwerp, muur, meubels&#10;&#10;Automatisch gegenereerde beschrijving">
            <a:extLst>
              <a:ext uri="{FF2B5EF4-FFF2-40B4-BE49-F238E27FC236}">
                <a16:creationId xmlns:a16="http://schemas.microsoft.com/office/drawing/2014/main" id="{E67F9875-1CAB-8AF9-E4B0-E012B15F97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32" y="5002516"/>
            <a:ext cx="2351733" cy="166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42 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17 oktober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tentoonstelling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C977217-6C5C-0B96-FD22-E6CA8C55AE42}"/>
              </a:ext>
            </a:extLst>
          </p:cNvPr>
          <p:cNvSpPr txBox="1"/>
          <p:nvPr/>
        </p:nvSpPr>
        <p:spPr>
          <a:xfrm>
            <a:off x="611560" y="6165304"/>
            <a:ext cx="4821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https://www.museumofcomicart.nl</a:t>
            </a:r>
            <a:r>
              <a:rPr lang="nl-NL" dirty="0"/>
              <a:t> </a:t>
            </a:r>
          </a:p>
        </p:txBody>
      </p:sp>
      <p:pic>
        <p:nvPicPr>
          <p:cNvPr id="5" name="Afbeelding 4" descr="Afbeelding met overdekt, vloer, gebouw, schoeisel&#10;&#10;Automatisch gegenereerde beschrijving">
            <a:extLst>
              <a:ext uri="{FF2B5EF4-FFF2-40B4-BE49-F238E27FC236}">
                <a16:creationId xmlns:a16="http://schemas.microsoft.com/office/drawing/2014/main" id="{E5B5A6BF-59D7-3684-29CB-9CEA4DCB0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257007"/>
            <a:ext cx="6977445" cy="46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allerlei</a:t>
            </a:r>
          </a:p>
        </p:txBody>
      </p:sp>
      <p:pic>
        <p:nvPicPr>
          <p:cNvPr id="3" name="Afbeelding 2" descr="Afbeelding met verven, kunst, verzameling, Beeldende kunst&#10;&#10;Automatisch gegenereerde beschrijving">
            <a:extLst>
              <a:ext uri="{FF2B5EF4-FFF2-40B4-BE49-F238E27FC236}">
                <a16:creationId xmlns:a16="http://schemas.microsoft.com/office/drawing/2014/main" id="{BF9F6678-48C6-78C4-F015-1DF7EA62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25" y="1412776"/>
            <a:ext cx="7501749" cy="501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wereldberoemd</a:t>
            </a:r>
          </a:p>
        </p:txBody>
      </p:sp>
      <p:pic>
        <p:nvPicPr>
          <p:cNvPr id="3" name="Afbeelding 2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69CCE0C4-74C6-ECFF-B909-645322F4A5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700808"/>
            <a:ext cx="429309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stripfiguur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AC352C-8038-CC12-DCB0-18C3CE5A2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1" r="6838"/>
          <a:stretch/>
        </p:blipFill>
        <p:spPr>
          <a:xfrm>
            <a:off x="5192688" y="1446910"/>
            <a:ext cx="3843808" cy="3676148"/>
          </a:xfrm>
          <a:prstGeom prst="rect">
            <a:avLst/>
          </a:prstGeom>
        </p:spPr>
      </p:pic>
      <p:pic>
        <p:nvPicPr>
          <p:cNvPr id="5" name="Afbeelding 4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A2B42D80-668C-3A92-677A-72D093EB5B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833" y="3299122"/>
            <a:ext cx="3068960" cy="3068960"/>
          </a:xfrm>
          <a:prstGeom prst="rect">
            <a:avLst/>
          </a:prstGeom>
        </p:spPr>
      </p:pic>
      <p:pic>
        <p:nvPicPr>
          <p:cNvPr id="3" name="Afbeelding 2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3D05D670-33C7-203A-D7C3-B94ABB501B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57306"/>
            <a:ext cx="20518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tekenfilm, speelgoed, fictie&#10;&#10;Automatisch gegenereerde beschrijving">
            <a:extLst>
              <a:ext uri="{FF2B5EF4-FFF2-40B4-BE49-F238E27FC236}">
                <a16:creationId xmlns:a16="http://schemas.microsoft.com/office/drawing/2014/main" id="{1E30B17E-650A-E725-74BD-863EA24A2B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28" t="8249" r="30500" b="10125"/>
          <a:stretch/>
        </p:blipFill>
        <p:spPr>
          <a:xfrm>
            <a:off x="3382059" y="1588072"/>
            <a:ext cx="2379882" cy="3471274"/>
          </a:xfrm>
          <a:prstGeom prst="rect">
            <a:avLst/>
          </a:prstGeom>
        </p:spPr>
      </p:pic>
      <p:pic>
        <p:nvPicPr>
          <p:cNvPr id="3" name="Afbeelding 2" descr="Afbeelding met tekst, Menselijk gezicht, persoon, kleding&#10;&#10;Automatisch gegenereerde beschrijving">
            <a:extLst>
              <a:ext uri="{FF2B5EF4-FFF2-40B4-BE49-F238E27FC236}">
                <a16:creationId xmlns:a16="http://schemas.microsoft.com/office/drawing/2014/main" id="{9AB2FB7D-CBB9-E101-74A0-0C7F1E38C3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779" y="2602292"/>
            <a:ext cx="2785335" cy="371378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17B22BA-F46E-A933-5B7A-F98D27CA13FB}"/>
              </a:ext>
            </a:extLst>
          </p:cNvPr>
          <p:cNvSpPr txBox="1"/>
          <p:nvPr/>
        </p:nvSpPr>
        <p:spPr>
          <a:xfrm>
            <a:off x="2921152" y="14305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entury Gothic" panose="020B0502020202020204" pitchFamily="34" charset="0"/>
              </a:rPr>
              <a:t>de graphic novel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0B9498-A45C-E4C4-DB3C-1974EA7E8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6" t="16736" r="7598" b="7664"/>
          <a:stretch/>
        </p:blipFill>
        <p:spPr>
          <a:xfrm>
            <a:off x="579009" y="1124744"/>
            <a:ext cx="2476903" cy="347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18256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succes</a:t>
            </a:r>
          </a:p>
        </p:txBody>
      </p:sp>
      <p:pic>
        <p:nvPicPr>
          <p:cNvPr id="3" name="Afbeelding 2" descr="Afbeelding met persoon, tekst, kleding, boek&#10;&#10;Automatisch gegenereerde beschrijving">
            <a:extLst>
              <a:ext uri="{FF2B5EF4-FFF2-40B4-BE49-F238E27FC236}">
                <a16:creationId xmlns:a16="http://schemas.microsoft.com/office/drawing/2014/main" id="{E0D39214-DB98-CDDF-5918-641AD3B8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" y="1459556"/>
            <a:ext cx="7227534" cy="48279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D1DD1EC-698B-C8E6-FA19-4B7BB5BB4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459556"/>
            <a:ext cx="2261472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bedrijf</a:t>
            </a:r>
          </a:p>
        </p:txBody>
      </p:sp>
      <p:pic>
        <p:nvPicPr>
          <p:cNvPr id="5" name="Afbeelding 4" descr="Afbeelding met persoon, kleding, person, overdekt&#10;&#10;Automatisch gegenereerde beschrijving">
            <a:extLst>
              <a:ext uri="{FF2B5EF4-FFF2-40B4-BE49-F238E27FC236}">
                <a16:creationId xmlns:a16="http://schemas.microsoft.com/office/drawing/2014/main" id="{CB464FD7-7826-6E23-5362-E5913D513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5688632" cy="3800007"/>
          </a:xfrm>
          <a:prstGeom prst="rect">
            <a:avLst/>
          </a:prstGeom>
        </p:spPr>
      </p:pic>
      <p:sp>
        <p:nvSpPr>
          <p:cNvPr id="11" name="Pijl: gekromd rechts 10">
            <a:extLst>
              <a:ext uri="{FF2B5EF4-FFF2-40B4-BE49-F238E27FC236}">
                <a16:creationId xmlns:a16="http://schemas.microsoft.com/office/drawing/2014/main" id="{9A62C270-5DA4-1D4E-A8F1-3C1F7776F386}"/>
              </a:ext>
            </a:extLst>
          </p:cNvPr>
          <p:cNvSpPr/>
          <p:nvPr/>
        </p:nvSpPr>
        <p:spPr>
          <a:xfrm rot="17543731">
            <a:off x="4278570" y="4199250"/>
            <a:ext cx="1104794" cy="3162303"/>
          </a:xfrm>
          <a:prstGeom prst="curvedRightArrow">
            <a:avLst>
              <a:gd name="adj1" fmla="val 25000"/>
              <a:gd name="adj2" fmla="val 50000"/>
              <a:gd name="adj3" fmla="val 27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243009-25F0-F917-D0CF-215692D0B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6" t="16736" r="7598" b="7664"/>
          <a:stretch/>
        </p:blipFill>
        <p:spPr>
          <a:xfrm>
            <a:off x="6509889" y="3804021"/>
            <a:ext cx="2010424" cy="28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639</Words>
  <Application>Microsoft Office PowerPoint</Application>
  <PresentationFormat>Diavoorstelling (4:3)</PresentationFormat>
  <Paragraphs>175</Paragraphs>
  <Slides>19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Routledge, Mandy</cp:lastModifiedBy>
  <cp:revision>498</cp:revision>
  <dcterms:created xsi:type="dcterms:W3CDTF">2021-06-08T06:13:59Z</dcterms:created>
  <dcterms:modified xsi:type="dcterms:W3CDTF">2023-10-17T09:40:45Z</dcterms:modified>
</cp:coreProperties>
</file>