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15" r:id="rId2"/>
    <p:sldId id="548" r:id="rId3"/>
    <p:sldId id="1508" r:id="rId4"/>
    <p:sldId id="1479" r:id="rId5"/>
    <p:sldId id="1475" r:id="rId6"/>
    <p:sldId id="1480" r:id="rId7"/>
    <p:sldId id="1460" r:id="rId8"/>
    <p:sldId id="1486" r:id="rId9"/>
    <p:sldId id="1478" r:id="rId10"/>
    <p:sldId id="1477" r:id="rId11"/>
    <p:sldId id="1476" r:id="rId12"/>
    <p:sldId id="1507" r:id="rId13"/>
    <p:sldId id="934" r:id="rId14"/>
    <p:sldId id="1514" r:id="rId15"/>
    <p:sldId id="1506" r:id="rId16"/>
    <p:sldId id="1510" r:id="rId17"/>
    <p:sldId id="1509" r:id="rId18"/>
    <p:sldId id="1498" r:id="rId19"/>
    <p:sldId id="1512" r:id="rId20"/>
    <p:sldId id="1503" r:id="rId21"/>
    <p:sldId id="1516" r:id="rId22"/>
    <p:sldId id="1505" r:id="rId23"/>
    <p:sldId id="1513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15"/>
            <p14:sldId id="548"/>
            <p14:sldId id="1508"/>
            <p14:sldId id="1479"/>
            <p14:sldId id="1475"/>
            <p14:sldId id="1480"/>
            <p14:sldId id="1460"/>
            <p14:sldId id="1486"/>
            <p14:sldId id="1478"/>
            <p14:sldId id="1477"/>
            <p14:sldId id="1476"/>
            <p14:sldId id="1507"/>
            <p14:sldId id="934"/>
            <p14:sldId id="1514"/>
            <p14:sldId id="1506"/>
            <p14:sldId id="1510"/>
            <p14:sldId id="1509"/>
            <p14:sldId id="1498"/>
            <p14:sldId id="1512"/>
            <p14:sldId id="1503"/>
            <p14:sldId id="1516"/>
            <p14:sldId id="1505"/>
            <p14:sldId id="1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DB"/>
    <a:srgbClr val="EEF6EE"/>
    <a:srgbClr val="F4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5226" autoAdjust="0"/>
  </p:normalViewPr>
  <p:slideViewPr>
    <p:cSldViewPr>
      <p:cViewPr varScale="1">
        <p:scale>
          <a:sx n="86" d="100"/>
          <a:sy n="86" d="100"/>
        </p:scale>
        <p:origin x="10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gezelschap: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groep mensen die samen iets doen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leiden naar: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brengen naar, iemand een bepaalde richting uit laten 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 spullen ergens in zetten om ze te verplaatsen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tijdens: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tijd van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bijkomen: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uitrusten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verblijf: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plek waar je woont of bent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bij andere mensen, dieren of dingen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blijken: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duidelijk worden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toestemming: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iemand zegt dat je iets mag doen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elke, op elke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538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48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Eén keer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elk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jaar, hebben wij een familieweekend. Met de hele familie gaan we dan een weekendje ergens naartoe.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verblijf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is elk jaar anders. H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 verblijf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plek waar je woont of bent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Dat vind ik erg leuk. We kiezen om de beurt waar we naartoe gaan.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leidt ons naar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veel verschillende plekken in Nederland. L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eiden naar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brengen naar, iemand een bepaalde richting uit laten gaan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afspraak is wel dat we een plek kiezen waar we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apart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anderen zijn. Apart, dus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niet bij andere mensen, dieren of dingen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waar het hele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gezelschap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in past.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groep mensen die samen iets 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moet erin passen. Bijvoorbeeld een huisje midden in het bos. We genieten erg van de rust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tijdens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(of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de tijd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 het verblijf kunnen we dan ook even lekker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bijkomen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werk of school. We kunnen dan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uitrusten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Dit jaar gaan we naar Limburg.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blijkt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voor een paar mensen van de familie wel 3 uur rijden! Blijken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duidelijk worden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dan hoop je dat er geen file is onderweg. Want dan duurt het nog veel langer. Ik had laatst file in mijn straat. Er was een verhuiswagen aan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laden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Laden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grote spullen ergens in zetten om ze te verplaatsen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Heel onhandig, maar de verhuiswagen had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toestemming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om daar te staan. Er is toestemming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als iemand zegt dat je iets mag doen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Toen kwam ik gewoon bijna te laat op school!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1237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blijken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BAA8605-0E62-774F-488B-C5217006F601}"/>
              </a:ext>
            </a:extLst>
          </p:cNvPr>
          <p:cNvGrpSpPr/>
          <p:nvPr/>
        </p:nvGrpSpPr>
        <p:grpSpPr>
          <a:xfrm>
            <a:off x="0" y="1412299"/>
            <a:ext cx="9144000" cy="4933096"/>
            <a:chOff x="0" y="1412299"/>
            <a:chExt cx="9144000" cy="4933096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B09CED23-5A52-EB47-F8B7-22C743989115}"/>
                </a:ext>
              </a:extLst>
            </p:cNvPr>
            <p:cNvGrpSpPr/>
            <p:nvPr/>
          </p:nvGrpSpPr>
          <p:grpSpPr>
            <a:xfrm>
              <a:off x="0" y="1592390"/>
              <a:ext cx="9144000" cy="4572914"/>
              <a:chOff x="0" y="1257120"/>
              <a:chExt cx="9144000" cy="4572914"/>
            </a:xfrm>
          </p:grpSpPr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06787F99-AD7B-252E-4DD8-3BA1719CBA51}"/>
                  </a:ext>
                </a:extLst>
              </p:cNvPr>
              <p:cNvGrpSpPr/>
              <p:nvPr/>
            </p:nvGrpSpPr>
            <p:grpSpPr>
              <a:xfrm>
                <a:off x="0" y="1257120"/>
                <a:ext cx="9144000" cy="4572914"/>
                <a:chOff x="0" y="1142543"/>
                <a:chExt cx="9144000" cy="4572914"/>
              </a:xfrm>
            </p:grpSpPr>
            <p:pic>
              <p:nvPicPr>
                <p:cNvPr id="8" name="Afbeelding 7">
                  <a:extLst>
                    <a:ext uri="{FF2B5EF4-FFF2-40B4-BE49-F238E27FC236}">
                      <a16:creationId xmlns:a16="http://schemas.microsoft.com/office/drawing/2014/main" id="{4D72FA36-2BE1-7D3D-5F18-CF431476D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0" y="1142543"/>
                  <a:ext cx="9144000" cy="4572914"/>
                </a:xfrm>
                <a:prstGeom prst="rect">
                  <a:avLst/>
                </a:prstGeom>
              </p:spPr>
            </p:pic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AFD28DAD-6B98-A328-B074-00A660B1593B}"/>
                    </a:ext>
                  </a:extLst>
                </p:cNvPr>
                <p:cNvSpPr/>
                <p:nvPr/>
              </p:nvSpPr>
              <p:spPr>
                <a:xfrm>
                  <a:off x="323528" y="1628800"/>
                  <a:ext cx="1296144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D1AD556A-EC99-DE3C-C150-BC0BB40A60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9928" y="2163833"/>
                <a:ext cx="1511922" cy="504056"/>
              </a:xfrm>
              <a:prstGeom prst="rect">
                <a:avLst/>
              </a:prstGeom>
            </p:spPr>
          </p:pic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3417F0A6-1158-F5D4-52C9-68199A338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5292" y="1412299"/>
              <a:ext cx="1157114" cy="1028898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D5C5F08-E603-7271-E9A1-E3BADA422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4288" y="5316497"/>
              <a:ext cx="1008112" cy="1028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laden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6FE59B-1C1B-10C5-4701-3A77D97B0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6" y="1700808"/>
            <a:ext cx="7232088" cy="48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66024" y="27017"/>
            <a:ext cx="927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toestemming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C1E6BB-7A7E-12C8-0072-3FED1F962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73140"/>
            <a:ext cx="3760060" cy="25117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7982502-672B-E2E0-9AF1-2E22D15DAD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29" b="94643" l="9735" r="90265">
                        <a14:foregroundMark x1="30088" y1="90179" x2="31858" y2="94643"/>
                        <a14:foregroundMark x1="85841" y1="16964" x2="90265" y2="2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3415042"/>
            <a:ext cx="2736304" cy="2707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85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apart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5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bij andere mensen, dieren of dingen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vakantiehuisjes staan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een park.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bij andere mensen, dieren of dingen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vakantiehuisje staat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apart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23A369-8670-6F1B-B760-D61928A3AA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2708920"/>
            <a:ext cx="2728565" cy="20648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D13209B-77F6-AE4D-C0CC-51D2AD711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2908078" cy="19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0216" y="44323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weer zijn</a:t>
            </a:r>
            <a:endParaRPr lang="nl-NL" sz="4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bijkomen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20216" y="1628800"/>
            <a:ext cx="42077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bezig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meestal druk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weer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uitrusten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1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het vakantiehuisje kan ik fijn even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bijkomen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72D89F0-0AA1-0B96-B9A3-10F211C8C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7" y="2564904"/>
            <a:ext cx="3589192" cy="23975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46EAA6-FFBD-0433-9740-93C34AB30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3" y="2348880"/>
            <a:ext cx="3677394" cy="24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9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lijken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blijken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het ziet er zo uit, maar hoeft niet zo te zijn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lijkt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of Limburg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dichtbij is.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duidelijk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blijkt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wel 3 uur rijden te zijn naar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imburg.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45340A3-05F3-3953-2051-D6392122A439}"/>
              </a:ext>
            </a:extLst>
          </p:cNvPr>
          <p:cNvGrpSpPr/>
          <p:nvPr/>
        </p:nvGrpSpPr>
        <p:grpSpPr>
          <a:xfrm>
            <a:off x="4864224" y="2564904"/>
            <a:ext cx="3944689" cy="2128120"/>
            <a:chOff x="0" y="1412299"/>
            <a:chExt cx="9144000" cy="4933096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98C6CC1-5C6F-6F1F-C6AF-82395F8699E1}"/>
                </a:ext>
              </a:extLst>
            </p:cNvPr>
            <p:cNvGrpSpPr/>
            <p:nvPr/>
          </p:nvGrpSpPr>
          <p:grpSpPr>
            <a:xfrm>
              <a:off x="0" y="1592390"/>
              <a:ext cx="9144000" cy="4572914"/>
              <a:chOff x="0" y="1257120"/>
              <a:chExt cx="9144000" cy="4572914"/>
            </a:xfrm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2BF21DD3-92C3-C785-D6B6-3EFC94E3D748}"/>
                  </a:ext>
                </a:extLst>
              </p:cNvPr>
              <p:cNvGrpSpPr/>
              <p:nvPr/>
            </p:nvGrpSpPr>
            <p:grpSpPr>
              <a:xfrm>
                <a:off x="0" y="1257120"/>
                <a:ext cx="9144000" cy="4572914"/>
                <a:chOff x="0" y="1142543"/>
                <a:chExt cx="9144000" cy="4572914"/>
              </a:xfrm>
            </p:grpSpPr>
            <p:pic>
              <p:nvPicPr>
                <p:cNvPr id="17" name="Afbeelding 16">
                  <a:extLst>
                    <a:ext uri="{FF2B5EF4-FFF2-40B4-BE49-F238E27FC236}">
                      <a16:creationId xmlns:a16="http://schemas.microsoft.com/office/drawing/2014/main" id="{6F4383B7-C942-4E11-626D-E826A98210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0" y="1142543"/>
                  <a:ext cx="9144000" cy="4572914"/>
                </a:xfrm>
                <a:prstGeom prst="rect">
                  <a:avLst/>
                </a:prstGeom>
              </p:spPr>
            </p:pic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302F55E6-23CA-F577-5BA6-E29B70C3DD7F}"/>
                    </a:ext>
                  </a:extLst>
                </p:cNvPr>
                <p:cNvSpPr/>
                <p:nvPr/>
              </p:nvSpPr>
              <p:spPr>
                <a:xfrm>
                  <a:off x="323528" y="1628800"/>
                  <a:ext cx="1296144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9A197A73-C9FF-89C5-2507-B03A32ECD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9928" y="2163833"/>
                <a:ext cx="1511922" cy="504056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9222F8F-72E8-9924-E670-45D3552B5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5292" y="1412299"/>
              <a:ext cx="1157114" cy="1028898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439CB4A-A55B-8BC1-3A06-DD24841EC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4288" y="5316497"/>
              <a:ext cx="1008112" cy="1028898"/>
            </a:xfrm>
            <a:prstGeom prst="rect">
              <a:avLst/>
            </a:prstGeom>
          </p:spPr>
        </p:pic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526EA70-2660-E51B-803B-EEA07E40E2B2}"/>
              </a:ext>
            </a:extLst>
          </p:cNvPr>
          <p:cNvGrpSpPr/>
          <p:nvPr/>
        </p:nvGrpSpPr>
        <p:grpSpPr>
          <a:xfrm>
            <a:off x="380531" y="3243706"/>
            <a:ext cx="3944689" cy="1972739"/>
            <a:chOff x="0" y="1257120"/>
            <a:chExt cx="9144000" cy="4572914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9CB122-1A06-7DDA-E453-8A45389EECC9}"/>
                </a:ext>
              </a:extLst>
            </p:cNvPr>
            <p:cNvGrpSpPr/>
            <p:nvPr/>
          </p:nvGrpSpPr>
          <p:grpSpPr>
            <a:xfrm>
              <a:off x="0" y="1257120"/>
              <a:ext cx="9144000" cy="4572914"/>
              <a:chOff x="0" y="1142543"/>
              <a:chExt cx="9144000" cy="4572914"/>
            </a:xfrm>
          </p:grpSpPr>
          <p:pic>
            <p:nvPicPr>
              <p:cNvPr id="25" name="Afbeelding 24">
                <a:extLst>
                  <a:ext uri="{FF2B5EF4-FFF2-40B4-BE49-F238E27FC236}">
                    <a16:creationId xmlns:a16="http://schemas.microsoft.com/office/drawing/2014/main" id="{529F1AB8-E145-A75D-976B-7503948FC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0" y="1142543"/>
                <a:ext cx="9144000" cy="4572914"/>
              </a:xfrm>
              <a:prstGeom prst="rect">
                <a:avLst/>
              </a:prstGeom>
            </p:spPr>
          </p:pic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E9E0603-C79C-FFE7-45C7-7EC6B6D8E64F}"/>
                  </a:ext>
                </a:extLst>
              </p:cNvPr>
              <p:cNvSpPr/>
              <p:nvPr/>
            </p:nvSpPr>
            <p:spPr>
              <a:xfrm>
                <a:off x="323528" y="1628800"/>
                <a:ext cx="1296144" cy="1008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57DE3223-9ED2-D005-0F7A-F7CBCBCD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29928" y="2163833"/>
              <a:ext cx="1511922" cy="504056"/>
            </a:xfrm>
            <a:prstGeom prst="rect">
              <a:avLst/>
            </a:prstGeom>
          </p:spPr>
        </p:pic>
      </p:grpSp>
      <p:sp>
        <p:nvSpPr>
          <p:cNvPr id="27" name="Gedachtewolkje: wolk 26">
            <a:extLst>
              <a:ext uri="{FF2B5EF4-FFF2-40B4-BE49-F238E27FC236}">
                <a16:creationId xmlns:a16="http://schemas.microsoft.com/office/drawing/2014/main" id="{DDBEBEDE-F121-5890-ADE1-2FC72A3B541E}"/>
              </a:ext>
            </a:extLst>
          </p:cNvPr>
          <p:cNvSpPr/>
          <p:nvPr/>
        </p:nvSpPr>
        <p:spPr>
          <a:xfrm>
            <a:off x="1314668" y="2642595"/>
            <a:ext cx="2681268" cy="1209712"/>
          </a:xfrm>
          <a:prstGeom prst="cloudCallout">
            <a:avLst>
              <a:gd name="adj1" fmla="val -63338"/>
              <a:gd name="adj2" fmla="val 42072"/>
            </a:avLst>
          </a:prstGeom>
          <a:solidFill>
            <a:schemeClr val="bg1"/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5C3E9AA-B7D9-7D57-C6DC-33FF487CC116}"/>
              </a:ext>
            </a:extLst>
          </p:cNvPr>
          <p:cNvSpPr txBox="1"/>
          <p:nvPr/>
        </p:nvSpPr>
        <p:spPr>
          <a:xfrm>
            <a:off x="1678685" y="289224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accent3">
                    <a:lumMod val="75000"/>
                  </a:schemeClr>
                </a:solidFill>
              </a:rPr>
              <a:t>“Limburg is dichtbij, ik ben er zo!”</a:t>
            </a:r>
          </a:p>
        </p:txBody>
      </p:sp>
    </p:spTree>
    <p:extLst>
      <p:ext uri="{BB962C8B-B14F-4D97-AF65-F5344CB8AC3E}">
        <p14:creationId xmlns:p14="http://schemas.microsoft.com/office/powerpoint/2010/main" val="408228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per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tezamen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elke, op elke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jaar hebben we 1x een familieweekend.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 of met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Dat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tezamen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nu al 4 familieweekenden.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56195D3-B288-8A86-FA53-9816D48F2DAC}"/>
              </a:ext>
            </a:extLst>
          </p:cNvPr>
          <p:cNvGrpSpPr/>
          <p:nvPr/>
        </p:nvGrpSpPr>
        <p:grpSpPr>
          <a:xfrm>
            <a:off x="655202" y="2533080"/>
            <a:ext cx="3405614" cy="2025869"/>
            <a:chOff x="1907704" y="692695"/>
            <a:chExt cx="6444208" cy="3833412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AB1BD058-5BB6-D4AD-B9D0-4445E93DF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7704" y="692695"/>
              <a:ext cx="6444208" cy="3833412"/>
            </a:xfrm>
            <a:prstGeom prst="rect">
              <a:avLst/>
            </a:prstGeom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ABBE3763-F807-5EB1-7F9F-F613369E5EB4}"/>
                </a:ext>
              </a:extLst>
            </p:cNvPr>
            <p:cNvSpPr/>
            <p:nvPr/>
          </p:nvSpPr>
          <p:spPr>
            <a:xfrm>
              <a:off x="3788786" y="2034564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13976358-FBAC-B42C-2388-D2B4FA0253F8}"/>
                </a:ext>
              </a:extLst>
            </p:cNvPr>
            <p:cNvSpPr/>
            <p:nvPr/>
          </p:nvSpPr>
          <p:spPr>
            <a:xfrm>
              <a:off x="5957900" y="1893024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40AB9A8-05F2-4F5F-5A29-E9CF230A49F7}"/>
                </a:ext>
              </a:extLst>
            </p:cNvPr>
            <p:cNvSpPr/>
            <p:nvPr/>
          </p:nvSpPr>
          <p:spPr>
            <a:xfrm>
              <a:off x="6660232" y="2276872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54DDE0D7-6486-A80C-06A6-86E392F68422}"/>
                </a:ext>
              </a:extLst>
            </p:cNvPr>
            <p:cNvSpPr/>
            <p:nvPr/>
          </p:nvSpPr>
          <p:spPr>
            <a:xfrm>
              <a:off x="3275856" y="3861048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3E47BC32-8D78-2230-35E6-9BAD7D2AFCB8}"/>
              </a:ext>
            </a:extLst>
          </p:cNvPr>
          <p:cNvGrpSpPr/>
          <p:nvPr/>
        </p:nvGrpSpPr>
        <p:grpSpPr>
          <a:xfrm>
            <a:off x="5014050" y="2416065"/>
            <a:ext cx="3405614" cy="2025869"/>
            <a:chOff x="1907704" y="692695"/>
            <a:chExt cx="6444208" cy="3833412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0C780C5D-BB95-62F9-2AF9-77774687C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7704" y="692695"/>
              <a:ext cx="6444208" cy="3833412"/>
            </a:xfrm>
            <a:prstGeom prst="rect">
              <a:avLst/>
            </a:prstGeom>
          </p:spPr>
        </p:pic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3E11C37-4619-80DE-F705-F81BE600AE4A}"/>
                </a:ext>
              </a:extLst>
            </p:cNvPr>
            <p:cNvSpPr/>
            <p:nvPr/>
          </p:nvSpPr>
          <p:spPr>
            <a:xfrm>
              <a:off x="3788786" y="2034564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EF2E92C7-9576-3D2B-C615-D783243E5725}"/>
                </a:ext>
              </a:extLst>
            </p:cNvPr>
            <p:cNvSpPr/>
            <p:nvPr/>
          </p:nvSpPr>
          <p:spPr>
            <a:xfrm>
              <a:off x="5957900" y="1893024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85E00991-D09D-9BF6-2BDE-E708696DEB6D}"/>
                </a:ext>
              </a:extLst>
            </p:cNvPr>
            <p:cNvSpPr/>
            <p:nvPr/>
          </p:nvSpPr>
          <p:spPr>
            <a:xfrm>
              <a:off x="6660232" y="2276872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67693C7-A17B-5860-0BEC-E0766D4A292F}"/>
                </a:ext>
              </a:extLst>
            </p:cNvPr>
            <p:cNvSpPr/>
            <p:nvPr/>
          </p:nvSpPr>
          <p:spPr>
            <a:xfrm>
              <a:off x="3275856" y="3861048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Ovaal 24">
            <a:extLst>
              <a:ext uri="{FF2B5EF4-FFF2-40B4-BE49-F238E27FC236}">
                <a16:creationId xmlns:a16="http://schemas.microsoft.com/office/drawing/2014/main" id="{502CE835-44D4-8E2E-52A3-26388907F5CD}"/>
              </a:ext>
            </a:extLst>
          </p:cNvPr>
          <p:cNvSpPr/>
          <p:nvPr/>
        </p:nvSpPr>
        <p:spPr>
          <a:xfrm rot="19997404">
            <a:off x="4966120" y="2805707"/>
            <a:ext cx="3016887" cy="129165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78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7103" y="45471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47880" y="64428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toestemming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15148" y="63071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verbod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32472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als iemand zegt dat je iets mag doen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verhuiswagen heeft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toestemming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hier te gaan laden.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zeggen dat het niet mag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verbod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in deze straat te parkeren.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CA09C6AC-9ED0-4CEE-88A2-DD6F3C9A7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30" y="132349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kstvak 2">
            <a:extLst>
              <a:ext uri="{FF2B5EF4-FFF2-40B4-BE49-F238E27FC236}">
                <a16:creationId xmlns:a16="http://schemas.microsoft.com/office/drawing/2014/main" id="{705237E5-DF3F-48B6-9DC8-93A26BF3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114" y="132349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AE536BF-690F-4376-ACEB-5765CB8C3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204" y="2852936"/>
            <a:ext cx="1890936" cy="18722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1031B1-694E-111D-7B3C-62BAEEE380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4375" y="2710504"/>
            <a:ext cx="20117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laden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lossen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grote spullen ergens in zetten om ze te verplaatsen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verhuismannen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laden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verhuiswagen. </a:t>
            </a: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ergens vracht of spullen uithalen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 het nieuwe huis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laden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ze de verhuiswagen weer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2517974-CD29-9874-290D-3146E7367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349424" cy="223741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3291230-9484-7A56-843C-6850BA219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84" y="3140968"/>
            <a:ext cx="3349424" cy="2237416"/>
          </a:xfrm>
          <a:prstGeom prst="rect">
            <a:avLst/>
          </a:prstGeom>
        </p:spPr>
      </p:pic>
      <p:sp>
        <p:nvSpPr>
          <p:cNvPr id="4" name="Pijl: links 3">
            <a:extLst>
              <a:ext uri="{FF2B5EF4-FFF2-40B4-BE49-F238E27FC236}">
                <a16:creationId xmlns:a16="http://schemas.microsoft.com/office/drawing/2014/main" id="{5CCB9E6E-7573-61E5-DBEC-8748A08A09A1}"/>
              </a:ext>
            </a:extLst>
          </p:cNvPr>
          <p:cNvSpPr/>
          <p:nvPr/>
        </p:nvSpPr>
        <p:spPr>
          <a:xfrm rot="1650221">
            <a:off x="1997460" y="4398633"/>
            <a:ext cx="1152128" cy="504056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links 4">
            <a:extLst>
              <a:ext uri="{FF2B5EF4-FFF2-40B4-BE49-F238E27FC236}">
                <a16:creationId xmlns:a16="http://schemas.microsoft.com/office/drawing/2014/main" id="{3F62D437-F3C5-AAED-ADA2-2B540C5B289A}"/>
              </a:ext>
            </a:extLst>
          </p:cNvPr>
          <p:cNvSpPr/>
          <p:nvPr/>
        </p:nvSpPr>
        <p:spPr>
          <a:xfrm rot="12664636">
            <a:off x="6754941" y="4355577"/>
            <a:ext cx="1152128" cy="504056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42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40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3 oktober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verblijf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1" y="3674350"/>
            <a:ext cx="3324855" cy="8707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72318" y="3989833"/>
            <a:ext cx="379513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vakantiehuisje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869261" y="3700752"/>
            <a:ext cx="2444750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980487" y="3788692"/>
            <a:ext cx="2341663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hotel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461119" y="3674350"/>
            <a:ext cx="2287345" cy="870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452980" y="3745890"/>
            <a:ext cx="228734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camping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68543" y="3432516"/>
            <a:ext cx="82292" cy="318620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179054" y="522701"/>
            <a:ext cx="2641410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plaats waar je woont of bent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964DDF8-58F6-4CED-A1D9-117A325554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467" y="4583153"/>
            <a:ext cx="2396304" cy="1479723"/>
          </a:xfrm>
          <a:prstGeom prst="rect">
            <a:avLst/>
          </a:prstGeom>
        </p:spPr>
      </p:pic>
      <p:pic>
        <p:nvPicPr>
          <p:cNvPr id="18" name="Afbeelding 17" descr="Afbeelding met boom, gras, buiten, outdoor-object&#10;&#10;Automatisch gegenereerde beschrijving">
            <a:extLst>
              <a:ext uri="{FF2B5EF4-FFF2-40B4-BE49-F238E27FC236}">
                <a16:creationId xmlns:a16="http://schemas.microsoft.com/office/drawing/2014/main" id="{3B31F5ED-CF75-4314-A649-609383FEE0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03" y="4578467"/>
            <a:ext cx="2581935" cy="1466539"/>
          </a:xfrm>
          <a:prstGeom prst="rect">
            <a:avLst/>
          </a:prstGeom>
        </p:spPr>
      </p:pic>
      <p:sp>
        <p:nvSpPr>
          <p:cNvPr id="2" name="Tekstvak 2">
            <a:extLst>
              <a:ext uri="{FF2B5EF4-FFF2-40B4-BE49-F238E27FC236}">
                <a16:creationId xmlns:a16="http://schemas.microsoft.com/office/drawing/2014/main" id="{0D16E57F-D79B-FFE0-1A9B-8D86994DA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5" y="3569144"/>
            <a:ext cx="2341663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911A35-1CD6-7C0D-7A69-0B33CD155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2" y="4605554"/>
            <a:ext cx="2099117" cy="14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4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149080"/>
            <a:ext cx="2808311" cy="1133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406550" y="3212976"/>
            <a:ext cx="3456384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7247" y="406014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leiden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417419" y="3528832"/>
            <a:ext cx="345638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bestemming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92568" y="637757"/>
            <a:ext cx="7507823" cy="85386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Dat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leidt ons naar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veel verschillende plekken in Nederland.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5956390" cy="90185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90075" y="5433412"/>
            <a:ext cx="5956390" cy="9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brengen naar, iemand een bepaalde richting uit laten gaan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397B3A4-1592-5B1D-A857-00DF64CB9F2A}"/>
              </a:ext>
            </a:extLst>
          </p:cNvPr>
          <p:cNvSpPr txBox="1"/>
          <p:nvPr/>
        </p:nvSpPr>
        <p:spPr>
          <a:xfrm>
            <a:off x="5406550" y="3118724"/>
            <a:ext cx="345638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4F80A255-96D5-BD88-733B-BF4F2F415DEB}"/>
              </a:ext>
            </a:extLst>
          </p:cNvPr>
          <p:cNvSpPr txBox="1"/>
          <p:nvPr/>
        </p:nvSpPr>
        <p:spPr>
          <a:xfrm>
            <a:off x="19010" y="457483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naar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7EC274D-A0E9-C826-8600-0B9C793BC1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63711" y="2746766"/>
            <a:ext cx="1511922" cy="50405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DF40E9E-E20A-BDE9-3926-29224772D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36" y="1904938"/>
            <a:ext cx="56864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0" y="-99392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2775" y="4488448"/>
            <a:ext cx="2657924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69227" y="3872138"/>
            <a:ext cx="2693235" cy="70277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983908" y="3457337"/>
            <a:ext cx="2784213" cy="59895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na</a:t>
            </a: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afloop</a:t>
            </a:r>
            <a:endParaRPr lang="nl-NL" sz="40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82464" y="4559163"/>
            <a:ext cx="2572278" cy="9269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vooraf</a:t>
            </a:r>
            <a:endParaRPr lang="nl-NL" sz="9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43261" y="3941240"/>
            <a:ext cx="2657923" cy="10191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tijdens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2919" y="4393932"/>
            <a:ext cx="3138805" cy="6304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54804" y="385660"/>
            <a:ext cx="8789196" cy="72757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Tijdens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familieweekend kunnen we even bijkomen van ons werk.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217C50FE-183F-4CFE-9D11-5702963A61EB}"/>
              </a:ext>
            </a:extLst>
          </p:cNvPr>
          <p:cNvSpPr txBox="1"/>
          <p:nvPr/>
        </p:nvSpPr>
        <p:spPr>
          <a:xfrm>
            <a:off x="3159795" y="4719382"/>
            <a:ext cx="2788039" cy="4722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kstvak 2">
            <a:extLst>
              <a:ext uri="{FF2B5EF4-FFF2-40B4-BE49-F238E27FC236}">
                <a16:creationId xmlns:a16="http://schemas.microsoft.com/office/drawing/2014/main" id="{1804E017-3222-4402-A305-421E6C6F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003" y="4793425"/>
            <a:ext cx="2613181" cy="2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de tijd van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389858-9234-C6ED-2E95-CF14E2AC4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27" y="2214910"/>
            <a:ext cx="2308241" cy="154190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88724FB-D18B-B9DF-9689-FA3419912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8" y="2773066"/>
            <a:ext cx="2308240" cy="154190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999451F-7F29-856F-43FE-63454B5FB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54" y="1757001"/>
            <a:ext cx="2308240" cy="15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het gezelschap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de groep mensen die samen iets doen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Onze familie is een groot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gezelschap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CAE60D-0E64-5CBD-8BD4-E3264AD5C7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2564904"/>
            <a:ext cx="6840487" cy="33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3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per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401D4E78-85DA-B7F5-ABE6-441378165F12}"/>
              </a:ext>
            </a:extLst>
          </p:cNvPr>
          <p:cNvGrpSpPr/>
          <p:nvPr/>
        </p:nvGrpSpPr>
        <p:grpSpPr>
          <a:xfrm>
            <a:off x="1907704" y="692695"/>
            <a:ext cx="6444208" cy="5803117"/>
            <a:chOff x="1907704" y="692695"/>
            <a:chExt cx="6444208" cy="5803117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090552D-49C8-0703-A214-72DE97504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7704" y="692695"/>
              <a:ext cx="6444208" cy="5803117"/>
            </a:xfrm>
            <a:prstGeom prst="rect">
              <a:avLst/>
            </a:prstGeom>
          </p:spPr>
        </p:pic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F940462-6FB1-ACAA-88A1-B8FBB1CC3521}"/>
                </a:ext>
              </a:extLst>
            </p:cNvPr>
            <p:cNvSpPr/>
            <p:nvPr/>
          </p:nvSpPr>
          <p:spPr>
            <a:xfrm>
              <a:off x="3788786" y="2034564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910E0F5C-13CB-FD57-C583-F2C323A8545A}"/>
                </a:ext>
              </a:extLst>
            </p:cNvPr>
            <p:cNvSpPr/>
            <p:nvPr/>
          </p:nvSpPr>
          <p:spPr>
            <a:xfrm>
              <a:off x="5957900" y="1893024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6263C964-E2E4-86B4-83CD-367B6DAD6923}"/>
                </a:ext>
              </a:extLst>
            </p:cNvPr>
            <p:cNvSpPr/>
            <p:nvPr/>
          </p:nvSpPr>
          <p:spPr>
            <a:xfrm>
              <a:off x="6660232" y="2276872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DD894BE-244E-BB54-4BE5-8F60BD488F3E}"/>
                </a:ext>
              </a:extLst>
            </p:cNvPr>
            <p:cNvSpPr/>
            <p:nvPr/>
          </p:nvSpPr>
          <p:spPr>
            <a:xfrm>
              <a:off x="3275856" y="3861048"/>
              <a:ext cx="144016" cy="14401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055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verblijf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B8B910-880C-5429-3B2F-AF0DBA7D9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6" y="1628800"/>
            <a:ext cx="7232088" cy="48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leiden naar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1184378-B972-AAE8-B82A-7DC1DB12544B}"/>
              </a:ext>
            </a:extLst>
          </p:cNvPr>
          <p:cNvSpPr/>
          <p:nvPr/>
        </p:nvSpPr>
        <p:spPr>
          <a:xfrm>
            <a:off x="323528" y="1628800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A80C0CF-17EA-4D24-1D16-3416AA19E6E3}"/>
              </a:ext>
            </a:extLst>
          </p:cNvPr>
          <p:cNvGrpSpPr/>
          <p:nvPr/>
        </p:nvGrpSpPr>
        <p:grpSpPr>
          <a:xfrm>
            <a:off x="0" y="1592390"/>
            <a:ext cx="9144000" cy="4572914"/>
            <a:chOff x="0" y="1257120"/>
            <a:chExt cx="9144000" cy="4572914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7AA2D930-502A-B617-16E9-45BD94ECA30C}"/>
                </a:ext>
              </a:extLst>
            </p:cNvPr>
            <p:cNvGrpSpPr/>
            <p:nvPr/>
          </p:nvGrpSpPr>
          <p:grpSpPr>
            <a:xfrm>
              <a:off x="0" y="1257120"/>
              <a:ext cx="9144000" cy="4572914"/>
              <a:chOff x="0" y="1142543"/>
              <a:chExt cx="9144000" cy="4572914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E005C928-D495-C86C-B6FC-FE9E62426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0" y="1142543"/>
                <a:ext cx="9144000" cy="4572914"/>
              </a:xfrm>
              <a:prstGeom prst="rect">
                <a:avLst/>
              </a:prstGeom>
            </p:spPr>
          </p:pic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082AF21F-4814-78A0-391E-46D030D983A6}"/>
                  </a:ext>
                </a:extLst>
              </p:cNvPr>
              <p:cNvSpPr/>
              <p:nvPr/>
            </p:nvSpPr>
            <p:spPr>
              <a:xfrm>
                <a:off x="323528" y="1628800"/>
                <a:ext cx="1296144" cy="1008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6A904B7A-57EE-EBC7-9DEC-5C4D7C38D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29928" y="2163833"/>
              <a:ext cx="1511922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apart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594C09B-9C45-9914-681B-73DD01398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2" y="1412776"/>
            <a:ext cx="2273453" cy="151866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684F67A-AA25-7D9B-E54C-40DC0F6793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397" y="2060848"/>
            <a:ext cx="5942877" cy="44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gezelschap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951BC1-C766-366D-336A-09E4A74B6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793" y="1988840"/>
            <a:ext cx="864041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tijdens</a:t>
            </a:r>
            <a:endParaRPr lang="nl-NL" sz="8000" b="1" u="sng" dirty="0">
              <a:latin typeface="Century Gothic" panose="020B0502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33F723-E620-249E-8095-99C25AC13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65104"/>
            <a:ext cx="2273453" cy="15186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477FD1-4E16-5307-2EA7-6DEDD8E4D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1" y="1556792"/>
            <a:ext cx="4762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bijkomen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9D9E46-C309-914F-CAEA-734E57258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50" y="1700808"/>
            <a:ext cx="6908699" cy="46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837</Words>
  <Application>Microsoft Office PowerPoint</Application>
  <PresentationFormat>Diavoorstelling (4:3)</PresentationFormat>
  <Paragraphs>263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495</cp:revision>
  <dcterms:created xsi:type="dcterms:W3CDTF">2021-06-08T06:13:59Z</dcterms:created>
  <dcterms:modified xsi:type="dcterms:W3CDTF">2023-10-03T09:12:21Z</dcterms:modified>
</cp:coreProperties>
</file>