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30" r:id="rId2"/>
    <p:sldId id="548" r:id="rId3"/>
    <p:sldId id="1476" r:id="rId4"/>
    <p:sldId id="1482" r:id="rId5"/>
    <p:sldId id="1460" r:id="rId6"/>
    <p:sldId id="1475" r:id="rId7"/>
    <p:sldId id="1478" r:id="rId8"/>
    <p:sldId id="1481" r:id="rId9"/>
    <p:sldId id="1479" r:id="rId10"/>
    <p:sldId id="1477" r:id="rId11"/>
    <p:sldId id="1480" r:id="rId12"/>
    <p:sldId id="1483" r:id="rId13"/>
    <p:sldId id="934" r:id="rId14"/>
    <p:sldId id="263" r:id="rId15"/>
    <p:sldId id="1496" r:id="rId16"/>
    <p:sldId id="1526" r:id="rId17"/>
    <p:sldId id="1499" r:id="rId18"/>
    <p:sldId id="1398" r:id="rId19"/>
    <p:sldId id="1532" r:id="rId20"/>
    <p:sldId id="1529" r:id="rId21"/>
    <p:sldId id="1531" r:id="rId22"/>
    <p:sldId id="1525" r:id="rId23"/>
    <p:sldId id="1128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30"/>
            <p14:sldId id="548"/>
            <p14:sldId id="1476"/>
            <p14:sldId id="1482"/>
            <p14:sldId id="1460"/>
            <p14:sldId id="1475"/>
            <p14:sldId id="1478"/>
            <p14:sldId id="1481"/>
            <p14:sldId id="1479"/>
            <p14:sldId id="1477"/>
            <p14:sldId id="1480"/>
            <p14:sldId id="1483"/>
            <p14:sldId id="934"/>
            <p14:sldId id="263"/>
            <p14:sldId id="1496"/>
            <p14:sldId id="1526"/>
            <p14:sldId id="1499"/>
            <p14:sldId id="1398"/>
            <p14:sldId id="1532"/>
            <p14:sldId id="1529"/>
            <p14:sldId id="1531"/>
            <p14:sldId id="1525"/>
            <p14:sldId id="11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 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belanden: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ergens terechtkomen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vasteland: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grote stuk land dat geen eiland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zwerfafval: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rommel die op straat en in de natuur blijft liggen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stroming: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beweging van het water in een zee of rivier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het blote oog: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zonder vergrootglas of verrekijker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gigantisch: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enorm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verstrikt raken in: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 komen te zitten in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regelmatig: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inmiddels: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nu, ondertussen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180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577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38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4.jpeg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Hier op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vasteland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grote stuk land dat geen eiland is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kennen jullie misschien wel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iemand die zijn telefoon een keer in de wc heeft laten vallen. Want dat gebeurt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regelmatig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vaak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! Met een beetje pech kun je er niet meer bij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via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wc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belandt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hij in het riool. Belanden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ergens terechtkomen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Door de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stroming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het water wordt de telefoon zo meegenomen. De stroming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beweging van het water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Als je een hele grote telefoon hebt, kan ‘ie ook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verstrikt raken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onderin de wc-pot. Dan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komt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telefoon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vast te zitten in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wc-pot. En dan heb je geluk, want dan kun je hem nog pakken. Het is wel spannend of de telefoon het dan nog doet. Er kan ook water </a:t>
            </a:r>
            <a:r>
              <a:rPr lang="nl-NL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telefoon zijn gekomen dat 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met het blote oog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niet kunt zien. Met het blote oog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zonder vergrootglas of verrekijker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Met een beetje pech is de telefoon toch stuk. Het aantal kapotte telefoons dat als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zwerfafval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op straat ligt,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gigantisch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enorm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zwerfafval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rommel die op straat en in de natuur blijft liggen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Inmiddels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nu, ondertussen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weten we dat je van kapotte telefoons weer nieuwe kunt maken, dat je ze kunt recyclen. Dat wisten we 20 jaar geleden nog niet.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3520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zwerfafval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2B12BB-48F9-E2E6-4761-03A45771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7565826" cy="50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gigantisch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28F8615-02B2-22F4-C5A8-51DB1FDD4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14" y="1484784"/>
            <a:ext cx="7663274" cy="51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inmiddels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2FF86D-10D1-AF89-DE6F-800AA7EED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356992"/>
            <a:ext cx="2489046" cy="16626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9BCE273-9743-850D-D280-B5922259FA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56992"/>
            <a:ext cx="2489046" cy="166268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F56B18A-981C-F67E-1422-BF5E1DF237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56992"/>
            <a:ext cx="2489046" cy="16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</a:t>
            </a:r>
            <a:r>
              <a:rPr lang="nl-NL" sz="52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het </a:t>
            </a: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blote oog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</a:t>
            </a:r>
            <a:r>
              <a:rPr lang="nl-NL" sz="52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een vergrootglas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zonder vergrootglas of verrekijker, je kunt het zo zien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het blote oog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zag de telefoon er droog uit.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ding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waarmee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je verder kunt kijken dan wat je met het blote oog kunt 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een vergrootglas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zag ik dat de telefoon van binnen nat was.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FB137B2-40B0-D794-A76F-57BFCAB4E0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284984"/>
            <a:ext cx="2743634" cy="18327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28A104-FC93-7AC7-B8C1-B7506D0C54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360" y="3189613"/>
            <a:ext cx="1157763" cy="17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35632" y="332656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minuscuul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11824" y="292100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gigantisch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klein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05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Glitters 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minuscule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deeltjes plastic.</a:t>
            </a: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176464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erg groot, enorm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hoeveelheid telefoons in zwerfafval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gigantisch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BDB4EF-A8BD-1693-6B3C-E6CCC71EA3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144" y="2745872"/>
            <a:ext cx="3026223" cy="202151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73E0DFE-578B-3E1E-DE8C-D21A9ED3F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05" y="2564904"/>
            <a:ext cx="3017190" cy="20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938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verstrikt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2202" y="4462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loskomen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vast komen te zitten in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telefoon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was verstrikt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geraakt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de wc.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los worden van iets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telefoon was gelukkig weer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losgekomen uit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wc.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063BED8D-9B0E-AE9F-29B3-A5EBF83B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60164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raken in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49664C6-3B6B-67D8-604F-6D0A30CB4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506" y="637245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032036-5465-9569-E289-231CB4FA3B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240" y="2492896"/>
            <a:ext cx="1545904" cy="23142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C099736-1A0F-41B7-A99C-753B43A3D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315716"/>
            <a:ext cx="3098836" cy="20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67544" y="4581128"/>
            <a:ext cx="2304256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720568" y="3448040"/>
            <a:ext cx="3142365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04900" y="4502493"/>
            <a:ext cx="2685528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599562" y="3413368"/>
            <a:ext cx="338437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regelmatig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43759" y="426655"/>
            <a:ext cx="8232697" cy="107005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 zit zelden een slang in de wc, maar telefoons vind 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regelmatig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in wc’s. 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23528" y="5440480"/>
            <a:ext cx="2448272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7" y="5459289"/>
            <a:ext cx="24482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bijna nooit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954C14C6-905B-4A65-B4B3-AB6350EBDEBB}"/>
              </a:ext>
            </a:extLst>
          </p:cNvPr>
          <p:cNvSpPr txBox="1"/>
          <p:nvPr/>
        </p:nvSpPr>
        <p:spPr>
          <a:xfrm>
            <a:off x="6105399" y="4349472"/>
            <a:ext cx="2016223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61208A6C-9F3B-4ED3-B774-974E6F191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45" y="4319775"/>
            <a:ext cx="2016223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vaak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313253-53BC-FA9B-18AA-E9C742BE8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661" y="1637587"/>
            <a:ext cx="2525266" cy="168687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AAEC0F3-758F-0C59-4622-89D2808E4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06" y="2971422"/>
            <a:ext cx="2067961" cy="13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90651" y="4581128"/>
            <a:ext cx="2675878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6038680" y="3416310"/>
            <a:ext cx="2760088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48854" y="4492591"/>
            <a:ext cx="296779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eerder</a:t>
            </a:r>
            <a:endParaRPr lang="nl-NL" sz="40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849322" y="3429000"/>
            <a:ext cx="313880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inmiddels</a:t>
            </a:r>
            <a:endParaRPr lang="nl-NL" sz="48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1750" y="480542"/>
            <a:ext cx="8232697" cy="14810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Eerder werd er niks gedaan met kapotte telefoon, maar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inmiddels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kunnen we ze recyclen. </a:t>
            </a:r>
            <a:endParaRPr lang="nl-NL" sz="12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6034566" y="4344778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5983921" y="4324670"/>
            <a:ext cx="2973559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= ondertussen, nu</a:t>
            </a:r>
            <a:endParaRPr lang="nl-NL" sz="105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564AFE8-4D08-D0CF-F90E-98CF900E8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25" y="2773074"/>
            <a:ext cx="2489046" cy="166268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969F24-3BF0-1B6D-A05F-064748F12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817" y="1502303"/>
            <a:ext cx="2489046" cy="16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9" y="0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91579" y="4600571"/>
            <a:ext cx="2693235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52868" y="3524329"/>
            <a:ext cx="2693235" cy="11757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790636" y="3096568"/>
            <a:ext cx="3065224" cy="101918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vaste-land</a:t>
            </a:r>
          </a:p>
        </p:txBody>
      </p:sp>
      <p:sp>
        <p:nvSpPr>
          <p:cNvPr id="8" name="Text Box 14"/>
          <p:cNvSpPr txBox="1"/>
          <p:nvPr/>
        </p:nvSpPr>
        <p:spPr>
          <a:xfrm>
            <a:off x="184602" y="4675019"/>
            <a:ext cx="2823733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eiland</a:t>
            </a:r>
            <a:endParaRPr lang="nl-NL" sz="9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892634" y="3595055"/>
            <a:ext cx="3013702" cy="10191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schier-eiland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2919" y="439393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68569" y="4872473"/>
            <a:ext cx="2844800" cy="163588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= een stuk land </a:t>
            </a: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dat bijna helemaal door water omgeven is</a:t>
            </a: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1923603" y="6063466"/>
            <a:ext cx="6928818" cy="35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25193F51-2229-824B-E647-58E4B4F83203}"/>
              </a:ext>
            </a:extLst>
          </p:cNvPr>
          <p:cNvSpPr txBox="1"/>
          <p:nvPr/>
        </p:nvSpPr>
        <p:spPr>
          <a:xfrm>
            <a:off x="6066570" y="4280719"/>
            <a:ext cx="2785851" cy="99982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0A13AC3F-2780-F134-F715-1ED33F3F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986" y="4329788"/>
            <a:ext cx="2968355" cy="6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grote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stuk land dat geen eiland is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F15C94A-199F-7A93-ED9A-A41F9C107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61" y="1975855"/>
            <a:ext cx="2577281" cy="257728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27E09E8E-3330-C70A-6F57-EA12CCC17E86}"/>
              </a:ext>
            </a:extLst>
          </p:cNvPr>
          <p:cNvSpPr/>
          <p:nvPr/>
        </p:nvSpPr>
        <p:spPr>
          <a:xfrm rot="19309662">
            <a:off x="1411655" y="2217160"/>
            <a:ext cx="216024" cy="20222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4844BD0-95E5-7B8E-2B9D-4B0B05C252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868" y="931225"/>
            <a:ext cx="2577281" cy="2577281"/>
          </a:xfrm>
          <a:prstGeom prst="rect">
            <a:avLst/>
          </a:prstGeom>
        </p:spPr>
      </p:pic>
      <p:sp>
        <p:nvSpPr>
          <p:cNvPr id="20" name="Ovaal 19">
            <a:extLst>
              <a:ext uri="{FF2B5EF4-FFF2-40B4-BE49-F238E27FC236}">
                <a16:creationId xmlns:a16="http://schemas.microsoft.com/office/drawing/2014/main" id="{6077FDA2-824D-6E93-D156-997484A052D9}"/>
              </a:ext>
            </a:extLst>
          </p:cNvPr>
          <p:cNvSpPr/>
          <p:nvPr/>
        </p:nvSpPr>
        <p:spPr>
          <a:xfrm rot="17259915">
            <a:off x="3529588" y="2415099"/>
            <a:ext cx="216024" cy="73189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54C4765E-6C10-1008-633B-63B7EA3D45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70" y="457170"/>
            <a:ext cx="2577281" cy="2577281"/>
          </a:xfrm>
          <a:prstGeom prst="rect">
            <a:avLst/>
          </a:prstGeom>
        </p:spPr>
      </p:pic>
      <p:sp>
        <p:nvSpPr>
          <p:cNvPr id="25" name="Ovaal 24">
            <a:extLst>
              <a:ext uri="{FF2B5EF4-FFF2-40B4-BE49-F238E27FC236}">
                <a16:creationId xmlns:a16="http://schemas.microsoft.com/office/drawing/2014/main" id="{B7A9FE9D-7614-32F0-6AEE-1EBCA003A351}"/>
              </a:ext>
            </a:extLst>
          </p:cNvPr>
          <p:cNvSpPr/>
          <p:nvPr/>
        </p:nvSpPr>
        <p:spPr>
          <a:xfrm rot="19309662">
            <a:off x="7523663" y="700558"/>
            <a:ext cx="750628" cy="8048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 Box 14"/>
          <p:cNvSpPr txBox="1"/>
          <p:nvPr/>
        </p:nvSpPr>
        <p:spPr>
          <a:xfrm>
            <a:off x="414011" y="326641"/>
            <a:ext cx="7385548" cy="70663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Hier op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vasteland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kennen jullie misschien wel</a:t>
            </a:r>
          </a:p>
          <a:p>
            <a:pPr>
              <a:lnSpc>
                <a:spcPct val="90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iemand die zijn telefoon een keer in de wc</a:t>
            </a:r>
          </a:p>
          <a:p>
            <a:pPr>
              <a:lnSpc>
                <a:spcPct val="90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heeft laten vallen.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161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41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10 oktober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051169"/>
            <a:ext cx="2850773" cy="1097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de start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via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57197" y="3105094"/>
            <a:ext cx="3138805" cy="55295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het eindpunt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9974" y="566992"/>
            <a:ext cx="739238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telefoon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verdwijnt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via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het toilet in het riool.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65053" y="4892377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80830"/>
            <a:ext cx="2160240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door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87CA5B-548C-2CA6-A61A-BDEA51285D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65" y="2045108"/>
            <a:ext cx="2737729" cy="1829016"/>
          </a:xfrm>
          <a:prstGeom prst="rect">
            <a:avLst/>
          </a:prstGeom>
        </p:spPr>
      </p:pic>
      <p:pic>
        <p:nvPicPr>
          <p:cNvPr id="20" name="Afbeelding 19" descr="Afbeelding met boom, gras, buitenshuis, plant&#10;&#10;Automatisch gegenereerde beschrijving">
            <a:extLst>
              <a:ext uri="{FF2B5EF4-FFF2-40B4-BE49-F238E27FC236}">
                <a16:creationId xmlns:a16="http://schemas.microsoft.com/office/drawing/2014/main" id="{BD7E1DCC-3B8F-2E83-DA75-B405282126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210" y="1277062"/>
            <a:ext cx="2737729" cy="1667436"/>
          </a:xfrm>
          <a:prstGeom prst="rect">
            <a:avLst/>
          </a:prstGeom>
        </p:spPr>
      </p:pic>
      <p:pic>
        <p:nvPicPr>
          <p:cNvPr id="24" name="Afbeelding 23" descr="Afbeelding met persoon, overdekt, schouder, muur&#10;&#10;Automatisch gegenereerde beschrijving">
            <a:extLst>
              <a:ext uri="{FF2B5EF4-FFF2-40B4-BE49-F238E27FC236}">
                <a16:creationId xmlns:a16="http://schemas.microsoft.com/office/drawing/2014/main" id="{C2A8609C-744D-C17C-BC7C-05B44FF475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67" y="2622204"/>
            <a:ext cx="2738048" cy="18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607912"/>
            <a:ext cx="2808311" cy="6742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31847"/>
            <a:ext cx="2808312" cy="6742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74824"/>
            <a:ext cx="2850773" cy="6742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32288" y="4728711"/>
            <a:ext cx="3026157" cy="46738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situatie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12417" y="418454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belanden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86884" y="3670761"/>
            <a:ext cx="3138805" cy="38682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effect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94654" y="387483"/>
            <a:ext cx="7911551" cy="87831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Met een beetje pech kun je niet meer bij je telefoon 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belandt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hij in het riool.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8445" y="4883883"/>
            <a:ext cx="2728439" cy="65254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932015"/>
            <a:ext cx="2755044" cy="67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ergens </a:t>
            </a:r>
            <a:r>
              <a:rPr lang="nl-NL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terechtkomen</a:t>
            </a:r>
            <a:endParaRPr lang="nl-NL" sz="2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B559359-EDA8-B4B1-9EBB-52DCBAEDC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064" y="1802053"/>
            <a:ext cx="3039465" cy="218028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DF8A38D-1425-FDFC-3A80-0FA35CAFD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48" y="3053914"/>
            <a:ext cx="2178452" cy="145520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6BB67D7-E766-D350-AB08-87C10B30E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93" y="1489362"/>
            <a:ext cx="2597274" cy="19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115675"/>
            <a:ext cx="9128770" cy="63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114170" y="1921821"/>
            <a:ext cx="4897546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1979712" y="658601"/>
            <a:ext cx="2947864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692129" y="1799454"/>
            <a:ext cx="5741627" cy="2196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stroming</a:t>
            </a: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 flipH="1">
            <a:off x="2336626" y="2842881"/>
            <a:ext cx="1822279" cy="1479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5282361" y="2833303"/>
            <a:ext cx="585783" cy="1490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2915816" y="2836043"/>
            <a:ext cx="5719819" cy="7435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915816" y="2957046"/>
            <a:ext cx="6312616" cy="32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beweging van het water</a:t>
            </a:r>
          </a:p>
          <a:p>
            <a:endParaRPr lang="nl-NL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96AACD-052C-401C-9C84-3971127C07F6}"/>
              </a:ext>
            </a:extLst>
          </p:cNvPr>
          <p:cNvCxnSpPr>
            <a:cxnSpLocks/>
          </p:cNvCxnSpPr>
          <p:nvPr/>
        </p:nvCxnSpPr>
        <p:spPr>
          <a:xfrm>
            <a:off x="4214997" y="1432830"/>
            <a:ext cx="645035" cy="5284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fbeelding 18" descr="Afbeelding met water, rijden, golf&#10;&#10;Automatisch gegenereerde beschrijving">
            <a:extLst>
              <a:ext uri="{FF2B5EF4-FFF2-40B4-BE49-F238E27FC236}">
                <a16:creationId xmlns:a16="http://schemas.microsoft.com/office/drawing/2014/main" id="{BA688513-ED8E-4ACA-8060-BD381F90AB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885" y="5150310"/>
            <a:ext cx="1585006" cy="1055615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224F529F-E22E-E099-CEF2-08D2C575ABCE}"/>
              </a:ext>
            </a:extLst>
          </p:cNvPr>
          <p:cNvSpPr txBox="1"/>
          <p:nvPr/>
        </p:nvSpPr>
        <p:spPr>
          <a:xfrm>
            <a:off x="374466" y="4082700"/>
            <a:ext cx="3189422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41276AB5-699F-E833-C74C-F87F947DE6AF}"/>
              </a:ext>
            </a:extLst>
          </p:cNvPr>
          <p:cNvSpPr txBox="1"/>
          <p:nvPr/>
        </p:nvSpPr>
        <p:spPr>
          <a:xfrm>
            <a:off x="370363" y="4138151"/>
            <a:ext cx="294920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richting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F69BF2-F8F6-1AA3-5019-BFB7F23CB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97" y="4882552"/>
            <a:ext cx="1952451" cy="130423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FB6DE08-F74A-D7BB-3C53-7C31209800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14860" y="4892864"/>
            <a:ext cx="897984" cy="1293925"/>
          </a:xfrm>
          <a:prstGeom prst="rect">
            <a:avLst/>
          </a:prstGeom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7F857D3F-8494-FC2F-6DAA-860DBF0E1F11}"/>
              </a:ext>
            </a:extLst>
          </p:cNvPr>
          <p:cNvSpPr txBox="1"/>
          <p:nvPr/>
        </p:nvSpPr>
        <p:spPr>
          <a:xfrm>
            <a:off x="4899647" y="4327633"/>
            <a:ext cx="3189422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816828" y="4383084"/>
            <a:ext cx="3375815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eb en vloed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0EC38B6-C434-3BA8-D66E-4FA75B2B482F}"/>
              </a:ext>
            </a:extLst>
          </p:cNvPr>
          <p:cNvSpPr txBox="1"/>
          <p:nvPr/>
        </p:nvSpPr>
        <p:spPr>
          <a:xfrm>
            <a:off x="1979712" y="690405"/>
            <a:ext cx="2816650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golf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48" name="Afbeelding 2047">
            <a:extLst>
              <a:ext uri="{FF2B5EF4-FFF2-40B4-BE49-F238E27FC236}">
                <a16:creationId xmlns:a16="http://schemas.microsoft.com/office/drawing/2014/main" id="{D7931123-4CAB-3427-B141-850789F29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33" y="639527"/>
            <a:ext cx="1311862" cy="10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6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772266" y="2166410"/>
            <a:ext cx="5846588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804394" y="3212976"/>
            <a:ext cx="1804222" cy="1435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3275856" y="1127209"/>
            <a:ext cx="764483" cy="10022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2601919" y="520298"/>
            <a:ext cx="390096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601919" y="461538"/>
            <a:ext cx="404498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plastic soep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41354" y="4582437"/>
            <a:ext cx="3624560" cy="67333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872995" y="2070700"/>
            <a:ext cx="564512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het zwerfafval</a:t>
            </a:r>
            <a:endParaRPr lang="nl-NL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28" name="Text Box 14"/>
          <p:cNvSpPr txBox="1"/>
          <p:nvPr/>
        </p:nvSpPr>
        <p:spPr>
          <a:xfrm>
            <a:off x="772266" y="2952199"/>
            <a:ext cx="5846588" cy="9147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49141D80-1ACA-4F2B-B60D-958A71BB3B9F}"/>
              </a:ext>
            </a:extLst>
          </p:cNvPr>
          <p:cNvSpPr txBox="1"/>
          <p:nvPr/>
        </p:nvSpPr>
        <p:spPr>
          <a:xfrm>
            <a:off x="341353" y="5238563"/>
            <a:ext cx="3624561" cy="6069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96B30DF9-474C-4FDA-832F-5DB09602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66" y="2940747"/>
            <a:ext cx="5745858" cy="9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de rommel die op straat en in de natuur blijft liggen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EEA70D-E236-43F9-8BE0-7A4663925A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903" y="453397"/>
            <a:ext cx="1990822" cy="1327506"/>
          </a:xfrm>
          <a:prstGeom prst="rect">
            <a:avLst/>
          </a:prstGeom>
        </p:spPr>
      </p:pic>
      <p:pic>
        <p:nvPicPr>
          <p:cNvPr id="25" name="Afbeelding 24" descr="Afbeelding met buiten, strand, water, grond&#10;&#10;Automatisch gegenereerde beschrijving">
            <a:extLst>
              <a:ext uri="{FF2B5EF4-FFF2-40B4-BE49-F238E27FC236}">
                <a16:creationId xmlns:a16="http://schemas.microsoft.com/office/drawing/2014/main" id="{20DF6D58-55D8-4A5F-A76B-A299E5BC1F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65" y="4525464"/>
            <a:ext cx="1987286" cy="1327507"/>
          </a:xfrm>
          <a:prstGeom prst="rect">
            <a:avLst/>
          </a:prstGeom>
        </p:spPr>
      </p:pic>
      <p:sp>
        <p:nvSpPr>
          <p:cNvPr id="29" name="Tekstvak 2"/>
          <p:cNvSpPr txBox="1">
            <a:spLocks noChangeArrowheads="1"/>
          </p:cNvSpPr>
          <p:nvPr/>
        </p:nvSpPr>
        <p:spPr bwMode="auto">
          <a:xfrm>
            <a:off x="415779" y="5292499"/>
            <a:ext cx="3624560" cy="5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heel vies maken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266928" y="4573586"/>
            <a:ext cx="3546827" cy="7920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vervuilen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D73140C-9219-ADCF-CAB9-E58CC2EB4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148" y="2433314"/>
            <a:ext cx="1553548" cy="10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5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vasteland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37813F-2E95-4AD1-E763-BD643A1C2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5112568" cy="5112568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5C50954-05E3-54FB-0C79-D11FA55850B8}"/>
              </a:ext>
            </a:extLst>
          </p:cNvPr>
          <p:cNvSpPr/>
          <p:nvPr/>
        </p:nvSpPr>
        <p:spPr>
          <a:xfrm rot="19309662">
            <a:off x="3983813" y="1747391"/>
            <a:ext cx="1591146" cy="21424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regelmatig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632C86-4B93-29EB-BB63-57AC991F0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76500"/>
            <a:ext cx="2525266" cy="16868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D59D5DD-0F80-B328-F42F-2682A0E49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192" y="2759652"/>
            <a:ext cx="2525266" cy="16868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2C903B-A956-30C1-FB0B-52135395EE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111" y="2751918"/>
            <a:ext cx="2525266" cy="16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via</a:t>
            </a:r>
          </a:p>
        </p:txBody>
      </p:sp>
      <p:pic>
        <p:nvPicPr>
          <p:cNvPr id="3" name="Afbeelding 2" descr="Afbeelding met overdekt, Sanitair armatuur, badkamer, toilet&#10;&#10;Automatisch gegenereerde beschrijving">
            <a:extLst>
              <a:ext uri="{FF2B5EF4-FFF2-40B4-BE49-F238E27FC236}">
                <a16:creationId xmlns:a16="http://schemas.microsoft.com/office/drawing/2014/main" id="{8D2943F7-E1F6-B7CD-9898-2C0D2300D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46658"/>
            <a:ext cx="7200800" cy="4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belanden</a:t>
            </a:r>
          </a:p>
        </p:txBody>
      </p:sp>
      <p:pic>
        <p:nvPicPr>
          <p:cNvPr id="5" name="Afbeelding 4" descr="Afbeelding met huis, diagram, schermopname&#10;&#10;Automatisch gegenereerde beschrijving">
            <a:extLst>
              <a:ext uri="{FF2B5EF4-FFF2-40B4-BE49-F238E27FC236}">
                <a16:creationId xmlns:a16="http://schemas.microsoft.com/office/drawing/2014/main" id="{3AED72A7-A4F0-ABA7-5C4F-1AE4FDFFCD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32856"/>
            <a:ext cx="7812360" cy="390618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1D9D925-BF52-598E-9814-14800329A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713746"/>
            <a:ext cx="864096" cy="965754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9D5A3B2-B6C1-8582-9F42-0F60BFE6094A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724128" y="1679500"/>
            <a:ext cx="936104" cy="35497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stroming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B3C253-09D0-2034-8927-E1B6E20A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6773738" cy="45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verstrikt raken in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B72771-9C5E-EE8A-1B1A-B12299F7B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069" y="1556792"/>
            <a:ext cx="31813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met het blote oog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EF1B61-B475-5629-887A-DA56FE452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4" y="1844824"/>
            <a:ext cx="6408712" cy="42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746</Words>
  <Application>Microsoft Office PowerPoint</Application>
  <PresentationFormat>Diavoorstelling (4:3)</PresentationFormat>
  <Paragraphs>202</Paragraphs>
  <Slides>23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507</cp:revision>
  <dcterms:created xsi:type="dcterms:W3CDTF">2021-06-08T06:13:59Z</dcterms:created>
  <dcterms:modified xsi:type="dcterms:W3CDTF">2023-10-10T09:17:00Z</dcterms:modified>
</cp:coreProperties>
</file>