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501" r:id="rId4"/>
    <p:sldId id="1460" r:id="rId5"/>
    <p:sldId id="1475" r:id="rId6"/>
    <p:sldId id="1476" r:id="rId7"/>
    <p:sldId id="1477" r:id="rId8"/>
    <p:sldId id="1478" r:id="rId9"/>
    <p:sldId id="1479" r:id="rId10"/>
    <p:sldId id="1480" r:id="rId11"/>
    <p:sldId id="1481" r:id="rId12"/>
    <p:sldId id="1482" r:id="rId13"/>
    <p:sldId id="1483" r:id="rId14"/>
    <p:sldId id="934" r:id="rId15"/>
    <p:sldId id="1495" r:id="rId16"/>
    <p:sldId id="427" r:id="rId17"/>
    <p:sldId id="414" r:id="rId18"/>
    <p:sldId id="1497" r:id="rId19"/>
    <p:sldId id="1155" r:id="rId20"/>
    <p:sldId id="1499" r:id="rId21"/>
    <p:sldId id="1498" r:id="rId22"/>
    <p:sldId id="1438" r:id="rId23"/>
    <p:sldId id="1500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01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934"/>
            <p14:sldId id="1495"/>
            <p14:sldId id="427"/>
            <p14:sldId id="414"/>
            <p14:sldId id="1497"/>
            <p14:sldId id="1155"/>
            <p14:sldId id="1499"/>
            <p14:sldId id="1498"/>
            <p14:sldId id="1438"/>
            <p14:sldId id="1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570" autoAdjust="0"/>
  </p:normalViewPr>
  <p:slideViewPr>
    <p:cSldViewPr>
      <p:cViewPr varScale="1">
        <p:scale>
          <a:sx n="63" d="100"/>
          <a:sy n="63" d="100"/>
        </p:scale>
        <p:origin x="1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expert: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veel van iets weet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gebied: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stuk land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onderzoek: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goed bekijken van iets omdat je er meer over wilt weten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aantal: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hoeveelheid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stijgen: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hoger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lager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leefgebied: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plek waar mensen of dieren leven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voedsel: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veilig: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zonder gevaar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kudde: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grote groep samenlevende zoogdieren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12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5-9-2023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shorts/V3-fF6IzcZ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V3-fF6IzcZ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Theo Jansen is een kunstenaar en wat hij maakt vind ik echt te gek! Hij maakt strandbeesten. Dat zijn dit, kijk (</a:t>
            </a:r>
            <a:r>
              <a:rPr lang="nl-NL" sz="2000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 voor extra dia en klik op de link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strandbeesten lopen over het strand. Het strand dat is hun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leefgebied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plek waar mensen of dieren leven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Nu zijn strandbeesten natuurlijk geen levende dieren, maar dat lijkt wel net zo, vind ik! Ze lopen door de wind.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Stijgt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windkracht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wordt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windkracht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hoger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), dan lopen ze sneller.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Daalt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windkracht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wordt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windkracht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lager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), dan lopen de strandbeesten langzaam. Deze strandbeesten hoeven alleen niks te eten, haha. Dat scheelt Theo een boel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voedsel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voedsel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eten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Theo Jansen is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expert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veel van iets weet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weet precies hoe hij deze strandbeesten moet laten lopen. Ik heb een klein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onderzoekje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gedaan naar hoe het precies werkt, maar ik vond het zo ingewikkeld! Het onderzoek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goed bekijken van iets omdat je er meer over wilt weten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begrijp het dus nog niet helemaal. Theo laat zijn strandbeesten over het strand vlakbij Den Haag lopen. Dat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gebied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stuk land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vlakbij waar Theo de strandbeesten maakt. Als er geen mensen op het strand zijn, kan hij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veilig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laten lopen. Veilig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zonder gevaar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 Theo laat ook wel eens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aantal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strandbeesten samen over het strand lopen. Het aantal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hoeveelheid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Als een echte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kudde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kudde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grote groep samenlevende zoogdieren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zou ik heel graag eens in het echt willen zien.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gebied</a:t>
            </a:r>
          </a:p>
        </p:txBody>
      </p:sp>
      <p:pic>
        <p:nvPicPr>
          <p:cNvPr id="3" name="Afbeelding 2" descr="Afbeelding met buitenshuis, hemel, natuur, wolk&#10;&#10;Automatisch gegenereerde beschrijving">
            <a:extLst>
              <a:ext uri="{FF2B5EF4-FFF2-40B4-BE49-F238E27FC236}">
                <a16:creationId xmlns:a16="http://schemas.microsoft.com/office/drawing/2014/main" id="{DD0B26BC-8DB6-B0D2-BFE6-869B73498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veilig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CE7E5A-0987-2778-1A3C-DC13BB68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2776"/>
            <a:ext cx="5832648" cy="50523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73B52C9-C0C6-E1F6-6819-776AE640289C}"/>
              </a:ext>
            </a:extLst>
          </p:cNvPr>
          <p:cNvSpPr txBox="1"/>
          <p:nvPr/>
        </p:nvSpPr>
        <p:spPr>
          <a:xfrm>
            <a:off x="1331640" y="6041777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Strandbeest 2022, music: James Quinn - A Gentle Sunlight - YouTube</a:t>
            </a:r>
            <a:endParaRPr lang="nl-NL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aantal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DBA546-5FB1-FFE8-9ED3-D35A8C31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7884368" cy="38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kudde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9E6F48-C2EE-4085-7481-2507E2774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916832"/>
            <a:ext cx="8388424" cy="41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riskant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veilig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gevaarlijk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erg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riskant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jonge kinderen alleen bij hete pannen te laten.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gevaar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er geen mensen op het strand zijn, kan hij ze veilig laten lopen.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muur, overdekt, persoon, Kabinet&#10;&#10;Automatisch gegenereerde beschrijving">
            <a:extLst>
              <a:ext uri="{FF2B5EF4-FFF2-40B4-BE49-F238E27FC236}">
                <a16:creationId xmlns:a16="http://schemas.microsoft.com/office/drawing/2014/main" id="{CBB49C21-BAF3-955B-BB4C-A40DC880C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31795"/>
            <a:ext cx="3672408" cy="239440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FE0025D-9BE0-FFC7-2946-5786215C2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790" y="2404905"/>
            <a:ext cx="3672408" cy="1799125"/>
          </a:xfrm>
          <a:prstGeom prst="rect">
            <a:avLst/>
          </a:prstGeom>
        </p:spPr>
      </p:pic>
      <p:pic>
        <p:nvPicPr>
          <p:cNvPr id="5" name="Afbeelding 4" descr="Afbeelding met logo, Graphics, symbool, ontwerp&#10;&#10;Automatisch gegenereerde beschrijving">
            <a:extLst>
              <a:ext uri="{FF2B5EF4-FFF2-40B4-BE49-F238E27FC236}">
                <a16:creationId xmlns:a16="http://schemas.microsoft.com/office/drawing/2014/main" id="{0924642E-5986-E8B6-926E-8A4FB58E9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23690" r="22700" b="23751"/>
          <a:stretch/>
        </p:blipFill>
        <p:spPr>
          <a:xfrm>
            <a:off x="7596336" y="3764646"/>
            <a:ext cx="1080120" cy="10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expert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leek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iemand die ergens veel van weet 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expert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Theo Jansen weet precies hoe je strandbeesten moet laten lopen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iemand die niet deskundig is op een bepaald gebied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weet niet hoe een strandbeest loopt.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routledm\AppData\Local\Microsoft\Windows\Temporary Internet Files\Content.IE5\OPAPWBW0\shutterstock_221696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150" y="3060104"/>
            <a:ext cx="20955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lkvormige toelichting 7"/>
          <p:cNvSpPr>
            <a:spLocks noChangeArrowheads="1"/>
          </p:cNvSpPr>
          <p:nvPr/>
        </p:nvSpPr>
        <p:spPr bwMode="auto">
          <a:xfrm>
            <a:off x="6730950" y="2993429"/>
            <a:ext cx="1441450" cy="1008063"/>
          </a:xfrm>
          <a:prstGeom prst="cloudCallout">
            <a:avLst>
              <a:gd name="adj1" fmla="val -56366"/>
              <a:gd name="adj2" fmla="val 65269"/>
            </a:avLst>
          </a:prstGeom>
          <a:solidFill>
            <a:srgbClr val="FFFFFF"/>
          </a:solidFill>
          <a:ln w="25400" algn="ctr">
            <a:solidFill>
              <a:srgbClr val="8064A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2" descr="C:\Users\routledm\AppData\Local\Microsoft\Windows\Temporary Internet Files\Content.IE5\5VWXX6TG\shutterstock_7273803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226" y="2652641"/>
            <a:ext cx="1683565" cy="16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6CBCE3-C0C8-AAB4-29F5-E89BF13E1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3211150"/>
            <a:ext cx="667146" cy="5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stijgen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dalen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hoger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Stijgt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windkracht, dan lopen ze sneller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lager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Daalt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windkracht, dan lopen de strandbeesten langzaam.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PIJL-OMLAAG 20"/>
          <p:cNvSpPr/>
          <p:nvPr/>
        </p:nvSpPr>
        <p:spPr>
          <a:xfrm rot="18975978">
            <a:off x="6950606" y="2512770"/>
            <a:ext cx="721759" cy="1766572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OMLAAG 20">
            <a:extLst>
              <a:ext uri="{FF2B5EF4-FFF2-40B4-BE49-F238E27FC236}">
                <a16:creationId xmlns:a16="http://schemas.microsoft.com/office/drawing/2014/main" id="{C379F1A2-8A05-4DEC-A883-35EDB0A107CD}"/>
              </a:ext>
            </a:extLst>
          </p:cNvPr>
          <p:cNvSpPr/>
          <p:nvPr/>
        </p:nvSpPr>
        <p:spPr>
          <a:xfrm rot="13735508">
            <a:off x="1603686" y="2402099"/>
            <a:ext cx="721759" cy="1838580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hemel, vlag, buitenshuis, wolk&#10;&#10;Automatisch gegenereerde beschrijving">
            <a:extLst>
              <a:ext uri="{FF2B5EF4-FFF2-40B4-BE49-F238E27FC236}">
                <a16:creationId xmlns:a16="http://schemas.microsoft.com/office/drawing/2014/main" id="{55C9C3F8-16BE-C5D2-9DB1-FC4BAA622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70" y="3521554"/>
            <a:ext cx="1629114" cy="1088248"/>
          </a:xfrm>
          <a:prstGeom prst="rect">
            <a:avLst/>
          </a:prstGeom>
        </p:spPr>
      </p:pic>
      <p:pic>
        <p:nvPicPr>
          <p:cNvPr id="9" name="Afbeelding 8" descr="Afbeelding met hemel, wolk, buitenshuis, Karmijn&#10;&#10;Automatisch gegenereerde beschrijving">
            <a:extLst>
              <a:ext uri="{FF2B5EF4-FFF2-40B4-BE49-F238E27FC236}">
                <a16:creationId xmlns:a16="http://schemas.microsoft.com/office/drawing/2014/main" id="{8AFF4D33-4197-5A6D-9344-418E9DD54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7" y="3536612"/>
            <a:ext cx="1584030" cy="10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54855" y="476672"/>
            <a:ext cx="4446226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27049" y="404664"/>
            <a:ext cx="453650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leefgebied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5765" y="3625549"/>
            <a:ext cx="2696249" cy="9195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59778" y="3625551"/>
            <a:ext cx="2858850" cy="9195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010911" y="3876440"/>
            <a:ext cx="3056828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strand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16850" y="3621301"/>
            <a:ext cx="2736397" cy="90831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74574" cy="19442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74574" cy="19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entury Gothic" panose="020B0502020202020204" pitchFamily="34" charset="0"/>
              </a:rPr>
              <a:t>de plek waar dieren of mensen leven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481894" y="3677140"/>
            <a:ext cx="26175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6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en-US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kinder-</a:t>
            </a:r>
            <a:r>
              <a:rPr lang="en-US" sz="3600" b="1" dirty="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boerderij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69" y="3842536"/>
            <a:ext cx="3056828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savanne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slaapkamer&#10;&#10;Automatisch gegenereerde beschrijving">
            <a:extLst>
              <a:ext uri="{FF2B5EF4-FFF2-40B4-BE49-F238E27FC236}">
                <a16:creationId xmlns:a16="http://schemas.microsoft.com/office/drawing/2014/main" id="{3354BB74-0FC5-4C03-8EE4-0B685741C3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70" y="4631282"/>
            <a:ext cx="2346456" cy="1207419"/>
          </a:xfrm>
          <a:prstGeom prst="rect">
            <a:avLst/>
          </a:prstGeom>
        </p:spPr>
      </p:pic>
      <p:pic>
        <p:nvPicPr>
          <p:cNvPr id="16" name="Afbeelding 15" descr="Afbeelding met buiten, lucht, gras, zoogdier&#10;&#10;Automatisch gegenereerde beschrijving">
            <a:extLst>
              <a:ext uri="{FF2B5EF4-FFF2-40B4-BE49-F238E27FC236}">
                <a16:creationId xmlns:a16="http://schemas.microsoft.com/office/drawing/2014/main" id="{88CA66D2-6AA5-479D-BC44-00C5752360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390" y="4581128"/>
            <a:ext cx="2013042" cy="1344712"/>
          </a:xfrm>
          <a:prstGeom prst="rect">
            <a:avLst/>
          </a:prstGeom>
        </p:spPr>
      </p:pic>
      <p:pic>
        <p:nvPicPr>
          <p:cNvPr id="2" name="Afbeelding 1" descr="Afbeelding met buitenshuis, hemel, landschap, wolk&#10;&#10;Automatisch gegenereerde beschrijving">
            <a:extLst>
              <a:ext uri="{FF2B5EF4-FFF2-40B4-BE49-F238E27FC236}">
                <a16:creationId xmlns:a16="http://schemas.microsoft.com/office/drawing/2014/main" id="{4FADDC88-51B1-A4E9-A79B-B2A504E8DE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84" y="4617079"/>
            <a:ext cx="1820832" cy="1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67744" y="476672"/>
            <a:ext cx="383333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267744" y="404664"/>
            <a:ext cx="3833336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voedsel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1" y="3861049"/>
            <a:ext cx="257100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33734" y="3861048"/>
            <a:ext cx="262609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vlees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3347864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0384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fruit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084168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01852" y="3861049"/>
            <a:ext cx="269371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groente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232248" cy="8348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563196"/>
            <a:ext cx="2376264" cy="7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eten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2" descr="C:\Users\Kosterm\Downloads\shutterstock_5536622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4590788"/>
            <a:ext cx="2141467" cy="14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term\Downloads\shutterstock_2523388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7" y="4594200"/>
            <a:ext cx="2098659" cy="14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sterm\Downloads\shutterstock_103166474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734" y="4594204"/>
            <a:ext cx="2579843" cy="13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1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36 – 5 september 2023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65595" y="476671"/>
            <a:ext cx="347329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303381" y="379502"/>
            <a:ext cx="3672409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kudde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5765" y="3550885"/>
            <a:ext cx="2696249" cy="99423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59778" y="3550887"/>
            <a:ext cx="2858850" cy="99423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038051" y="3621299"/>
            <a:ext cx="3056828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kudde olifanten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16850" y="3550887"/>
            <a:ext cx="2736397" cy="97872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204577" y="3629256"/>
            <a:ext cx="2611398" cy="5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kudde koeien</a:t>
            </a: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015904" y="476671"/>
            <a:ext cx="2786853" cy="19089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020919" y="445909"/>
            <a:ext cx="2858850" cy="19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entury Gothic" panose="020B0502020202020204" pitchFamily="34" charset="0"/>
              </a:rPr>
              <a:t>de grote groep samenlevende zoogdieren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399449" y="3607245"/>
            <a:ext cx="26175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kudde schapen</a:t>
            </a:r>
          </a:p>
        </p:txBody>
      </p:sp>
      <p:pic>
        <p:nvPicPr>
          <p:cNvPr id="16" name="Afbeelding 15" descr="Afbeelding met gras, schapen, lucht, buiten&#10;&#10;Automatisch gegenereerde beschrijving">
            <a:extLst>
              <a:ext uri="{FF2B5EF4-FFF2-40B4-BE49-F238E27FC236}">
                <a16:creationId xmlns:a16="http://schemas.microsoft.com/office/drawing/2014/main" id="{E8976D07-2B17-4147-B894-4A4745C510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986" y="4626823"/>
            <a:ext cx="1848462" cy="1365845"/>
          </a:xfrm>
          <a:prstGeom prst="rect">
            <a:avLst/>
          </a:prstGeom>
        </p:spPr>
      </p:pic>
      <p:pic>
        <p:nvPicPr>
          <p:cNvPr id="3" name="Afbeelding 2" descr="Afbeelding met olifant, buiten, grond, lucht&#10;&#10;Automatisch gegenereerde beschrijving">
            <a:extLst>
              <a:ext uri="{FF2B5EF4-FFF2-40B4-BE49-F238E27FC236}">
                <a16:creationId xmlns:a16="http://schemas.microsoft.com/office/drawing/2014/main" id="{324121AE-B7B4-4A02-8170-1842100506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69" y="4638778"/>
            <a:ext cx="1848462" cy="1238468"/>
          </a:xfrm>
          <a:prstGeom prst="rect">
            <a:avLst/>
          </a:prstGeom>
        </p:spPr>
      </p:pic>
      <p:pic>
        <p:nvPicPr>
          <p:cNvPr id="17" name="Afbeelding 16" descr="Afbeelding met gras, koe, lucht, veld&#10;&#10;Automatisch gegenereerde beschrijving">
            <a:extLst>
              <a:ext uri="{FF2B5EF4-FFF2-40B4-BE49-F238E27FC236}">
                <a16:creationId xmlns:a16="http://schemas.microsoft.com/office/drawing/2014/main" id="{AE4095B6-9D1E-4991-99A9-F0BF58DD3B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369" y="4623128"/>
            <a:ext cx="1848462" cy="12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9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700748"/>
            <a:ext cx="2808312" cy="10053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159556"/>
            <a:ext cx="2850773" cy="9895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65827" y="459803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vraag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958296" y="359139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</a:t>
            </a:r>
            <a:b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onderzoek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746550" y="3064711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b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conclusie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377067" y="451353"/>
            <a:ext cx="5800043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veel geleerd uit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onderzoek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de werking van de strandbeesten.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72090"/>
            <a:ext cx="5236312" cy="93317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69160"/>
            <a:ext cx="5184576" cy="93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het goed bekijken van iets </a:t>
            </a:r>
            <a:b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omdat je er meer over wilt weten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BE0E63A-35D8-F406-6B34-B2B21380B3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78" y="1742255"/>
            <a:ext cx="2705435" cy="1806373"/>
          </a:xfrm>
          <a:prstGeom prst="rect">
            <a:avLst/>
          </a:prstGeom>
        </p:spPr>
      </p:pic>
      <p:pic>
        <p:nvPicPr>
          <p:cNvPr id="18" name="Afbeelding 17" descr="Afbeelding met persoon, sinaasappel, mannelijk&#10;&#10;Automatisch gegenereerde beschrijving">
            <a:extLst>
              <a:ext uri="{FF2B5EF4-FFF2-40B4-BE49-F238E27FC236}">
                <a16:creationId xmlns:a16="http://schemas.microsoft.com/office/drawing/2014/main" id="{AC71725B-95E9-B8A7-FFE2-64C637AEE5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22" y="2623004"/>
            <a:ext cx="2735679" cy="1827434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91FFC634-EE55-9D59-7319-8E801A44291F}"/>
              </a:ext>
            </a:extLst>
          </p:cNvPr>
          <p:cNvSpPr/>
          <p:nvPr/>
        </p:nvSpPr>
        <p:spPr>
          <a:xfrm>
            <a:off x="6660232" y="2375626"/>
            <a:ext cx="576064" cy="36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7CBAF86-505D-C978-88F3-2CEF4C47D067}"/>
              </a:ext>
            </a:extLst>
          </p:cNvPr>
          <p:cNvSpPr txBox="1"/>
          <p:nvPr/>
        </p:nvSpPr>
        <p:spPr>
          <a:xfrm>
            <a:off x="6660232" y="1938745"/>
            <a:ext cx="45719" cy="3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AE750A2-BF30-9086-7D43-48E1B7A8B9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218" y="1437194"/>
            <a:ext cx="2437389" cy="1694954"/>
          </a:xfrm>
          <a:prstGeom prst="rect">
            <a:avLst/>
          </a:prstGeom>
        </p:spPr>
      </p:pic>
      <p:sp>
        <p:nvSpPr>
          <p:cNvPr id="25" name="Tekstballon: ovaal 24">
            <a:extLst>
              <a:ext uri="{FF2B5EF4-FFF2-40B4-BE49-F238E27FC236}">
                <a16:creationId xmlns:a16="http://schemas.microsoft.com/office/drawing/2014/main" id="{E5911146-F8B4-D887-4076-E863D2401982}"/>
              </a:ext>
            </a:extLst>
          </p:cNvPr>
          <p:cNvSpPr/>
          <p:nvPr/>
        </p:nvSpPr>
        <p:spPr>
          <a:xfrm>
            <a:off x="6751671" y="362070"/>
            <a:ext cx="2304668" cy="1194722"/>
          </a:xfrm>
          <a:prstGeom prst="wedgeEllipseCallout">
            <a:avLst>
              <a:gd name="adj1" fmla="val -9477"/>
              <a:gd name="adj2" fmla="val 608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07E4636-0483-09A5-A74F-8859D8BB457E}"/>
              </a:ext>
            </a:extLst>
          </p:cNvPr>
          <p:cNvSpPr txBox="1"/>
          <p:nvPr/>
        </p:nvSpPr>
        <p:spPr>
          <a:xfrm>
            <a:off x="6982437" y="568426"/>
            <a:ext cx="207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entury Gothic" panose="020B0502020202020204" pitchFamily="34" charset="0"/>
              </a:rPr>
              <a:t>Strandbeesten zijn tof! Hoe het werkt is ingewikkeld.</a:t>
            </a:r>
          </a:p>
        </p:txBody>
      </p:sp>
    </p:spTree>
    <p:extLst>
      <p:ext uri="{BB962C8B-B14F-4D97-AF65-F5344CB8AC3E}">
        <p14:creationId xmlns:p14="http://schemas.microsoft.com/office/powerpoint/2010/main" val="144037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4" y="339291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3922" y="4927903"/>
            <a:ext cx="2788039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6050874" y="3778761"/>
            <a:ext cx="2788039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3238" y="5044150"/>
            <a:ext cx="3247109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plek</a:t>
            </a:r>
            <a:endParaRPr lang="nl-NL" sz="9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847929" y="3873738"/>
            <a:ext cx="3138805" cy="10191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900" b="1" dirty="0">
                <a:latin typeface="Century Gothic" panose="020B0502020202020204" pitchFamily="34" charset="0"/>
                <a:ea typeface="Calibri"/>
                <a:cs typeface="Times New Roman"/>
              </a:rPr>
              <a:t>het gebied</a:t>
            </a:r>
            <a:endParaRPr lang="nl-NL" sz="3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39552" y="753318"/>
            <a:ext cx="8064896" cy="9404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Theo laat zijn strandbeesten over het strand vlakbij Den Haag lopen. Dat is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gebied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vlakbij de plek waar Theo de strandbeesten maakt.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122547" y="4616998"/>
            <a:ext cx="2764129" cy="5946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122961" y="4704601"/>
            <a:ext cx="2693235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stuk land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gras, lucht, buiten, natuur&#10;&#10;Automatisch gegenereerde beschrijving">
            <a:extLst>
              <a:ext uri="{FF2B5EF4-FFF2-40B4-BE49-F238E27FC236}">
                <a16:creationId xmlns:a16="http://schemas.microsoft.com/office/drawing/2014/main" id="{17F68B94-A3B1-47B8-8BB3-EDC2725FCD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15" y="2789112"/>
            <a:ext cx="2702166" cy="2026625"/>
          </a:xfrm>
          <a:prstGeom prst="rect">
            <a:avLst/>
          </a:prstGeom>
        </p:spPr>
      </p:pic>
      <p:pic>
        <p:nvPicPr>
          <p:cNvPr id="20" name="Afbeelding 19" descr="Afbeelding met buitenshuis, hemel, natuur, wolk&#10;&#10;Automatisch gegenereerde beschrijving">
            <a:extLst>
              <a:ext uri="{FF2B5EF4-FFF2-40B4-BE49-F238E27FC236}">
                <a16:creationId xmlns:a16="http://schemas.microsoft.com/office/drawing/2014/main" id="{3E4CB1C7-25D5-6A70-29F5-CE1A306B1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53" y="1773855"/>
            <a:ext cx="2482648" cy="18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aantal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de hoeveelheid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Theo laat ook wel eens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een aantal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strandbeesten samen over het strand lopen.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65D5D4-D8E3-2C71-5D37-A48ABADE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88840"/>
            <a:ext cx="7092280" cy="34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4D5D8D-F850-5B71-62AB-A93702B9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260648"/>
            <a:ext cx="5832648" cy="505231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543A74F-0F95-EE6C-AFA8-8C46A4927411}"/>
              </a:ext>
            </a:extLst>
          </p:cNvPr>
          <p:cNvSpPr txBox="1"/>
          <p:nvPr/>
        </p:nvSpPr>
        <p:spPr>
          <a:xfrm>
            <a:off x="1835696" y="5517232"/>
            <a:ext cx="5256584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https://www.youtube.com/shorts/V3-fF6IzcZQ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leefgebied</a:t>
            </a:r>
          </a:p>
        </p:txBody>
      </p:sp>
      <p:pic>
        <p:nvPicPr>
          <p:cNvPr id="3" name="Afbeelding 2" descr="Afbeelding met buitenshuis, hemel, landschap, wolk&#10;&#10;Automatisch gegenereerde beschrijving">
            <a:extLst>
              <a:ext uri="{FF2B5EF4-FFF2-40B4-BE49-F238E27FC236}">
                <a16:creationId xmlns:a16="http://schemas.microsoft.com/office/drawing/2014/main" id="{48912792-94C8-B934-1AA8-0A4BC331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480720" cy="48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stijgen</a:t>
            </a:r>
          </a:p>
        </p:txBody>
      </p:sp>
      <p:sp>
        <p:nvSpPr>
          <p:cNvPr id="2" name="PIJL-OMLAAG 20">
            <a:extLst>
              <a:ext uri="{FF2B5EF4-FFF2-40B4-BE49-F238E27FC236}">
                <a16:creationId xmlns:a16="http://schemas.microsoft.com/office/drawing/2014/main" id="{61F0E64D-D5E4-E3C4-3A2C-F1B61DF3AE3F}"/>
              </a:ext>
            </a:extLst>
          </p:cNvPr>
          <p:cNvSpPr/>
          <p:nvPr/>
        </p:nvSpPr>
        <p:spPr>
          <a:xfrm rot="13735508">
            <a:off x="2018317" y="2270323"/>
            <a:ext cx="721759" cy="1838580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hemel, wolk, buitenshuis, Karmijn&#10;&#10;Automatisch gegenereerde beschrijving">
            <a:extLst>
              <a:ext uri="{FF2B5EF4-FFF2-40B4-BE49-F238E27FC236}">
                <a16:creationId xmlns:a16="http://schemas.microsoft.com/office/drawing/2014/main" id="{9DAF70F4-D4B9-A805-AC83-61A28A25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68" y="3427351"/>
            <a:ext cx="3732584" cy="24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dalen</a:t>
            </a:r>
          </a:p>
        </p:txBody>
      </p:sp>
      <p:sp>
        <p:nvSpPr>
          <p:cNvPr id="2" name="PIJL-OMLAAG 20">
            <a:extLst>
              <a:ext uri="{FF2B5EF4-FFF2-40B4-BE49-F238E27FC236}">
                <a16:creationId xmlns:a16="http://schemas.microsoft.com/office/drawing/2014/main" id="{45E408BD-9896-BA80-03B5-A31B2494E367}"/>
              </a:ext>
            </a:extLst>
          </p:cNvPr>
          <p:cNvSpPr/>
          <p:nvPr/>
        </p:nvSpPr>
        <p:spPr>
          <a:xfrm rot="18975978">
            <a:off x="6378644" y="2545713"/>
            <a:ext cx="721759" cy="1766572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hemel, vlag, buitenshuis, wolk&#10;&#10;Automatisch gegenereerde beschrijving">
            <a:extLst>
              <a:ext uri="{FF2B5EF4-FFF2-40B4-BE49-F238E27FC236}">
                <a16:creationId xmlns:a16="http://schemas.microsoft.com/office/drawing/2014/main" id="{0909C705-8AD8-D57F-4B87-FB77439F3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996952"/>
            <a:ext cx="3785043" cy="25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voedsel</a:t>
            </a:r>
          </a:p>
        </p:txBody>
      </p:sp>
      <p:pic>
        <p:nvPicPr>
          <p:cNvPr id="5" name="Afbeelding 4" descr="Afbeelding met voedsel, produceren, Natuurlijke voeding, Voedingsgroep&#10;&#10;Automatisch gegenereerde beschrijving">
            <a:extLst>
              <a:ext uri="{FF2B5EF4-FFF2-40B4-BE49-F238E27FC236}">
                <a16:creationId xmlns:a16="http://schemas.microsoft.com/office/drawing/2014/main" id="{83B5227B-801E-6243-E996-C710686E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51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expert</a:t>
            </a:r>
          </a:p>
        </p:txBody>
      </p:sp>
      <p:pic>
        <p:nvPicPr>
          <p:cNvPr id="2" name="Picture 2" descr="C:\Users\routledm\AppData\Local\Microsoft\Windows\Temporary Internet Files\Content.IE5\5VWXX6TG\shutterstock_727380391.jpg">
            <a:extLst>
              <a:ext uri="{FF2B5EF4-FFF2-40B4-BE49-F238E27FC236}">
                <a16:creationId xmlns:a16="http://schemas.microsoft.com/office/drawing/2014/main" id="{BCF49187-6C2B-6F0D-B7C1-AF30B4AB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21798"/>
            <a:ext cx="5427981" cy="54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onderzoek</a:t>
            </a:r>
          </a:p>
        </p:txBody>
      </p:sp>
      <p:pic>
        <p:nvPicPr>
          <p:cNvPr id="2" name="Afbeelding 1" descr="Afbeelding met persoon, overdekt, gerecht&#10;&#10;Automatisch gegenereerde beschrijving">
            <a:extLst>
              <a:ext uri="{FF2B5EF4-FFF2-40B4-BE49-F238E27FC236}">
                <a16:creationId xmlns:a16="http://schemas.microsoft.com/office/drawing/2014/main" id="{4E165032-8646-2CFB-28FC-1AB2A059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1226143"/>
            <a:ext cx="7992888" cy="53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775</Words>
  <Application>Microsoft Office PowerPoint</Application>
  <PresentationFormat>Diavoorstelling (4:3)</PresentationFormat>
  <Paragraphs>189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495</cp:revision>
  <dcterms:created xsi:type="dcterms:W3CDTF">2021-06-08T06:13:59Z</dcterms:created>
  <dcterms:modified xsi:type="dcterms:W3CDTF">2023-09-05T08:32:37Z</dcterms:modified>
</cp:coreProperties>
</file>