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37" r:id="rId2"/>
    <p:sldId id="548" r:id="rId3"/>
    <p:sldId id="1480" r:id="rId4"/>
    <p:sldId id="1477" r:id="rId5"/>
    <p:sldId id="1475" r:id="rId6"/>
    <p:sldId id="1479" r:id="rId7"/>
    <p:sldId id="1498" r:id="rId8"/>
    <p:sldId id="1460" r:id="rId9"/>
    <p:sldId id="1483" r:id="rId10"/>
    <p:sldId id="1481" r:id="rId11"/>
    <p:sldId id="1476" r:id="rId12"/>
    <p:sldId id="1478" r:id="rId13"/>
    <p:sldId id="1482" r:id="rId14"/>
    <p:sldId id="934" r:id="rId15"/>
    <p:sldId id="1497" r:id="rId16"/>
    <p:sldId id="877" r:id="rId17"/>
    <p:sldId id="1488" r:id="rId18"/>
    <p:sldId id="1492" r:id="rId19"/>
    <p:sldId id="1494" r:id="rId20"/>
    <p:sldId id="1496" r:id="rId21"/>
    <p:sldId id="398" r:id="rId22"/>
    <p:sldId id="1495" r:id="rId23"/>
    <p:sldId id="1486" r:id="rId24"/>
    <p:sldId id="1485" r:id="rId25"/>
    <p:sldId id="1493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0"/>
            <p14:sldId id="1477"/>
            <p14:sldId id="1475"/>
            <p14:sldId id="1479"/>
            <p14:sldId id="1498"/>
            <p14:sldId id="1460"/>
            <p14:sldId id="1483"/>
            <p14:sldId id="1481"/>
            <p14:sldId id="1476"/>
            <p14:sldId id="1478"/>
            <p14:sldId id="1482"/>
            <p14:sldId id="934"/>
            <p14:sldId id="1497"/>
            <p14:sldId id="877"/>
            <p14:sldId id="1488"/>
            <p14:sldId id="1492"/>
            <p14:sldId id="1494"/>
            <p14:sldId id="1496"/>
            <p14:sldId id="398"/>
            <p14:sldId id="1495"/>
            <p14:sldId id="1486"/>
            <p14:sldId id="1485"/>
            <p14:sldId id="1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1080" autoAdjust="0"/>
  </p:normalViewPr>
  <p:slideViewPr>
    <p:cSldViewPr>
      <p:cViewPr varScale="1">
        <p:scale>
          <a:sx n="74" d="100"/>
          <a:sy n="74" d="100"/>
        </p:scale>
        <p:origin x="1402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kwalificeren voor: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 genoeg zijn om mee te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alles uit de kast halen: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uiterste best doen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ritmisch: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maken hebbend met ritme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aspect: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onderdeel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belachelijk maken: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gek zetten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kenmerken: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herkenbaar maken, typeren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positie: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stand, de houding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term: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woord dat binnen een bepaald vak een eigen betekenis heeft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rechtstreeks: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meteen, direct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15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4-7-2023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eugdjournaal.nl/artikel/2481296-met-je-blote-handen-een-trein-trekken-zo-zwaar-als-3-olifante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Kennen jullie het NK treintrekken? Ik zag het gisteren op het Jeugdjournaal. Wat het treintrekken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kenmerkt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of herkenbaar maakt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 dat je met je blote handen een trein moet trekken. Met blote handen! Wow,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dat aspect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onderdeel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maakt het wel heel bijzonder, vind ik. Je moet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alles uit de kast halen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Je moet echt je uiterste best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Je trekt trouwens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solo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alleen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laat het even zien. </a:t>
            </a:r>
            <a:r>
              <a:rPr lang="nl-NL" sz="2000" dirty="0">
                <a:solidFill>
                  <a:schemeClr val="accent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(klik op link)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je te kwalificeren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om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goed genoeg te zijn om mee te doen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moet je natuurlijk wel een beetje sterk zijn. Maar als je een keer hebt bewezen dat je sterk genoeg bent, mag je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rechtstreeks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meteen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door naar het kampioenschap.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Zie je trouwens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positie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waarin ze zitten?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Hun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houding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? Ze zitten op de rails en dan tellen ze ‘1-2-3-trek!’. Met dat ritme trekken ze dan. Het is dus heel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ritmisch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heeft te maken met ritme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is belangrijk om de trein zo snel mogelijk over de finish te krijgen. En dat is wat je wilt. Want je wilt jezelf natuurlijk niet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belachelijk maken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 gek zetten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de tweede ronde krijgen de sterke mannen een soort tuigje aan waarmee ze de trein achter zich aan moeten trekken. Bij het treintrekken hebben ze daarvoor een eigen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term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namelijk “harnas.” De term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woord dat binnen een bepaald vak een eigen betekenis heeft.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Zou jij ooit aan dit kampioenschap mee willen doen?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positie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096BF3-6F4E-F1D3-0DE7-3843F2A95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484784"/>
            <a:ext cx="7092280" cy="488997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86ACBC8-812D-B86D-B376-89A1AAC871FC}"/>
              </a:ext>
            </a:extLst>
          </p:cNvPr>
          <p:cNvSpPr txBox="1"/>
          <p:nvPr/>
        </p:nvSpPr>
        <p:spPr>
          <a:xfrm>
            <a:off x="971780" y="6362579"/>
            <a:ext cx="6225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85000"/>
                  </a:schemeClr>
                </a:solidFill>
              </a:rPr>
              <a:t>https://www.westerwoldeactueel.nl/2023/07/02/nk-treintrekken-bij-de-star-in-stadskanaal-weer-groot-succes/</a:t>
            </a:r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ritmisch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D62B24B-7DD4-145E-7F6A-25C65B07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564904"/>
            <a:ext cx="6552728" cy="358035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B9A5B63-2D6B-1787-0A76-D927A3C56767}"/>
              </a:ext>
            </a:extLst>
          </p:cNvPr>
          <p:cNvSpPr txBox="1"/>
          <p:nvPr/>
        </p:nvSpPr>
        <p:spPr>
          <a:xfrm>
            <a:off x="2339752" y="227251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trek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BC9897-EAD6-8730-3155-464E76F6398D}"/>
              </a:ext>
            </a:extLst>
          </p:cNvPr>
          <p:cNvSpPr txBox="1"/>
          <p:nvPr/>
        </p:nvSpPr>
        <p:spPr>
          <a:xfrm>
            <a:off x="4086488" y="227251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trek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E73BA8B-DDDC-35C9-C80F-2C970CC191B1}"/>
              </a:ext>
            </a:extLst>
          </p:cNvPr>
          <p:cNvSpPr txBox="1"/>
          <p:nvPr/>
        </p:nvSpPr>
        <p:spPr>
          <a:xfrm>
            <a:off x="5796136" y="227251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trek</a:t>
            </a: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belachelijk maken</a:t>
            </a:r>
          </a:p>
        </p:txBody>
      </p:sp>
      <p:pic>
        <p:nvPicPr>
          <p:cNvPr id="5" name="Afbeelding 4" descr="Afbeelding met tekenfilm, illustratie, vrouw, Kinderkunst&#10;&#10;Automatisch gegenereerde beschrijving">
            <a:extLst>
              <a:ext uri="{FF2B5EF4-FFF2-40B4-BE49-F238E27FC236}">
                <a16:creationId xmlns:a16="http://schemas.microsoft.com/office/drawing/2014/main" id="{65E27CF8-8AEE-7744-993A-53302A4BB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84784"/>
            <a:ext cx="5002890" cy="49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term</a:t>
            </a:r>
          </a:p>
        </p:txBody>
      </p:sp>
      <p:pic>
        <p:nvPicPr>
          <p:cNvPr id="3" name="Afbeelding 2" descr="Afbeelding met kleding, riem&#10;&#10;Automatisch gegenereerde beschrijving">
            <a:extLst>
              <a:ext uri="{FF2B5EF4-FFF2-40B4-BE49-F238E27FC236}">
                <a16:creationId xmlns:a16="http://schemas.microsoft.com/office/drawing/2014/main" id="{4328A990-2E0C-6EE5-3E8B-753CD1EC8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700" y="1929904"/>
            <a:ext cx="2618956" cy="42654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7F57955-8081-BA58-1098-07DEA0144FD1}"/>
              </a:ext>
            </a:extLst>
          </p:cNvPr>
          <p:cNvSpPr txBox="1"/>
          <p:nvPr/>
        </p:nvSpPr>
        <p:spPr>
          <a:xfrm>
            <a:off x="4932040" y="3212976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“</a:t>
            </a:r>
            <a:r>
              <a:rPr lang="nl-NL" sz="4400" dirty="0"/>
              <a:t>harnas</a:t>
            </a:r>
            <a:r>
              <a:rPr lang="nl-NL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positie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staand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zittend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01081" y="386104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liggend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04104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stand, de houding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D3FA03A-552F-1F82-254E-02EB64CA7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588" y="4638780"/>
            <a:ext cx="2407205" cy="165857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CBA69F6-9E8A-9360-4F3C-150CAC20F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487" y="4625544"/>
            <a:ext cx="1304925" cy="19621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DF13B01-C6B8-73EF-4255-1CD104D7B5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657381"/>
            <a:ext cx="2407205" cy="174479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59C5CA07-38FD-F147-2B22-46D974FC124E}"/>
              </a:ext>
            </a:extLst>
          </p:cNvPr>
          <p:cNvSpPr txBox="1"/>
          <p:nvPr/>
        </p:nvSpPr>
        <p:spPr>
          <a:xfrm rot="5400000">
            <a:off x="7262717" y="4941393"/>
            <a:ext cx="316322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https://www.westerwoldeactueel.nl/wp-content/uploads/gallery/20230702-treintrekken/P1310852_NEW.jpg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B18DC79-4443-8594-6F54-BF9A6E8B0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1311079" y="5336879"/>
            <a:ext cx="2808312" cy="144682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EE5AF3A0-5D7F-F813-C0CC-B5D6F0D2ADED}"/>
              </a:ext>
            </a:extLst>
          </p:cNvPr>
          <p:cNvSpPr txBox="1"/>
          <p:nvPr/>
        </p:nvSpPr>
        <p:spPr>
          <a:xfrm>
            <a:off x="3418933" y="6200206"/>
            <a:ext cx="22616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https://www.westerwoldeactueel.nl/2023/07/02/nk-treintrekken-bij-de-star-in-stadskanaal-weer-groot-succes/</a:t>
            </a:r>
          </a:p>
        </p:txBody>
      </p:sp>
    </p:spTree>
    <p:extLst>
      <p:ext uri="{BB962C8B-B14F-4D97-AF65-F5344CB8AC3E}">
        <p14:creationId xmlns:p14="http://schemas.microsoft.com/office/powerpoint/2010/main" val="418276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79512" y="970120"/>
            <a:ext cx="4416425" cy="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aspect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geheel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onderdeel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aspect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ze met blote ha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nden moeten trekken, vind ik wel heel bijzonder.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7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compleet, alle delen bij elkaar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4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geheel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erg leuk om naar te kijken.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E8834B8D-1369-41FB-8D4B-1A50C99D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97" y="505383"/>
            <a:ext cx="4416425" cy="5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vinger, clipart, hand&#10;&#10;Automatisch gegenereerde beschrijving">
            <a:extLst>
              <a:ext uri="{FF2B5EF4-FFF2-40B4-BE49-F238E27FC236}">
                <a16:creationId xmlns:a16="http://schemas.microsoft.com/office/drawing/2014/main" id="{E010F7A0-6D69-DE68-45A8-98B7F0465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811" y="2492896"/>
            <a:ext cx="2647826" cy="22353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5D0D8AD-1E07-F5E2-BC4B-1812EF8F86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94553"/>
            <a:ext cx="3581143" cy="205078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8AA1690-7331-202A-892C-FAB40B6C3FAC}"/>
              </a:ext>
            </a:extLst>
          </p:cNvPr>
          <p:cNvSpPr txBox="1"/>
          <p:nvPr/>
        </p:nvSpPr>
        <p:spPr>
          <a:xfrm>
            <a:off x="4968349" y="4705661"/>
            <a:ext cx="379655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https://www.rtvnoord.nl/nieuws/1038305/met-je-blote-handen-een-trein-voorttrekken-in-stadskanaal-wie-kan-dat-nou-zeggen</a:t>
            </a:r>
          </a:p>
        </p:txBody>
      </p:sp>
    </p:spTree>
    <p:extLst>
      <p:ext uri="{BB962C8B-B14F-4D97-AF65-F5344CB8AC3E}">
        <p14:creationId xmlns:p14="http://schemas.microsoft.com/office/powerpoint/2010/main" val="97653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116632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belachelijk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ophemelen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 gek zetten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wilt jezelf natuurlijk niet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belachelijk maken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(iets of iemand) buitensporig prijzen of als ideaal beschrijven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winnaar werd helemaal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opgehemeld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DD62E3A5-A7FC-4B28-AE74-28B75F34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7" y="63746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tekenfilm, illustratie, vrouw, Kinderkunst&#10;&#10;Automatisch gegenereerde beschrijving">
            <a:extLst>
              <a:ext uri="{FF2B5EF4-FFF2-40B4-BE49-F238E27FC236}">
                <a16:creationId xmlns:a16="http://schemas.microsoft.com/office/drawing/2014/main" id="{4C03D73C-1D1F-0D24-1785-2F40DAF958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64904"/>
            <a:ext cx="2520280" cy="2475717"/>
          </a:xfrm>
          <a:prstGeom prst="rect">
            <a:avLst/>
          </a:prstGeom>
        </p:spPr>
      </p:pic>
      <p:pic>
        <p:nvPicPr>
          <p:cNvPr id="8" name="Afbeelding 7" descr="Afbeelding met clipart, tekenfilm, illustratie&#10;&#10;Automatisch gegenereerde beschrijving">
            <a:extLst>
              <a:ext uri="{FF2B5EF4-FFF2-40B4-BE49-F238E27FC236}">
                <a16:creationId xmlns:a16="http://schemas.microsoft.com/office/drawing/2014/main" id="{5C9605B7-74A5-7F24-5C41-006588D2F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056" y="3189613"/>
            <a:ext cx="1967880" cy="1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04800" y="398934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rechtstreeks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8910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via een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omweg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meteen, direct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sterk genoeg bent ga je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rechtstreeks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naar het kampioenschap.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langs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weg die langer is dan de gewone weg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Vaak moet 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eerst laten zien hoe sterk je bent. Je komt dan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via een omweg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bij de wedstrijd.</a:t>
            </a:r>
            <a:endParaRPr lang="nl-NL" sz="2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2B56CB8-33AA-4593-8D7A-2CAFBC4C13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785" y="2555620"/>
            <a:ext cx="4032448" cy="208588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A93BF7E-555F-4FAB-811E-C9F6113BAA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192" y="3307189"/>
            <a:ext cx="2408139" cy="13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ritmisch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melodisch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te maken hebbend met ritme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treintrekken is eigenlijk een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ritmische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sport.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te maken hebbend met melodie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melodische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aspect is bij sporten niet zo belangrijk.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30490A-5A2C-0F17-657E-79B5523A15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19" y="2840614"/>
            <a:ext cx="3284547" cy="20549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4AAFE6A-0014-1640-AE81-E6656EC58F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837" y="3212976"/>
            <a:ext cx="3850567" cy="12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27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4 juli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996397" y="2554287"/>
            <a:ext cx="4320479" cy="86918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106049" y="2480774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ritmisch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368253" y="1432346"/>
            <a:ext cx="2477765" cy="1121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526884" y="3484708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81299" y="4155874"/>
            <a:ext cx="2628032" cy="7097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81297" y="4190241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tempo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74660" y="797598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69967" y="790898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eindeloos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636357" y="3423476"/>
            <a:ext cx="5760640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732276" y="3394592"/>
            <a:ext cx="6192688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of in een bepaald ritme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6F79095-E8C9-86C1-4F6A-3456F68B92C5}"/>
              </a:ext>
            </a:extLst>
          </p:cNvPr>
          <p:cNvGrpSpPr/>
          <p:nvPr/>
        </p:nvGrpSpPr>
        <p:grpSpPr>
          <a:xfrm>
            <a:off x="5838486" y="401163"/>
            <a:ext cx="1870844" cy="1371654"/>
            <a:chOff x="938285" y="1228706"/>
            <a:chExt cx="7201374" cy="5635060"/>
          </a:xfrm>
        </p:grpSpPr>
        <p:pic>
          <p:nvPicPr>
            <p:cNvPr id="6" name="Afbeelding 5" descr="Afbeelding met clipart, logo, Graphics, symbool&#10;&#10;Automatisch gegenereerde beschrijving">
              <a:extLst>
                <a:ext uri="{FF2B5EF4-FFF2-40B4-BE49-F238E27FC236}">
                  <a16:creationId xmlns:a16="http://schemas.microsoft.com/office/drawing/2014/main" id="{6B7FC641-5ABC-CA42-B26C-21FDB583F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8285" y="1228706"/>
              <a:ext cx="7201374" cy="5635060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F69894B9-A6E7-C9E4-5404-F9EBC1FCA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808" y="3413064"/>
              <a:ext cx="2595650" cy="1456096"/>
            </a:xfrm>
            <a:prstGeom prst="rect">
              <a:avLst/>
            </a:prstGeom>
          </p:spPr>
        </p:pic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456FFCDD-16C3-F8C0-95DF-6731E53346A5}"/>
              </a:ext>
            </a:extLst>
          </p:cNvPr>
          <p:cNvSpPr txBox="1"/>
          <p:nvPr/>
        </p:nvSpPr>
        <p:spPr>
          <a:xfrm>
            <a:off x="4221980" y="4854525"/>
            <a:ext cx="4520994" cy="10206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2800FEB2-8ED7-67AD-2AC4-22DE66CE0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899" y="4825642"/>
            <a:ext cx="4281059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snelheid waarmee je iets doet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AB5113C-7BC3-A0C5-7CAD-D8320D888C6E}"/>
              </a:ext>
            </a:extLst>
          </p:cNvPr>
          <p:cNvSpPr txBox="1"/>
          <p:nvPr/>
        </p:nvSpPr>
        <p:spPr>
          <a:xfrm>
            <a:off x="374048" y="1374016"/>
            <a:ext cx="5471970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E6C44BEC-23C5-DD89-124F-FCA42897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7" y="1345132"/>
            <a:ext cx="5537341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geen einde aan komt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DE027F0-5DD6-95F4-7723-47A90C54A9E4}"/>
              </a:ext>
            </a:extLst>
          </p:cNvPr>
          <p:cNvSpPr txBox="1"/>
          <p:nvPr/>
        </p:nvSpPr>
        <p:spPr>
          <a:xfrm>
            <a:off x="0" y="6676175"/>
            <a:ext cx="48219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https://jeugdjournaal.nl/artikel/2481296-met-je-blote-handen-een-trein-trekken-zo-zwaar-als-3-olifanten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65D57CF-82F3-BFBB-4FE4-77A6D9D2D8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19" y="3997521"/>
            <a:ext cx="2684434" cy="16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4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solo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duo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69699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trio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67544" y="547772"/>
            <a:ext cx="6113422" cy="68901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 het NK treintrekken werk je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solo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2" name="Text Box 14"/>
          <p:cNvSpPr txBox="1"/>
          <p:nvPr/>
        </p:nvSpPr>
        <p:spPr>
          <a:xfrm>
            <a:off x="281661" y="5430825"/>
            <a:ext cx="2746332" cy="42740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1" name="Tekstvak 2"/>
          <p:cNvSpPr txBox="1">
            <a:spLocks noChangeArrowheads="1"/>
          </p:cNvSpPr>
          <p:nvPr/>
        </p:nvSpPr>
        <p:spPr bwMode="auto">
          <a:xfrm>
            <a:off x="265704" y="5373216"/>
            <a:ext cx="2808311" cy="3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alleen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9" name="Text Box 14"/>
          <p:cNvSpPr txBox="1"/>
          <p:nvPr/>
        </p:nvSpPr>
        <p:spPr>
          <a:xfrm>
            <a:off x="3170518" y="4941032"/>
            <a:ext cx="2808311" cy="77611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43" name="Tekstvak 2"/>
          <p:cNvSpPr txBox="1">
            <a:spLocks noChangeArrowheads="1"/>
          </p:cNvSpPr>
          <p:nvPr/>
        </p:nvSpPr>
        <p:spPr bwMode="auto">
          <a:xfrm>
            <a:off x="3154562" y="4934054"/>
            <a:ext cx="2950837" cy="6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= twee mensen of dingen bij elkaar</a:t>
            </a:r>
            <a:b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A65FE40C-3B93-A7B4-EBE7-416FCE00F2FF}"/>
              </a:ext>
            </a:extLst>
          </p:cNvPr>
          <p:cNvSpPr txBox="1"/>
          <p:nvPr/>
        </p:nvSpPr>
        <p:spPr>
          <a:xfrm>
            <a:off x="6036656" y="4391070"/>
            <a:ext cx="2808311" cy="91720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E3420C-BD74-FC39-8575-5E305278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700" y="4384093"/>
            <a:ext cx="2950837" cy="63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= groep van drie personen die samen iets doen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99F060-E6E7-A088-A7CF-E03845666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31" y="2079256"/>
            <a:ext cx="1264998" cy="244853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A18C08-98C7-2C2E-12C4-5A1AC59032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655" y="1464738"/>
            <a:ext cx="1923749" cy="244827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F5A9F11-F753-9E94-F947-4280438469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863" y="981330"/>
            <a:ext cx="2793565" cy="23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61890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051720" y="2504861"/>
            <a:ext cx="6789018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051720" y="2492896"/>
            <a:ext cx="6768751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alles uit de kast halen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3686690" y="1263031"/>
            <a:ext cx="1275366" cy="1241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314847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97207" y="4149214"/>
            <a:ext cx="341408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ard trainen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787064" y="672434"/>
            <a:ext cx="248662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515946" y="659738"/>
            <a:ext cx="302886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doorzetten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focus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960440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414979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je uiterste best doen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2140E92-BA08-20ED-C9AD-170C96683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10" y="5032976"/>
            <a:ext cx="2249619" cy="149974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6DBEF4-03CC-B98B-05AE-5FF7255F6C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94" y="348438"/>
            <a:ext cx="2962196" cy="1978078"/>
          </a:xfrm>
          <a:prstGeom prst="rect">
            <a:avLst/>
          </a:prstGeom>
        </p:spPr>
      </p:pic>
      <p:pic>
        <p:nvPicPr>
          <p:cNvPr id="6" name="Afbeelding 5" descr="Afbeelding met persoon, sport, Fitness, kleding&#10;&#10;Automatisch gegenereerde beschrijving">
            <a:extLst>
              <a:ext uri="{FF2B5EF4-FFF2-40B4-BE49-F238E27FC236}">
                <a16:creationId xmlns:a16="http://schemas.microsoft.com/office/drawing/2014/main" id="{0F2C40EB-7725-BAD6-B5CB-E6E93AE243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449" y="4879627"/>
            <a:ext cx="2591598" cy="1731188"/>
          </a:xfrm>
          <a:prstGeom prst="rect">
            <a:avLst/>
          </a:prstGeom>
        </p:spPr>
      </p:pic>
      <p:pic>
        <p:nvPicPr>
          <p:cNvPr id="20" name="Afbeelding 19" descr="Afbeelding met bal&#10;&#10;Automatisch gegenereerde beschrijving">
            <a:extLst>
              <a:ext uri="{FF2B5EF4-FFF2-40B4-BE49-F238E27FC236}">
                <a16:creationId xmlns:a16="http://schemas.microsoft.com/office/drawing/2014/main" id="{0E7868C2-DE1C-8913-C059-5B3AD7A748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111" y="659738"/>
            <a:ext cx="2486627" cy="17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763688" y="2504861"/>
            <a:ext cx="6696742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41232" y="2432562"/>
            <a:ext cx="669674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zich kwalificeren voor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816402" y="4190241"/>
            <a:ext cx="264402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667235" y="4148608"/>
            <a:ext cx="289204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uitslag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10668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080907" y="808990"/>
            <a:ext cx="3299405" cy="40130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prestatie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8032" y="4324861"/>
            <a:ext cx="391359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79512" y="4293097"/>
            <a:ext cx="3990664" cy="3600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voorwaarden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4176464" cy="89095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2"/>
            <a:ext cx="4365821" cy="70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goed genoeg zijn om mee te doen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schoeisel, Elleboog, Dans&#10;&#10;Automatisch gegenereerde beschrijving">
            <a:extLst>
              <a:ext uri="{FF2B5EF4-FFF2-40B4-BE49-F238E27FC236}">
                <a16:creationId xmlns:a16="http://schemas.microsoft.com/office/drawing/2014/main" id="{04296B97-EBB6-3216-E1F4-1B25F8819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42" y="417230"/>
            <a:ext cx="3210651" cy="199304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CA5A3FD-F9C7-E3D9-9FB1-29297F2DDD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777" y="5009540"/>
            <a:ext cx="911007" cy="134985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C3BBCDD-60C3-AC86-F0F4-20999ACF35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638" y="4873849"/>
            <a:ext cx="1466300" cy="15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64400" y="2383102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kenmerken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74846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52100" y="4159467"/>
            <a:ext cx="3204097" cy="38561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aspect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3" y="825813"/>
            <a:ext cx="459554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01622" y="795037"/>
            <a:ext cx="4595549" cy="3954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zich onderscheiden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uiterlijk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3937789" cy="83884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1"/>
            <a:ext cx="4270513" cy="38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herkenbaar maken, typeren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439BEB-30FE-1893-0824-507223604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4" y="447112"/>
            <a:ext cx="2988306" cy="171128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FFB8B38-B6DD-7C3D-7B42-BD567EA35FA9}"/>
              </a:ext>
            </a:extLst>
          </p:cNvPr>
          <p:cNvSpPr txBox="1"/>
          <p:nvPr/>
        </p:nvSpPr>
        <p:spPr>
          <a:xfrm>
            <a:off x="662828" y="2108202"/>
            <a:ext cx="33314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85000"/>
                  </a:schemeClr>
                </a:solidFill>
              </a:rPr>
              <a:t>https://www.rtvnoord.nl/nieuws/1038305/met-je-blote-handen-een-trein-voorttrekken-in-stadskanaal-wie-kan-dat-nou-zeggen</a:t>
            </a:r>
          </a:p>
        </p:txBody>
      </p:sp>
      <p:pic>
        <p:nvPicPr>
          <p:cNvPr id="4" name="Afbeelding 3" descr="Afbeelding met vinger, clipart, hand&#10;&#10;Automatisch gegenereerde beschrijving">
            <a:extLst>
              <a:ext uri="{FF2B5EF4-FFF2-40B4-BE49-F238E27FC236}">
                <a16:creationId xmlns:a16="http://schemas.microsoft.com/office/drawing/2014/main" id="{883869D4-C214-FC0C-8EF7-EC49C9BFC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6813" y="4914310"/>
            <a:ext cx="1563973" cy="1320310"/>
          </a:xfrm>
          <a:prstGeom prst="rect">
            <a:avLst/>
          </a:prstGeom>
        </p:spPr>
      </p:pic>
      <p:pic>
        <p:nvPicPr>
          <p:cNvPr id="19" name="Afbeelding 18" descr="Afbeelding met persoon, Menselijk gezicht, kleding, nek&#10;&#10;Automatisch gegenereerde beschrijving">
            <a:extLst>
              <a:ext uri="{FF2B5EF4-FFF2-40B4-BE49-F238E27FC236}">
                <a16:creationId xmlns:a16="http://schemas.microsoft.com/office/drawing/2014/main" id="{EF9EE977-8DC4-7A9E-B3A2-ACA2FDAEA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4983506"/>
            <a:ext cx="1800200" cy="1509607"/>
          </a:xfrm>
          <a:prstGeom prst="rect">
            <a:avLst/>
          </a:prstGeom>
        </p:spPr>
      </p:pic>
      <p:pic>
        <p:nvPicPr>
          <p:cNvPr id="21" name="Afbeelding 20" descr="Afbeelding met Modeaccessoire, persoon, kleding, person&#10;&#10;Automatisch gegenereerde beschrijving">
            <a:extLst>
              <a:ext uri="{FF2B5EF4-FFF2-40B4-BE49-F238E27FC236}">
                <a16:creationId xmlns:a16="http://schemas.microsoft.com/office/drawing/2014/main" id="{AD073CA8-B18C-1CDC-3BA0-12638F9EC5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885" y="1463498"/>
            <a:ext cx="1510580" cy="22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term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het woord dat binnen een bepaald vak een </a:t>
            </a:r>
          </a:p>
          <a:p>
            <a:pPr fontAlgn="t"/>
            <a:r>
              <a:rPr lang="nl-NL" sz="4400" dirty="0">
                <a:latin typeface="Century Gothic" panose="020B0502020202020204" pitchFamily="34" charset="0"/>
              </a:rPr>
              <a:t>eigen betekenis heeft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“Harnas” is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een term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die bij het trein-</a:t>
            </a: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trekken regelmatig gebruikt wordt.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33A42A-DCC0-44AB-9EDB-8256017E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700808"/>
            <a:ext cx="2307624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4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kenmerken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05EAEE-2C0D-9575-F7B5-422A2D849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21" y="1628800"/>
            <a:ext cx="8088157" cy="463177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A11DE5F-D94E-315B-EDE2-600E6EEEC2B4}"/>
              </a:ext>
            </a:extLst>
          </p:cNvPr>
          <p:cNvSpPr txBox="1"/>
          <p:nvPr/>
        </p:nvSpPr>
        <p:spPr>
          <a:xfrm>
            <a:off x="527920" y="6196925"/>
            <a:ext cx="7644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85000"/>
                  </a:schemeClr>
                </a:solidFill>
              </a:rPr>
              <a:t>https://www.rtvnoord.nl/nieuws/1038305/met-je-blote-handen-een-trein-voorttrekken-in-stadskanaal-wie-kan-dat-nou-zeggen</a:t>
            </a:r>
          </a:p>
        </p:txBody>
      </p:sp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aspect</a:t>
            </a:r>
          </a:p>
        </p:txBody>
      </p:sp>
      <p:pic>
        <p:nvPicPr>
          <p:cNvPr id="3" name="Afbeelding 2" descr="Afbeelding met vinger, clipart, hand&#10;&#10;Automatisch gegenereerde beschrijving">
            <a:extLst>
              <a:ext uri="{FF2B5EF4-FFF2-40B4-BE49-F238E27FC236}">
                <a16:creationId xmlns:a16="http://schemas.microsoft.com/office/drawing/2014/main" id="{0D6D1DC9-F09C-C98C-61B7-AC0B1958AA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00" y="1606786"/>
            <a:ext cx="52292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alles uit de kast halen</a:t>
            </a:r>
          </a:p>
        </p:txBody>
      </p:sp>
      <p:pic>
        <p:nvPicPr>
          <p:cNvPr id="3" name="Afbeelding 2" descr="Afbeelding met persoon, Menselijk gezicht, spier, buitenshuis&#10;&#10;Automatisch gegenereerde beschrijving">
            <a:extLst>
              <a:ext uri="{FF2B5EF4-FFF2-40B4-BE49-F238E27FC236}">
                <a16:creationId xmlns:a16="http://schemas.microsoft.com/office/drawing/2014/main" id="{188C9764-6617-6DEF-8AA8-69B02045EC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8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solo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57EAF5-F861-43C3-B427-45299474E6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745" y="1556792"/>
            <a:ext cx="2508509" cy="48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7CE8932-C0AD-8A39-A811-60A05F250FDA}"/>
              </a:ext>
            </a:extLst>
          </p:cNvPr>
          <p:cNvSpPr txBox="1"/>
          <p:nvPr/>
        </p:nvSpPr>
        <p:spPr>
          <a:xfrm>
            <a:off x="2286000" y="270892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https://jeugdjournaal.nl/artikel/2481296-met-je-blote-handen-een-trein-trekken-zo-zwaar-als-3-olifanten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69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zich kwalificeren voor</a:t>
            </a:r>
          </a:p>
        </p:txBody>
      </p:sp>
      <p:pic>
        <p:nvPicPr>
          <p:cNvPr id="3" name="Afbeelding 2" descr="Afbeelding met kleding, schoeisel, Elleboog, Dans&#10;&#10;Automatisch gegenereerde beschrijving">
            <a:extLst>
              <a:ext uri="{FF2B5EF4-FFF2-40B4-BE49-F238E27FC236}">
                <a16:creationId xmlns:a16="http://schemas.microsoft.com/office/drawing/2014/main" id="{14C2C2C5-FF2B-A63E-A01A-B9E4ECDDF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12" y="1772816"/>
            <a:ext cx="6948264" cy="43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rechtstreeks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DF7829-9210-5902-6F29-FF377D1FA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832" y="2885336"/>
            <a:ext cx="2923336" cy="1512168"/>
          </a:xfrm>
          <a:prstGeom prst="rect">
            <a:avLst/>
          </a:prstGeom>
        </p:spPr>
      </p:pic>
      <p:pic>
        <p:nvPicPr>
          <p:cNvPr id="3" name="Afbeelding 2" descr="Afbeelding met kleding, schoeisel, Elleboog, Dans&#10;&#10;Automatisch gegenereerde beschrijving">
            <a:extLst>
              <a:ext uri="{FF2B5EF4-FFF2-40B4-BE49-F238E27FC236}">
                <a16:creationId xmlns:a16="http://schemas.microsoft.com/office/drawing/2014/main" id="{345871D3-4B1A-D42A-241F-2994D15A0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04" y="2276872"/>
            <a:ext cx="3384376" cy="29523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934CD5-57DF-4F0D-B435-6C0D0C17D7E0}"/>
              </a:ext>
            </a:extLst>
          </p:cNvPr>
          <p:cNvSpPr txBox="1"/>
          <p:nvPr/>
        </p:nvSpPr>
        <p:spPr>
          <a:xfrm>
            <a:off x="6540168" y="2643178"/>
            <a:ext cx="2615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NK treintrekken 2023</a:t>
            </a:r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916</Words>
  <Application>Microsoft Office PowerPoint</Application>
  <PresentationFormat>Diavoorstelling (4:3)</PresentationFormat>
  <Paragraphs>245</Paragraphs>
  <Slides>25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517</cp:revision>
  <dcterms:created xsi:type="dcterms:W3CDTF">2021-06-08T06:13:59Z</dcterms:created>
  <dcterms:modified xsi:type="dcterms:W3CDTF">2023-07-04T09:56:32Z</dcterms:modified>
</cp:coreProperties>
</file>