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437" r:id="rId2"/>
    <p:sldId id="548" r:id="rId3"/>
    <p:sldId id="1480" r:id="rId4"/>
    <p:sldId id="1460" r:id="rId5"/>
    <p:sldId id="1477" r:id="rId6"/>
    <p:sldId id="1475" r:id="rId7"/>
    <p:sldId id="1478" r:id="rId8"/>
    <p:sldId id="1479" r:id="rId9"/>
    <p:sldId id="1476" r:id="rId10"/>
    <p:sldId id="934" r:id="rId11"/>
    <p:sldId id="263" r:id="rId12"/>
    <p:sldId id="1486" r:id="rId13"/>
    <p:sldId id="1484" r:id="rId14"/>
    <p:sldId id="1488" r:id="rId15"/>
    <p:sldId id="259" r:id="rId16"/>
    <p:sldId id="1485" r:id="rId17"/>
    <p:sldId id="1474" r:id="rId18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80"/>
            <p14:sldId id="1460"/>
            <p14:sldId id="1477"/>
            <p14:sldId id="1475"/>
            <p14:sldId id="1478"/>
            <p14:sldId id="1479"/>
            <p14:sldId id="1476"/>
            <p14:sldId id="934"/>
            <p14:sldId id="263"/>
            <p14:sldId id="1486"/>
            <p14:sldId id="1484"/>
            <p14:sldId id="1488"/>
            <p14:sldId id="259"/>
            <p14:sldId id="1485"/>
            <p14:sldId id="14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76602" autoAdjust="0"/>
  </p:normalViewPr>
  <p:slideViewPr>
    <p:cSldViewPr>
      <p:cViewPr varScale="1">
        <p:scale>
          <a:sx n="62" d="100"/>
          <a:sy n="62" d="100"/>
        </p:scale>
        <p:origin x="1339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4-7-2023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4-7-2023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Woordenoverzicht:</a:t>
            </a:r>
          </a:p>
          <a:p>
            <a:pPr fontAlgn="t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opnemen tegen: een wedstrijd spelen tegen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zich plaatsen voor: zorgen dat je mee mag doen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opgelucht: blij, nu het niet meer spannend is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toewerken naar: moeite doen voor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behalen: krijgen door moeite te doen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stijl: de manier waarop je iets doet, meestal heeft het te maken met kunst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plaatsvinden: gebeuren</a:t>
            </a:r>
          </a:p>
          <a:p>
            <a:pPr fontAlgn="t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4-7-2023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4-7-2023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4-7-2023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4-7-2023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4-7-2023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4-7-2023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4-7-2023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4-7-2023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4-7-2023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4-7-2023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4-7-2023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4-7-2023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5.png"/><Relationship Id="rId7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g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3N_8kv_fy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-6273"/>
            <a:ext cx="9059333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AA: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Op 24 mei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van dit jaar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vond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de finale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plaats</a:t>
            </a:r>
            <a:r>
              <a:rPr lang="nl-NL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van de Nationale Voorleeswedstrijd.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Op die datum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gebeurde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de finale. Meer dan 250.000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basisschool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kinderen hebben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dit jaar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tegen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elkaar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opgenomen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speelden een wedstrijd tegen elkaar.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Al die kinderen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werkten</a:t>
            </a:r>
            <a:r>
              <a:rPr lang="nl-NL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in stapjes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toe naar</a:t>
            </a:r>
            <a:r>
              <a:rPr lang="nl-NL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de finale: Ze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deden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veel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moeite voor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de finale: Eerst moesten ze de beste worden van de eigen school, daarna de beste van het dorp en tenslotte de beste van de provincie. Dan pas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plaatsten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ze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zich voor</a:t>
            </a:r>
            <a:r>
              <a:rPr lang="nl-NL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de landelijke finale. Zich plaatsen voor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zorgen dat je mee mag doen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Het was dus helemaal niet makkelijk o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m een plek in de landelijke finale te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behalen</a:t>
            </a:r>
            <a:r>
              <a:rPr lang="nl-NL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Je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kreeg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alleen een finaleplaats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door moeite te doen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Dit jaar is de beste voorlezer uit de provincie Zeeland nationaal kampioen geworden. De jury vond dat ze een hele mooie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stijl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van voorlezen had. De stijl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manier waarop je iets doet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(meestal heeft het te maken met kunst). De jury zei: “Ze las voor met een heel mooi ritme en wist op de juiste momenten het tempo aan te passen”. </a:t>
            </a:r>
            <a:b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Danischa (zo heet ze) was natuurlijk heel  zenuwachtig toen ze moest voorlezen. En ze was na haar overwinning dan ook erg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opgelucht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Ze was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blij, toen het niet meer spannend was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Als beloning kreeg ze een mooie trofee. Ook is ze het hele jaar de kinderdirecteur van het Kinderboekenmuseum in Den Haag. </a:t>
            </a:r>
            <a:r>
              <a:rPr lang="nl-NL" sz="200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(in de laatste dia vind je de link naar het item van het Jeugdjournaal)</a:t>
            </a:r>
            <a:b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Heeft jullie school dit jaar ook meegedaan met de voorleeswedstrijd?</a:t>
            </a:r>
            <a:endParaRPr lang="nl-NL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680412" y="27856"/>
            <a:ext cx="46358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AA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behalen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mislukken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3715" y="1604389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krijgen door moeite te doen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was niet makkelijk om een plek in de finale te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behalen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98747" y="1561317"/>
            <a:ext cx="4072956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gaan zoals je gehoopt hebt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Ik was zo zenuwachtig dat mijn voorleesbeurt is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mislukt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Kinderkunst, Tekenfilm, tekening, illustratie&#10;&#10;Automatisch gegenereerde beschrijving">
            <a:extLst>
              <a:ext uri="{FF2B5EF4-FFF2-40B4-BE49-F238E27FC236}">
                <a16:creationId xmlns:a16="http://schemas.microsoft.com/office/drawing/2014/main" id="{9375983F-10D7-2ADF-79C4-5546A67646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317" y="2636912"/>
            <a:ext cx="2578481" cy="216142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1354B57-CCFB-8913-457A-2DE662F377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9978" y="2241795"/>
            <a:ext cx="2578481" cy="263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opgelucht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bezorgd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blij, nu het niet meer spannend is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Toen hij gewonnen had, was hij erg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opgelucht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8" y="1546060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waar je je zorgen over maakt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Hij 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 erg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bezorgd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over 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zijn zieke hond.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5" name="Afbeelding 4" descr="Afbeelding met clipart, tekening, kleding, illustratie&#10;&#10;Automatisch gegenereerde beschrijving">
            <a:extLst>
              <a:ext uri="{FF2B5EF4-FFF2-40B4-BE49-F238E27FC236}">
                <a16:creationId xmlns:a16="http://schemas.microsoft.com/office/drawing/2014/main" id="{70F51687-12DD-2FA0-7EDF-D1A957AC50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636912"/>
            <a:ext cx="1995525" cy="2433539"/>
          </a:xfrm>
          <a:prstGeom prst="rect">
            <a:avLst/>
          </a:prstGeom>
        </p:spPr>
      </p:pic>
      <p:pic>
        <p:nvPicPr>
          <p:cNvPr id="8" name="Afbeelding 7" descr="Afbeelding met clipart, tekening, illustratie, Tekenfilm&#10;&#10;Automatisch gegenereerde beschrijving">
            <a:extLst>
              <a:ext uri="{FF2B5EF4-FFF2-40B4-BE49-F238E27FC236}">
                <a16:creationId xmlns:a16="http://schemas.microsoft.com/office/drawing/2014/main" id="{2F9EA949-970B-E294-DBF1-966BA0BAE3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1552" y="2605941"/>
            <a:ext cx="2420888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69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77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Century Gothic" panose="020B0502020202020204" pitchFamily="34" charset="0"/>
                <a:ea typeface="Calibri"/>
                <a:cs typeface="Times New Roman"/>
              </a:rPr>
              <a:t>plannen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6594" y="389838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regelen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914763" y="3448252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plaatsvinden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393417" y="459089"/>
            <a:ext cx="6697695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Na al het plannen en regelen zal de finale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plaatsvinden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op 24 mei 2023.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32433" y="4309312"/>
            <a:ext cx="2830499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012160" y="4302244"/>
            <a:ext cx="2850772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gebeuren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9" name="Afbeelding 18" descr="Afbeelding met tekst, tekenfilm, klok, kleding&#10;&#10;Automatisch gegenereerde beschrijving">
            <a:extLst>
              <a:ext uri="{FF2B5EF4-FFF2-40B4-BE49-F238E27FC236}">
                <a16:creationId xmlns:a16="http://schemas.microsoft.com/office/drawing/2014/main" id="{D2C46965-91A3-8F23-982C-FF7AC6174C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334" y="2721864"/>
            <a:ext cx="2656497" cy="1771140"/>
          </a:xfrm>
          <a:prstGeom prst="rect">
            <a:avLst/>
          </a:prstGeom>
        </p:spPr>
      </p:pic>
      <p:sp>
        <p:nvSpPr>
          <p:cNvPr id="20" name="Rechthoek 19">
            <a:extLst>
              <a:ext uri="{FF2B5EF4-FFF2-40B4-BE49-F238E27FC236}">
                <a16:creationId xmlns:a16="http://schemas.microsoft.com/office/drawing/2014/main" id="{1CA628ED-FB19-B0D5-5C2D-A27834FA05CC}"/>
              </a:ext>
            </a:extLst>
          </p:cNvPr>
          <p:cNvSpPr/>
          <p:nvPr/>
        </p:nvSpPr>
        <p:spPr>
          <a:xfrm>
            <a:off x="393417" y="3139662"/>
            <a:ext cx="912361" cy="616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07DDE9BD-0D19-8345-8163-C92C4D29B7F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958" y="1358461"/>
            <a:ext cx="2900289" cy="1898716"/>
          </a:xfrm>
          <a:prstGeom prst="rect">
            <a:avLst/>
          </a:prstGeom>
        </p:spPr>
      </p:pic>
      <p:pic>
        <p:nvPicPr>
          <p:cNvPr id="12" name="Afbeelding 11" descr="Afbeelding met illustratie, Animatie, tekening, tekenfilm&#10;&#10;Automatisch gegenereerde beschrijving">
            <a:extLst>
              <a:ext uri="{FF2B5EF4-FFF2-40B4-BE49-F238E27FC236}">
                <a16:creationId xmlns:a16="http://schemas.microsoft.com/office/drawing/2014/main" id="{E766656D-449E-401A-61D1-941B381FF0F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097" y="1814585"/>
            <a:ext cx="2753630" cy="206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21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059831" y="3046676"/>
            <a:ext cx="2880322" cy="165942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77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Century Gothic" panose="020B0502020202020204" pitchFamily="34" charset="0"/>
                <a:ea typeface="Calibri"/>
                <a:cs typeface="Times New Roman"/>
              </a:rPr>
              <a:t>oefenen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22780" y="3106296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700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47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opnemen tegen</a:t>
            </a:r>
          </a:p>
        </p:txBody>
      </p:sp>
      <p:sp>
        <p:nvSpPr>
          <p:cNvPr id="10" name="Text Box 14"/>
          <p:cNvSpPr txBox="1"/>
          <p:nvPr/>
        </p:nvSpPr>
        <p:spPr>
          <a:xfrm>
            <a:off x="5900450" y="3322152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winnen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611560" y="397571"/>
            <a:ext cx="10329837" cy="74682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Hij moest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in de wedstrij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opnemen tegen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een klasgenoot.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3153623" y="4940776"/>
            <a:ext cx="2830499" cy="1008504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3153622" y="4893147"/>
            <a:ext cx="3138805" cy="93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een wedstrijd spelen tegen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07D9D2A-E843-059E-C8F1-43450E4261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775" y="908720"/>
            <a:ext cx="1878168" cy="191659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01FB28E-9244-69E8-48C2-E79784C8649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664" y="1207929"/>
            <a:ext cx="1051045" cy="2220903"/>
          </a:xfrm>
          <a:prstGeom prst="rect">
            <a:avLst/>
          </a:prstGeom>
        </p:spPr>
      </p:pic>
      <p:pic>
        <p:nvPicPr>
          <p:cNvPr id="14" name="Afbeelding 13" descr="Afbeelding met symbool, embleem, geel, insigne&#10;&#10;Automatisch gegenereerde beschrijving">
            <a:extLst>
              <a:ext uri="{FF2B5EF4-FFF2-40B4-BE49-F238E27FC236}">
                <a16:creationId xmlns:a16="http://schemas.microsoft.com/office/drawing/2014/main" id="{772D7CE0-B742-3938-8D37-D214514ADBC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114" y="1831822"/>
            <a:ext cx="1296143" cy="1214854"/>
          </a:xfrm>
          <a:prstGeom prst="rect">
            <a:avLst/>
          </a:prstGeom>
        </p:spPr>
      </p:pic>
      <p:pic>
        <p:nvPicPr>
          <p:cNvPr id="18" name="Afbeelding 17" descr="Afbeelding met Menselijk gezicht, Tekenfilm, tekenfilm, clipart&#10;&#10;Automatisch gegenereerde beschrijving">
            <a:extLst>
              <a:ext uri="{FF2B5EF4-FFF2-40B4-BE49-F238E27FC236}">
                <a16:creationId xmlns:a16="http://schemas.microsoft.com/office/drawing/2014/main" id="{17BDFDB7-2B66-A738-6521-04E33B037B8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10" y="2917229"/>
            <a:ext cx="2438563" cy="146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78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644695" y="476671"/>
            <a:ext cx="3456386" cy="96503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661756" y="427083"/>
            <a:ext cx="3456383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de stijl</a:t>
            </a:r>
            <a:endParaRPr lang="nl-NL" sz="60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577657"/>
            <a:ext cx="2787026" cy="96746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396507" y="3730067"/>
            <a:ext cx="2787026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de dansstijl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263033" y="3580086"/>
            <a:ext cx="2787026" cy="96503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066222" y="3738952"/>
            <a:ext cx="3180648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de voorlees-stijl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101079" y="3577657"/>
            <a:ext cx="2611399" cy="96746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5969887" y="3717017"/>
            <a:ext cx="2956118" cy="2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schilderstijl</a:t>
            </a: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1"/>
            <a:ext cx="2520280" cy="273630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3" y="491188"/>
            <a:ext cx="2679447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manier waarop je iets doet, meestal heeft het te maken met kunst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A3B6C05-F952-8693-6E4E-49452E2E51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1680" y="4583983"/>
            <a:ext cx="2069732" cy="1483013"/>
          </a:xfrm>
          <a:prstGeom prst="rect">
            <a:avLst/>
          </a:prstGeom>
        </p:spPr>
      </p:pic>
      <p:pic>
        <p:nvPicPr>
          <p:cNvPr id="17" name="Afbeelding 16" descr="Afbeelding met kleding, persoon, Dans, knie&#10;&#10;Automatisch gegenereerde beschrijving">
            <a:extLst>
              <a:ext uri="{FF2B5EF4-FFF2-40B4-BE49-F238E27FC236}">
                <a16:creationId xmlns:a16="http://schemas.microsoft.com/office/drawing/2014/main" id="{B5277FD8-780E-F846-80EE-E5B4585854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47" y="4661266"/>
            <a:ext cx="2069732" cy="1382581"/>
          </a:xfrm>
          <a:prstGeom prst="rect">
            <a:avLst/>
          </a:prstGeom>
        </p:spPr>
      </p:pic>
      <p:pic>
        <p:nvPicPr>
          <p:cNvPr id="19" name="Afbeelding 18" descr="Afbeelding met illustratie, Menselijk gezicht, tekening, verven&#10;&#10;Automatisch gegenereerde beschrijving">
            <a:extLst>
              <a:ext uri="{FF2B5EF4-FFF2-40B4-BE49-F238E27FC236}">
                <a16:creationId xmlns:a16="http://schemas.microsoft.com/office/drawing/2014/main" id="{07AC6532-DEF9-7642-45DA-31994999CC7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4513" y="4657709"/>
            <a:ext cx="1584176" cy="133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4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123728" y="2327403"/>
            <a:ext cx="6552728" cy="88557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276155" y="2302803"/>
            <a:ext cx="6264696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latin typeface="Century Gothic" panose="020B0502020202020204" pitchFamily="34" charset="0"/>
                <a:ea typeface="Calibri"/>
                <a:cs typeface="Times New Roman"/>
              </a:rPr>
              <a:t>z</a:t>
            </a:r>
            <a:r>
              <a:rPr lang="nl-NL" sz="5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ich plaatsen voor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1872208" y="3212976"/>
            <a:ext cx="1736408" cy="20562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4579615" y="1432346"/>
            <a:ext cx="1266403" cy="8927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</p:cNvCxnSpPr>
          <p:nvPr/>
        </p:nvCxnSpPr>
        <p:spPr>
          <a:xfrm>
            <a:off x="5408503" y="3212976"/>
            <a:ext cx="1131946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360622" y="4293096"/>
            <a:ext cx="2100397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062291" y="4251935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finale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3721801" y="839110"/>
            <a:ext cx="281864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526783" y="853998"/>
            <a:ext cx="3208685" cy="56973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wedstrijd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1209001" y="5247649"/>
            <a:ext cx="3002959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1221329" y="5272466"/>
            <a:ext cx="2990631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winnaar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627784" y="3212976"/>
            <a:ext cx="5760640" cy="64811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654450" y="3188322"/>
            <a:ext cx="5949997" cy="64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zorgen dat je mee mag doen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D4260E5-B543-D4DF-95C9-4FA554E368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10" r="20060"/>
          <a:stretch/>
        </p:blipFill>
        <p:spPr>
          <a:xfrm>
            <a:off x="316453" y="3878385"/>
            <a:ext cx="868608" cy="1880017"/>
          </a:xfrm>
          <a:prstGeom prst="rect">
            <a:avLst/>
          </a:prstGeom>
          <a:ln>
            <a:noFill/>
          </a:ln>
        </p:spPr>
      </p:pic>
      <p:pic>
        <p:nvPicPr>
          <p:cNvPr id="20" name="Afbeelding 19" descr="Afbeelding met tekst, boek&#10;&#10;Automatisch gegenereerde beschrijving">
            <a:extLst>
              <a:ext uri="{FF2B5EF4-FFF2-40B4-BE49-F238E27FC236}">
                <a16:creationId xmlns:a16="http://schemas.microsoft.com/office/drawing/2014/main" id="{255E4A6F-9C61-1CCD-7898-F13384CCAE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133" y="822563"/>
            <a:ext cx="2108693" cy="1408607"/>
          </a:xfrm>
          <a:prstGeom prst="rect">
            <a:avLst/>
          </a:prstGeom>
        </p:spPr>
      </p:pic>
      <p:pic>
        <p:nvPicPr>
          <p:cNvPr id="22" name="Afbeelding 21" descr="Afbeelding met tekening, schets, tekenfilm, clipart&#10;&#10;Automatisch gegenereerde beschrijving">
            <a:extLst>
              <a:ext uri="{FF2B5EF4-FFF2-40B4-BE49-F238E27FC236}">
                <a16:creationId xmlns:a16="http://schemas.microsoft.com/office/drawing/2014/main" id="{ED14D799-1EB2-643B-A593-3914038E10B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938" y="4956121"/>
            <a:ext cx="1369533" cy="913022"/>
          </a:xfrm>
          <a:prstGeom prst="rect">
            <a:avLst/>
          </a:prstGeom>
          <a:ln>
            <a:noFill/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81E8A61-AE51-66AA-3B1B-2A26DDEC23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67" y="509028"/>
            <a:ext cx="2824474" cy="174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87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toewerken naar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moeite doen voor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Zij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werkte toe naar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de finale van de Nationale Voorleeswedstrijd.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A85D749-AA62-C1A0-2665-F2AEB78064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916832"/>
            <a:ext cx="4953364" cy="330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0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27 – 4 juli 2023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plaatsvinden</a:t>
            </a:r>
          </a:p>
        </p:txBody>
      </p:sp>
      <p:pic>
        <p:nvPicPr>
          <p:cNvPr id="5" name="Afbeelding 4" descr="Afbeelding met tekst, Lettertype, schermopname, nummer&#10;&#10;Automatisch gegenereerde beschrijving">
            <a:extLst>
              <a:ext uri="{FF2B5EF4-FFF2-40B4-BE49-F238E27FC236}">
                <a16:creationId xmlns:a16="http://schemas.microsoft.com/office/drawing/2014/main" id="{6694AB56-9F5E-FE39-0E66-7E849EB8C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348" y="1484784"/>
            <a:ext cx="7128792" cy="476203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F4B915DA-8AEA-0977-22B4-E2260A843BED}"/>
              </a:ext>
            </a:extLst>
          </p:cNvPr>
          <p:cNvSpPr/>
          <p:nvPr/>
        </p:nvSpPr>
        <p:spPr>
          <a:xfrm>
            <a:off x="1475656" y="1844824"/>
            <a:ext cx="1152128" cy="5040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7E36184-15BA-9BBB-2EB8-69F409903C40}"/>
              </a:ext>
            </a:extLst>
          </p:cNvPr>
          <p:cNvSpPr txBox="1"/>
          <p:nvPr/>
        </p:nvSpPr>
        <p:spPr>
          <a:xfrm rot="21350473">
            <a:off x="1793995" y="1896355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MEI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1698367-D07D-C918-14B9-6919E29E84B7}"/>
              </a:ext>
            </a:extLst>
          </p:cNvPr>
          <p:cNvSpPr txBox="1"/>
          <p:nvPr/>
        </p:nvSpPr>
        <p:spPr>
          <a:xfrm>
            <a:off x="4283968" y="5070951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Finale Nationale </a:t>
            </a:r>
          </a:p>
          <a:p>
            <a:r>
              <a:rPr lang="nl-NL" sz="3600" b="1" dirty="0">
                <a:solidFill>
                  <a:srgbClr val="FF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Voorleeswedstrijd</a:t>
            </a:r>
          </a:p>
        </p:txBody>
      </p:sp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opnemen tegen</a:t>
            </a:r>
          </a:p>
        </p:txBody>
      </p:sp>
      <p:pic>
        <p:nvPicPr>
          <p:cNvPr id="5" name="Afbeelding 4" descr="Afbeelding met kleding, Kinderkunst, tekenfilm, clipart&#10;&#10;Automatisch gegenereerde beschrijving">
            <a:extLst>
              <a:ext uri="{FF2B5EF4-FFF2-40B4-BE49-F238E27FC236}">
                <a16:creationId xmlns:a16="http://schemas.microsoft.com/office/drawing/2014/main" id="{EE4DCFE4-707C-5345-C2E0-A43D260A0E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628800"/>
            <a:ext cx="4500043" cy="4710344"/>
          </a:xfrm>
          <a:prstGeom prst="rect">
            <a:avLst/>
          </a:prstGeom>
        </p:spPr>
      </p:pic>
      <p:sp>
        <p:nvSpPr>
          <p:cNvPr id="9" name="Pijl: links/rechts 8">
            <a:extLst>
              <a:ext uri="{FF2B5EF4-FFF2-40B4-BE49-F238E27FC236}">
                <a16:creationId xmlns:a16="http://schemas.microsoft.com/office/drawing/2014/main" id="{460D21E2-ED46-664C-2D3C-F9D56E99FB81}"/>
              </a:ext>
            </a:extLst>
          </p:cNvPr>
          <p:cNvSpPr/>
          <p:nvPr/>
        </p:nvSpPr>
        <p:spPr>
          <a:xfrm>
            <a:off x="3779912" y="5517232"/>
            <a:ext cx="122413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toewerken naar</a:t>
            </a:r>
          </a:p>
        </p:txBody>
      </p:sp>
      <p:pic>
        <p:nvPicPr>
          <p:cNvPr id="14" name="Afbeelding 13" descr="Afbeelding met Menselijk gezicht, boek, persoon, tekst&#10;&#10;Automatisch gegenereerde beschrijving">
            <a:extLst>
              <a:ext uri="{FF2B5EF4-FFF2-40B4-BE49-F238E27FC236}">
                <a16:creationId xmlns:a16="http://schemas.microsoft.com/office/drawing/2014/main" id="{415DAFD8-94E4-23F0-1AB4-63946D3DE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700808"/>
            <a:ext cx="6984776" cy="46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zich plaatsen voor</a:t>
            </a:r>
          </a:p>
        </p:txBody>
      </p:sp>
      <p:pic>
        <p:nvPicPr>
          <p:cNvPr id="10" name="Afbeelding 9" descr="Afbeelding met Papierprodcut, stilstaand, ontwerp&#10;&#10;Automatisch gegenereerde beschrijving">
            <a:extLst>
              <a:ext uri="{FF2B5EF4-FFF2-40B4-BE49-F238E27FC236}">
                <a16:creationId xmlns:a16="http://schemas.microsoft.com/office/drawing/2014/main" id="{C91645CB-D353-DD49-A9BC-EE2928C8E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09" y="4018434"/>
            <a:ext cx="8792976" cy="281375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939A274-B277-CD7B-CDDC-8906C199E7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1718" y="1504269"/>
            <a:ext cx="1400564" cy="296211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E66456B-1427-C2D3-047E-CDF4223E2BCA}"/>
              </a:ext>
            </a:extLst>
          </p:cNvPr>
          <p:cNvSpPr txBox="1"/>
          <p:nvPr/>
        </p:nvSpPr>
        <p:spPr>
          <a:xfrm>
            <a:off x="3635896" y="5049119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Century Gothic" panose="020B0502020202020204" pitchFamily="34" charset="0"/>
              </a:rPr>
              <a:t>Ik mag naar de</a:t>
            </a:r>
          </a:p>
          <a:p>
            <a:pPr algn="ctr"/>
            <a:r>
              <a:rPr lang="nl-NL" b="1" dirty="0">
                <a:solidFill>
                  <a:schemeClr val="bg1"/>
                </a:solidFill>
                <a:latin typeface="Century Gothic" panose="020B0502020202020204" pitchFamily="34" charset="0"/>
              </a:rPr>
              <a:t>finale van de Nationale Voorleeswedstrijd!</a:t>
            </a:r>
          </a:p>
        </p:txBody>
      </p:sp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behalen</a:t>
            </a:r>
          </a:p>
        </p:txBody>
      </p:sp>
      <p:pic>
        <p:nvPicPr>
          <p:cNvPr id="3" name="Afbeelding 2" descr="Afbeelding met meubels, Futonkussen, Armleuning, Fauteuil&#10;&#10;Automatisch gegenereerde beschrijving">
            <a:extLst>
              <a:ext uri="{FF2B5EF4-FFF2-40B4-BE49-F238E27FC236}">
                <a16:creationId xmlns:a16="http://schemas.microsoft.com/office/drawing/2014/main" id="{02154B7F-809B-0BB3-10F1-38B5CC10E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39" y="1458752"/>
            <a:ext cx="7012010" cy="539924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A3CD166-D5E8-A62C-7B3E-888E9FAB9F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3888" y="2135697"/>
            <a:ext cx="1800200" cy="228596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DB21CCE-7BE3-204F-6489-BE7863C7D4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6291" y="4038136"/>
            <a:ext cx="1975393" cy="2120948"/>
          </a:xfrm>
          <a:prstGeom prst="rect">
            <a:avLst/>
          </a:prstGeom>
        </p:spPr>
      </p:pic>
      <p:pic>
        <p:nvPicPr>
          <p:cNvPr id="4" name="Afbeelding 3" descr="Afbeelding met Transparant materiaal, vloeistof, glas&#10;&#10;Automatisch gegenereerde beschrijving">
            <a:extLst>
              <a:ext uri="{FF2B5EF4-FFF2-40B4-BE49-F238E27FC236}">
                <a16:creationId xmlns:a16="http://schemas.microsoft.com/office/drawing/2014/main" id="{D24DB0DA-AD50-9328-B5B8-1469F0E4242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009" y="2708920"/>
            <a:ext cx="87597" cy="14123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5E74767-89D7-ECCB-9D7C-F8F1713A5FC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050038" y="2661434"/>
            <a:ext cx="113128" cy="18169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17DBF9D-33C5-9661-4A44-072F9222464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824" y="2547361"/>
            <a:ext cx="201185" cy="32311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5493328-DA23-B2E4-C7F3-F8B9C31EBDB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047" y="2661434"/>
            <a:ext cx="154768" cy="2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996759" y="76470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stijl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E4C802B-16CF-9AF0-2B14-1BA20285A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170907"/>
            <a:ext cx="3456384" cy="4269651"/>
          </a:xfrm>
          <a:prstGeom prst="rect">
            <a:avLst/>
          </a:prstGeom>
        </p:spPr>
      </p:pic>
      <p:sp>
        <p:nvSpPr>
          <p:cNvPr id="8" name="Tekstballon: ovaal 7">
            <a:extLst>
              <a:ext uri="{FF2B5EF4-FFF2-40B4-BE49-F238E27FC236}">
                <a16:creationId xmlns:a16="http://schemas.microsoft.com/office/drawing/2014/main" id="{6EC4AF0F-7160-5045-B8C3-4D04A7A89CDD}"/>
              </a:ext>
            </a:extLst>
          </p:cNvPr>
          <p:cNvSpPr/>
          <p:nvPr/>
        </p:nvSpPr>
        <p:spPr>
          <a:xfrm>
            <a:off x="3421626" y="116632"/>
            <a:ext cx="5455428" cy="3024336"/>
          </a:xfrm>
          <a:prstGeom prst="wedgeEllipseCallout">
            <a:avLst>
              <a:gd name="adj1" fmla="val -70095"/>
              <a:gd name="adj2" fmla="val 561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3" name="Afbeelding 12" descr="Afbeelding met schets, tekening, Lijnillustraties, lijntekening&#10;&#10;Automatisch gegenereerde beschrijving">
            <a:extLst>
              <a:ext uri="{FF2B5EF4-FFF2-40B4-BE49-F238E27FC236}">
                <a16:creationId xmlns:a16="http://schemas.microsoft.com/office/drawing/2014/main" id="{566C2BAC-5538-6490-ECB2-E5895AAA47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587" y="869866"/>
            <a:ext cx="4088428" cy="127515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63A0012-9DE4-B5B6-B254-1825F0A89EA6}"/>
              </a:ext>
            </a:extLst>
          </p:cNvPr>
          <p:cNvSpPr txBox="1"/>
          <p:nvPr/>
        </p:nvSpPr>
        <p:spPr>
          <a:xfrm>
            <a:off x="136130" y="67425"/>
            <a:ext cx="7086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stijl</a:t>
            </a:r>
          </a:p>
        </p:txBody>
      </p:sp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opgelucht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0482B4D-190A-6AD7-3ED2-5BC3DB17EDC0}"/>
              </a:ext>
            </a:extLst>
          </p:cNvPr>
          <p:cNvSpPr txBox="1"/>
          <p:nvPr/>
        </p:nvSpPr>
        <p:spPr>
          <a:xfrm>
            <a:off x="3892960" y="6211669"/>
            <a:ext cx="5251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https://www.youtube.com/watch?v=X3N_8kv_fy4</a:t>
            </a:r>
            <a:endParaRPr lang="nl-NL" dirty="0"/>
          </a:p>
          <a:p>
            <a:endParaRPr lang="nl-NL" dirty="0"/>
          </a:p>
        </p:txBody>
      </p:sp>
      <p:pic>
        <p:nvPicPr>
          <p:cNvPr id="8" name="Afbeelding 7" descr="Afbeelding met clipart, tekening, kleding, illustratie&#10;&#10;Automatisch gegenereerde beschrijving">
            <a:extLst>
              <a:ext uri="{FF2B5EF4-FFF2-40B4-BE49-F238E27FC236}">
                <a16:creationId xmlns:a16="http://schemas.microsoft.com/office/drawing/2014/main" id="{8BD264D0-BB4C-A6C2-4C5B-7829008176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433617"/>
            <a:ext cx="3747916" cy="457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2480</TotalTime>
  <Words>664</Words>
  <Application>Microsoft Office PowerPoint</Application>
  <PresentationFormat>Diavoorstelling (4:3)</PresentationFormat>
  <Paragraphs>149</Paragraphs>
  <Slides>17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Dreaming Outloud Script Pro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Harmsel ter, Marjan</cp:lastModifiedBy>
  <cp:revision>508</cp:revision>
  <dcterms:created xsi:type="dcterms:W3CDTF">2021-06-08T06:13:59Z</dcterms:created>
  <dcterms:modified xsi:type="dcterms:W3CDTF">2023-07-04T09:51:13Z</dcterms:modified>
</cp:coreProperties>
</file>