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437" r:id="rId2"/>
    <p:sldId id="548" r:id="rId3"/>
    <p:sldId id="1483" r:id="rId4"/>
    <p:sldId id="1477" r:id="rId5"/>
    <p:sldId id="1479" r:id="rId6"/>
    <p:sldId id="1478" r:id="rId7"/>
    <p:sldId id="1476" r:id="rId8"/>
    <p:sldId id="1460" r:id="rId9"/>
    <p:sldId id="1475" r:id="rId10"/>
    <p:sldId id="1482" r:id="rId11"/>
    <p:sldId id="1481" r:id="rId12"/>
    <p:sldId id="1480" r:id="rId13"/>
    <p:sldId id="934" r:id="rId14"/>
    <p:sldId id="1488" r:id="rId15"/>
    <p:sldId id="1489" r:id="rId16"/>
    <p:sldId id="1487" r:id="rId17"/>
    <p:sldId id="263" r:id="rId18"/>
    <p:sldId id="442" r:id="rId19"/>
    <p:sldId id="1486" r:id="rId20"/>
    <p:sldId id="1490" r:id="rId21"/>
    <p:sldId id="1493" r:id="rId22"/>
    <p:sldId id="1491" r:id="rId23"/>
    <p:sldId id="1492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3"/>
            <p14:sldId id="1477"/>
            <p14:sldId id="1479"/>
            <p14:sldId id="1478"/>
            <p14:sldId id="1476"/>
            <p14:sldId id="1460"/>
            <p14:sldId id="1475"/>
            <p14:sldId id="1482"/>
            <p14:sldId id="1481"/>
            <p14:sldId id="1480"/>
            <p14:sldId id="934"/>
            <p14:sldId id="1488"/>
            <p14:sldId id="1489"/>
            <p14:sldId id="1487"/>
            <p14:sldId id="263"/>
            <p14:sldId id="442"/>
            <p14:sldId id="1486"/>
            <p14:sldId id="1490"/>
            <p14:sldId id="1493"/>
            <p14:sldId id="1491"/>
            <p14:sldId id="14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0905" autoAdjust="0"/>
  </p:normalViewPr>
  <p:slideViewPr>
    <p:cSldViewPr>
      <p:cViewPr varScale="1">
        <p:scale>
          <a:sx n="66" d="100"/>
          <a:sy n="66" d="100"/>
        </p:scale>
        <p:origin x="161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ontfermen over: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iemand zorgen die hulp nodig heeft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inheems: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het eigen land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intensief: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veel energie kost, zwaar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oorspronkelijk: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eerst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vermoeden: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denken dat iets zo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opgetogen: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 blij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enigszins: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beetje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opdoen: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krijgen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aldus: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volgens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principe: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zelfgekozen regel voor hoe je leeft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13-6-2023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Mijn zus belde mij gisteravond. Ze had het kinderfeestje van haar dochter gehad. Haar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principe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is dat zij kinderfeestjes altijd helemaal zelf organiseert. Het principe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zelfgekozen regel voor hoe je leeft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Ze doen dus alles zelf en dat vinden ze belangrijk.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Oorspronkelijk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dus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eerst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was het plan om een speurtocht in het bos te doen. Haar dochter was helemaal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opgetogen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erg blij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over dat plan.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Helaas waren er veel brandnetels in het bos. Dat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vermoedde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mijn zus al.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Ze dacht dus al dat dat zo zou zijn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Brandnetels zijn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inheemse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planten; ze komen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uit eigen land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kinderen liepen er allemaal doorheen en kregen blaren op hun benen. Daardoor moesten sommigen huilen. Mijn zus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ontfermde zich over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iedereen die pijn had. Zich ontfermen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voor iemand zorgen die hulp nodig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“Het was allemaal heel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intensief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heel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zwaar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”,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aldus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mijn zus,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volgens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mijn zus. Niet echt een ervaring die je wilt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opdoen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die je wilt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krijgen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als kind op een kinderfeestje.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Alleen het begin van het feestje was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enigszins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beetje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leuk. Toen er nog niemand in de brandnetels was gelopen. Maar ook toen kregen twee kinderen al een beetje ruzie.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Niet echt een leuk feestje dus. Mijn zus denkt erover om volgend jaar toch maar naar een speelparadijs te gaan. Ik snap het wel. 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aldus</a:t>
            </a:r>
          </a:p>
        </p:txBody>
      </p:sp>
      <p:pic>
        <p:nvPicPr>
          <p:cNvPr id="5" name="Afbeelding 4" descr="Afbeelding met persoon, Menselijk gezicht, kleding, meisje&#10;&#10;Automatisch gegenereerde beschrijving">
            <a:extLst>
              <a:ext uri="{FF2B5EF4-FFF2-40B4-BE49-F238E27FC236}">
                <a16:creationId xmlns:a16="http://schemas.microsoft.com/office/drawing/2014/main" id="{221F74FF-3793-3D39-68F3-FD63A34D8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63" y="1772816"/>
            <a:ext cx="7250874" cy="4836332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E5D4868B-1EB0-024D-596C-A9BDF5E7C970}"/>
              </a:ext>
            </a:extLst>
          </p:cNvPr>
          <p:cNvSpPr/>
          <p:nvPr/>
        </p:nvSpPr>
        <p:spPr>
          <a:xfrm>
            <a:off x="3419872" y="625978"/>
            <a:ext cx="4536504" cy="144016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/>
              <a:t>Het was allemaal heel intensief</a:t>
            </a:r>
          </a:p>
        </p:txBody>
      </p:sp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opdoen</a:t>
            </a:r>
          </a:p>
        </p:txBody>
      </p:sp>
      <p:pic>
        <p:nvPicPr>
          <p:cNvPr id="3" name="Afbeelding 2" descr="Afbeelding met kleding, Menselijk gezicht, persoon, vlag&#10;&#10;Automatisch gegenereerde beschrijving">
            <a:extLst>
              <a:ext uri="{FF2B5EF4-FFF2-40B4-BE49-F238E27FC236}">
                <a16:creationId xmlns:a16="http://schemas.microsoft.com/office/drawing/2014/main" id="{6844EFEC-1433-BDFA-E165-0710FA2532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33" y="1412776"/>
            <a:ext cx="7665021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enigszins</a:t>
            </a:r>
          </a:p>
        </p:txBody>
      </p:sp>
      <p:pic>
        <p:nvPicPr>
          <p:cNvPr id="3" name="Afbeelding 2" descr="Afbeelding met verjaardagstaart, verjaardag, taart, nagerecht&#10;&#10;Automatisch gegenereerde beschrijving">
            <a:extLst>
              <a:ext uri="{FF2B5EF4-FFF2-40B4-BE49-F238E27FC236}">
                <a16:creationId xmlns:a16="http://schemas.microsoft.com/office/drawing/2014/main" id="{ABCCB849-054B-8951-B1E0-FBC52042AE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54" y="1412776"/>
            <a:ext cx="3682891" cy="51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154" y="1424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5996" y="212499"/>
            <a:ext cx="463562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ontfermen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1520" y="1624654"/>
            <a:ext cx="4176464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 iemand zorgen die hulp nodig heeft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zus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ontfermde zich over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iedereen die pijn had.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afstand nemen van, zeggen niet betrokken of verantwoordelijk te zijn voor iets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32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Haar man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distantieerde zich van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het lawaai.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7F0E1E18-61B1-2C62-B652-1A535B80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5" y="686966"/>
            <a:ext cx="463562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A7FCDA3-CA70-B601-CFB7-E6D262EB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223" y="229161"/>
            <a:ext cx="463562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distantiëren 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0CD39D17-5BA6-7809-7135-C636B7030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111" y="689976"/>
            <a:ext cx="463562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persoon, peuter, kleding, Menselijk gezicht&#10;&#10;Automatisch gegenereerde beschrijving">
            <a:extLst>
              <a:ext uri="{FF2B5EF4-FFF2-40B4-BE49-F238E27FC236}">
                <a16:creationId xmlns:a16="http://schemas.microsoft.com/office/drawing/2014/main" id="{D7CECF03-9996-549C-C191-A15CA5844E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19" y="2850863"/>
            <a:ext cx="3130783" cy="2088232"/>
          </a:xfrm>
          <a:prstGeom prst="rect">
            <a:avLst/>
          </a:prstGeom>
        </p:spPr>
      </p:pic>
      <p:pic>
        <p:nvPicPr>
          <p:cNvPr id="8" name="Afbeelding 7" descr="Afbeelding met buitenshuis, persoon, kleding, hemel&#10;&#10;Automatisch gegenereerde beschrijving">
            <a:extLst>
              <a:ext uri="{FF2B5EF4-FFF2-40B4-BE49-F238E27FC236}">
                <a16:creationId xmlns:a16="http://schemas.microsoft.com/office/drawing/2014/main" id="{17F82CB7-AC6B-F590-CBFE-7357970AA4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394596"/>
            <a:ext cx="2752619" cy="18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5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intensief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moeiteloos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wat veel energie kost, zwaar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feestje was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intensief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merkbaar gebruik van krachten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draagt de papieren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moeiteloos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clipart, tekening, tekenfilm, illustratie&#10;&#10;Automatisch gegenereerde beschrijving">
            <a:extLst>
              <a:ext uri="{FF2B5EF4-FFF2-40B4-BE49-F238E27FC236}">
                <a16:creationId xmlns:a16="http://schemas.microsoft.com/office/drawing/2014/main" id="{179DA935-A7E4-9561-E4CC-FC881D78B2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52936"/>
            <a:ext cx="3338783" cy="2225855"/>
          </a:xfrm>
          <a:prstGeom prst="rect">
            <a:avLst/>
          </a:prstGeom>
        </p:spPr>
      </p:pic>
      <p:pic>
        <p:nvPicPr>
          <p:cNvPr id="4" name="Afbeelding 3" descr="Afbeelding met kleding, persoon, person, overhemd&#10;&#10;Automatisch gegenereerde beschrijving">
            <a:extLst>
              <a:ext uri="{FF2B5EF4-FFF2-40B4-BE49-F238E27FC236}">
                <a16:creationId xmlns:a16="http://schemas.microsoft.com/office/drawing/2014/main" id="{848C8B8D-AD19-7556-E1CC-E221F14DB3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746080"/>
            <a:ext cx="2376264" cy="23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1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80392" y="312737"/>
            <a:ext cx="456361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vermoeden</a:t>
            </a:r>
            <a:endParaRPr lang="nl-NL" sz="5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5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55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eker weten</a:t>
            </a:r>
            <a:endParaRPr lang="nl-NL" sz="5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denken dat het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zus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vermoedde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 dat er brandnetels zouden zijn.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twijfel weten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weet zeker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deze pijl in de roos terecht komt.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F57D0B9-0969-CB20-D331-94E358163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124" y="2363286"/>
            <a:ext cx="2605743" cy="260574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9AC646D-6A09-8B16-3626-74D91FFB26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63286"/>
            <a:ext cx="3782944" cy="25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opgetogen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somber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erg blij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nichtje was helemaal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opgetogen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het plan.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als je je treurig voelt of piekert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Achteraf was ze een beetje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somber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29A2C131-7884-CB63-39FB-4BD6D3AF81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80928"/>
            <a:ext cx="3378446" cy="2253423"/>
          </a:xfrm>
          <a:prstGeom prst="rect">
            <a:avLst/>
          </a:prstGeom>
        </p:spPr>
      </p:pic>
      <p:pic>
        <p:nvPicPr>
          <p:cNvPr id="4" name="Afbeelding 3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CAA37E7D-4325-025E-3D60-796B3F8911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780927"/>
            <a:ext cx="1584176" cy="23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4934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enigszins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behoorlijk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97691" y="335699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extreem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67873" y="515285"/>
            <a:ext cx="6984776" cy="4009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begin van het feestje was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enigszins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leuk. Vorig jaar was het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behoorlijk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leuk, maar 2 jaar geleden was het echt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extreem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leuk. </a:t>
            </a:r>
            <a:endParaRPr lang="nl-NL" sz="11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xt Box 14"/>
          <p:cNvSpPr txBox="1"/>
          <p:nvPr/>
        </p:nvSpPr>
        <p:spPr>
          <a:xfrm>
            <a:off x="3139545" y="4895895"/>
            <a:ext cx="1864503" cy="46642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192975" y="4823888"/>
            <a:ext cx="2387137" cy="4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erg</a:t>
            </a: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453CF7F4-3BC2-4E3F-AD25-246C9620DFD5}"/>
              </a:ext>
            </a:extLst>
          </p:cNvPr>
          <p:cNvSpPr txBox="1"/>
          <p:nvPr/>
        </p:nvSpPr>
        <p:spPr>
          <a:xfrm>
            <a:off x="6051969" y="4314305"/>
            <a:ext cx="2695004" cy="49188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C7F0880A-531A-44FB-A69B-9F1CD5D7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399" y="4315306"/>
            <a:ext cx="2441267" cy="3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</a:t>
            </a:r>
            <a:r>
              <a:rPr lang="nl-NL" sz="2800" dirty="0">
                <a:latin typeface="Century Gothic" panose="020B0502020202020204" pitchFamily="34" charset="0"/>
              </a:rPr>
              <a:t>erg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CF7313C9-F8FE-29AB-D8E1-D0B127E54547}"/>
              </a:ext>
            </a:extLst>
          </p:cNvPr>
          <p:cNvSpPr txBox="1"/>
          <p:nvPr/>
        </p:nvSpPr>
        <p:spPr>
          <a:xfrm>
            <a:off x="320401" y="5419736"/>
            <a:ext cx="2695004" cy="49188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16044A-D2F7-A176-F58D-BFB5D51AB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87" y="5399952"/>
            <a:ext cx="2641574" cy="4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beetje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 descr="Afbeelding met verjaardagstaart, verjaardag, taart, nagerecht&#10;&#10;Automatisch gegenereerde beschrijving">
            <a:extLst>
              <a:ext uri="{FF2B5EF4-FFF2-40B4-BE49-F238E27FC236}">
                <a16:creationId xmlns:a16="http://schemas.microsoft.com/office/drawing/2014/main" id="{8035B831-6545-0C75-DA7F-CB57F3B3C5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61" y="2123184"/>
            <a:ext cx="1704249" cy="2370304"/>
          </a:xfrm>
          <a:prstGeom prst="rect">
            <a:avLst/>
          </a:prstGeom>
        </p:spPr>
      </p:pic>
      <p:pic>
        <p:nvPicPr>
          <p:cNvPr id="19" name="Afbeelding 18" descr="Afbeelding met persoon, kleding, Menselijk gezicht, peuter&#10;&#10;Automatisch gegenereerde beschrijving">
            <a:extLst>
              <a:ext uri="{FF2B5EF4-FFF2-40B4-BE49-F238E27FC236}">
                <a16:creationId xmlns:a16="http://schemas.microsoft.com/office/drawing/2014/main" id="{551A2EEB-3A09-4D04-96A9-28069FEB51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108" y="2204864"/>
            <a:ext cx="2597580" cy="1735184"/>
          </a:xfrm>
          <a:prstGeom prst="rect">
            <a:avLst/>
          </a:prstGeom>
        </p:spPr>
      </p:pic>
      <p:pic>
        <p:nvPicPr>
          <p:cNvPr id="28" name="Afbeelding 27" descr="Afbeelding met kleding, persoon, Menselijk gezicht, verjaardag&#10;&#10;Automatisch gegenereerde beschrijving">
            <a:extLst>
              <a:ext uri="{FF2B5EF4-FFF2-40B4-BE49-F238E27FC236}">
                <a16:creationId xmlns:a16="http://schemas.microsoft.com/office/drawing/2014/main" id="{B8F9D7BB-FF82-817D-A65F-56132C963E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503" y="1637656"/>
            <a:ext cx="2587771" cy="172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6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435"/>
            <a:ext cx="9144001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29496"/>
            <a:ext cx="3138805" cy="75267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68895" y="4529496"/>
            <a:ext cx="3304053" cy="70104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oorspronkelijk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78279" y="3452103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80726" y="431734"/>
            <a:ext cx="779167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Oorspronkelijk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was het plan om een speurtocht in het bos te doen. 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Uiteindelijk ging dat niet zo goed en gingen we weer naar huis.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3868158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3"/>
            <a:ext cx="3888433" cy="22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eerste, in het begin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736304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736304" cy="3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op het laatst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persoon, Menselijk gezicht, jongen&#10;&#10;Automatisch gegenereerde beschrijving">
            <a:extLst>
              <a:ext uri="{FF2B5EF4-FFF2-40B4-BE49-F238E27FC236}">
                <a16:creationId xmlns:a16="http://schemas.microsoft.com/office/drawing/2014/main" id="{A5556E5E-EB5D-18C4-EC0F-49FB311460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78" y="2527475"/>
            <a:ext cx="2868519" cy="1913302"/>
          </a:xfrm>
          <a:prstGeom prst="rect">
            <a:avLst/>
          </a:prstGeom>
        </p:spPr>
      </p:pic>
      <p:pic>
        <p:nvPicPr>
          <p:cNvPr id="9" name="Afbeelding 8" descr="Afbeelding met auto, persoon, Menselijk gezicht, autostoel&#10;&#10;Automatisch gegenereerde beschrijving">
            <a:extLst>
              <a:ext uri="{FF2B5EF4-FFF2-40B4-BE49-F238E27FC236}">
                <a16:creationId xmlns:a16="http://schemas.microsoft.com/office/drawing/2014/main" id="{BC6B0C21-AD3D-E939-D237-186BBD2213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306" y="1550860"/>
            <a:ext cx="2705431" cy="18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9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23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13 juni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4320479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64400" y="2368828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inheems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627784" y="3212976"/>
            <a:ext cx="980832" cy="1853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  <a:stCxn id="13" idx="2"/>
          </p:cNvCxnSpPr>
          <p:nvPr/>
        </p:nvCxnSpPr>
        <p:spPr>
          <a:xfrm flipH="1">
            <a:off x="4713813" y="1452653"/>
            <a:ext cx="1851760" cy="1052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498699" y="4022818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187087" y="3981657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volk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156249" y="845742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251556" y="839042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plant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65728" y="5074448"/>
            <a:ext cx="363589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65728" y="5018558"/>
            <a:ext cx="357017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gewoontes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3747739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1" y="3188321"/>
            <a:ext cx="3721072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uit het eigen land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uitenshuis, plant, Aardplant, boom&#10;&#10;Automatisch gegenereerde beschrijving">
            <a:extLst>
              <a:ext uri="{FF2B5EF4-FFF2-40B4-BE49-F238E27FC236}">
                <a16:creationId xmlns:a16="http://schemas.microsoft.com/office/drawing/2014/main" id="{E3D837AF-9CAC-5578-55AD-7DA4F43C2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746" y="349397"/>
            <a:ext cx="2628033" cy="1971025"/>
          </a:xfrm>
          <a:prstGeom prst="rect">
            <a:avLst/>
          </a:prstGeom>
        </p:spPr>
      </p:pic>
      <p:pic>
        <p:nvPicPr>
          <p:cNvPr id="4" name="Afbeelding 3" descr="Afbeelding met buitenshuis, grond, hemel, boom&#10;&#10;Automatisch gegenereerde beschrijving">
            <a:extLst>
              <a:ext uri="{FF2B5EF4-FFF2-40B4-BE49-F238E27FC236}">
                <a16:creationId xmlns:a16="http://schemas.microsoft.com/office/drawing/2014/main" id="{B1D1A929-A336-E359-033C-18759A302F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09" y="4693439"/>
            <a:ext cx="2731017" cy="1682307"/>
          </a:xfrm>
          <a:prstGeom prst="rect">
            <a:avLst/>
          </a:prstGeom>
        </p:spPr>
      </p:pic>
      <p:pic>
        <p:nvPicPr>
          <p:cNvPr id="19" name="Afbeelding 18" descr="Afbeelding met buitenshuis, water, golf, surfen&#10;&#10;Automatisch gegenereerde beschrijving">
            <a:extLst>
              <a:ext uri="{FF2B5EF4-FFF2-40B4-BE49-F238E27FC236}">
                <a16:creationId xmlns:a16="http://schemas.microsoft.com/office/drawing/2014/main" id="{219B112E-2D4C-6D48-7C9A-7A20F88F5F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75" y="3503198"/>
            <a:ext cx="2262111" cy="15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0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473286" y="2285921"/>
            <a:ext cx="3186945" cy="92705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063114" y="2225199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opdoen</a:t>
            </a:r>
            <a:endParaRPr lang="nl-NL" sz="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968303" y="1432346"/>
            <a:ext cx="877715" cy="896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308492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220072" y="4149080"/>
            <a:ext cx="308492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conclusie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139952" y="819113"/>
            <a:ext cx="2867356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ervaren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6" y="4324861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61615" y="4293096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pijn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3491880" y="3212976"/>
            <a:ext cx="2276663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3559836" y="3207450"/>
            <a:ext cx="1799667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krijgen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kleding, Menselijk gezicht, persoon, vlag&#10;&#10;Automatisch gegenereerde beschrijving">
            <a:extLst>
              <a:ext uri="{FF2B5EF4-FFF2-40B4-BE49-F238E27FC236}">
                <a16:creationId xmlns:a16="http://schemas.microsoft.com/office/drawing/2014/main" id="{D2869976-844C-AA95-0366-A91F2C453A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42" y="1972476"/>
            <a:ext cx="2694957" cy="1797536"/>
          </a:xfrm>
          <a:prstGeom prst="rect">
            <a:avLst/>
          </a:prstGeom>
        </p:spPr>
      </p:pic>
      <p:pic>
        <p:nvPicPr>
          <p:cNvPr id="6" name="Afbeelding 5" descr="Afbeelding met buitenshuis, schoeisel, boom, persoon&#10;&#10;Automatisch gegenereerde beschrijving">
            <a:extLst>
              <a:ext uri="{FF2B5EF4-FFF2-40B4-BE49-F238E27FC236}">
                <a16:creationId xmlns:a16="http://schemas.microsoft.com/office/drawing/2014/main" id="{5D8832DF-52D1-685E-B16D-F73CD8DD3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70786"/>
            <a:ext cx="1833559" cy="122481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6478FEF-0A1D-83D7-58D9-F4ADF9D821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58" y="5013176"/>
            <a:ext cx="1758545" cy="1350562"/>
          </a:xfrm>
          <a:prstGeom prst="rect">
            <a:avLst/>
          </a:prstGeom>
        </p:spPr>
      </p:pic>
      <p:pic>
        <p:nvPicPr>
          <p:cNvPr id="22" name="Afbeelding 21" descr="Afbeelding met persoon, grond, frisbee&#10;&#10;Automatisch gegenereerde beschrijving">
            <a:extLst>
              <a:ext uri="{FF2B5EF4-FFF2-40B4-BE49-F238E27FC236}">
                <a16:creationId xmlns:a16="http://schemas.microsoft.com/office/drawing/2014/main" id="{5A8798FF-F02D-D592-3634-870057DB82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621" y="4844639"/>
            <a:ext cx="1235651" cy="184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2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aldus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volgens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“Het was allemaal heel intensief”,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aldus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mijn zus.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fbeelding 3" descr="Afbeelding met persoon, Menselijk gezicht, kleding, meisje&#10;&#10;Automatisch gegenereerde beschrijving">
            <a:extLst>
              <a:ext uri="{FF2B5EF4-FFF2-40B4-BE49-F238E27FC236}">
                <a16:creationId xmlns:a16="http://schemas.microsoft.com/office/drawing/2014/main" id="{2478B30E-B49D-570C-8A6C-D295467B91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423" y="1844824"/>
            <a:ext cx="5737154" cy="3826681"/>
          </a:xfrm>
          <a:prstGeom prst="rect">
            <a:avLst/>
          </a:prstGeom>
        </p:spPr>
      </p:pic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581E15AC-F589-559E-8A23-1F667EB439BE}"/>
              </a:ext>
            </a:extLst>
          </p:cNvPr>
          <p:cNvSpPr/>
          <p:nvPr/>
        </p:nvSpPr>
        <p:spPr>
          <a:xfrm>
            <a:off x="4427984" y="552417"/>
            <a:ext cx="3508248" cy="1121248"/>
          </a:xfrm>
          <a:prstGeom prst="wedgeRoundRectCallout">
            <a:avLst>
              <a:gd name="adj1" fmla="val -20173"/>
              <a:gd name="adj2" fmla="val 759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/>
              <a:t>Het was allemaal heel intensief</a:t>
            </a:r>
          </a:p>
        </p:txBody>
      </p:sp>
    </p:spTree>
    <p:extLst>
      <p:ext uri="{BB962C8B-B14F-4D97-AF65-F5344CB8AC3E}">
        <p14:creationId xmlns:p14="http://schemas.microsoft.com/office/powerpoint/2010/main" val="174981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het principe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een zelfgekozen regel voor hoe je leeft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Het is hun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principe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om helemaal 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zelf kinderfeestjes te organiseren.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kleding, persoon, Menselijk gezicht, meisje&#10;&#10;Automatisch gegenereerde beschrijving">
            <a:extLst>
              <a:ext uri="{FF2B5EF4-FFF2-40B4-BE49-F238E27FC236}">
                <a16:creationId xmlns:a16="http://schemas.microsoft.com/office/drawing/2014/main" id="{5DC61B1D-F900-7B5A-47CB-6EF904F4E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2060848"/>
            <a:ext cx="5027217" cy="33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principe</a:t>
            </a:r>
          </a:p>
        </p:txBody>
      </p:sp>
      <p:pic>
        <p:nvPicPr>
          <p:cNvPr id="4" name="Afbeelding 3" descr="Afbeelding met kleding, persoon, Menselijk gezicht, meisje&#10;&#10;Automatisch gegenereerde beschrijving">
            <a:extLst>
              <a:ext uri="{FF2B5EF4-FFF2-40B4-BE49-F238E27FC236}">
                <a16:creationId xmlns:a16="http://schemas.microsoft.com/office/drawing/2014/main" id="{DB016938-9F0E-FBF1-5267-F526AA84EA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19" y="1556792"/>
            <a:ext cx="7569649" cy="50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oorspronkelijk</a:t>
            </a:r>
          </a:p>
        </p:txBody>
      </p:sp>
      <p:pic>
        <p:nvPicPr>
          <p:cNvPr id="3" name="Afbeelding 2" descr="Afbeelding met kleding, persoon, Menselijk gezicht, jongen&#10;&#10;Automatisch gegenereerde beschrijving">
            <a:extLst>
              <a:ext uri="{FF2B5EF4-FFF2-40B4-BE49-F238E27FC236}">
                <a16:creationId xmlns:a16="http://schemas.microsoft.com/office/drawing/2014/main" id="{21C0C9B8-0E9D-54FE-638E-6629F504F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24" y="1556792"/>
            <a:ext cx="7560840" cy="50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opgetogen</a:t>
            </a:r>
          </a:p>
        </p:txBody>
      </p:sp>
      <p:pic>
        <p:nvPicPr>
          <p:cNvPr id="3" name="Afbeelding 2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0A1DAD8D-19EE-D210-65EF-4AF7BFCDD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7632848" cy="50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vermoeden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D919411-211F-367B-9456-DC215BF5E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4" y="1486529"/>
            <a:ext cx="7620684" cy="50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inheems</a:t>
            </a:r>
          </a:p>
        </p:txBody>
      </p:sp>
      <p:pic>
        <p:nvPicPr>
          <p:cNvPr id="3" name="Afbeelding 2" descr="Afbeelding met buitenshuis, plant, Aardplant, boom&#10;&#10;Automatisch gegenereerde beschrijving">
            <a:extLst>
              <a:ext uri="{FF2B5EF4-FFF2-40B4-BE49-F238E27FC236}">
                <a16:creationId xmlns:a16="http://schemas.microsoft.com/office/drawing/2014/main" id="{EFE26188-6EEA-75C5-87AC-697A8714AB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09" y="1340768"/>
            <a:ext cx="7097718" cy="53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ontfermen over</a:t>
            </a:r>
          </a:p>
        </p:txBody>
      </p:sp>
      <p:pic>
        <p:nvPicPr>
          <p:cNvPr id="3" name="Afbeelding 2" descr="Afbeelding met persoon, peuter, kleding, Menselijk gezicht&#10;&#10;Automatisch gegenereerde beschrijving">
            <a:extLst>
              <a:ext uri="{FF2B5EF4-FFF2-40B4-BE49-F238E27FC236}">
                <a16:creationId xmlns:a16="http://schemas.microsoft.com/office/drawing/2014/main" id="{39F9BBF1-F004-C31C-E81B-7D8AAA0D43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02" y="1484784"/>
            <a:ext cx="7690195" cy="51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intensief</a:t>
            </a:r>
          </a:p>
        </p:txBody>
      </p:sp>
      <p:pic>
        <p:nvPicPr>
          <p:cNvPr id="3" name="Afbeelding 2" descr="Afbeelding met clipart, tekening, tekenfilm, illustratie&#10;&#10;Automatisch gegenereerde beschrijving">
            <a:extLst>
              <a:ext uri="{FF2B5EF4-FFF2-40B4-BE49-F238E27FC236}">
                <a16:creationId xmlns:a16="http://schemas.microsoft.com/office/drawing/2014/main" id="{B3ACEE83-4AFD-FB6F-D25E-42BC33D0C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18" y="1412776"/>
            <a:ext cx="7639764" cy="50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741</Words>
  <Application>Microsoft Office PowerPoint</Application>
  <PresentationFormat>Diavoorstelling (4:3)</PresentationFormat>
  <Paragraphs>232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Vrielink, Francis</cp:lastModifiedBy>
  <cp:revision>504</cp:revision>
  <dcterms:created xsi:type="dcterms:W3CDTF">2021-06-08T06:13:59Z</dcterms:created>
  <dcterms:modified xsi:type="dcterms:W3CDTF">2023-06-13T09:24:41Z</dcterms:modified>
</cp:coreProperties>
</file>