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437" r:id="rId2"/>
    <p:sldId id="548" r:id="rId3"/>
    <p:sldId id="1477" r:id="rId4"/>
    <p:sldId id="1476" r:id="rId5"/>
    <p:sldId id="1482" r:id="rId6"/>
    <p:sldId id="1481" r:id="rId7"/>
    <p:sldId id="1478" r:id="rId8"/>
    <p:sldId id="1480" r:id="rId9"/>
    <p:sldId id="1475" r:id="rId10"/>
    <p:sldId id="1460" r:id="rId11"/>
    <p:sldId id="1479" r:id="rId12"/>
    <p:sldId id="1483" r:id="rId13"/>
    <p:sldId id="934" r:id="rId14"/>
    <p:sldId id="1490" r:id="rId15"/>
    <p:sldId id="1503" r:id="rId16"/>
    <p:sldId id="263" r:id="rId17"/>
    <p:sldId id="1488" r:id="rId18"/>
    <p:sldId id="1486" r:id="rId19"/>
    <p:sldId id="1491" r:id="rId20"/>
    <p:sldId id="1487" r:id="rId21"/>
    <p:sldId id="1511" r:id="rId22"/>
    <p:sldId id="1502" r:id="rId23"/>
    <p:sldId id="1489" r:id="rId24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77"/>
            <p14:sldId id="1476"/>
            <p14:sldId id="1482"/>
            <p14:sldId id="1481"/>
            <p14:sldId id="1478"/>
            <p14:sldId id="1480"/>
            <p14:sldId id="1475"/>
            <p14:sldId id="1460"/>
            <p14:sldId id="1479"/>
            <p14:sldId id="1483"/>
            <p14:sldId id="934"/>
            <p14:sldId id="1490"/>
            <p14:sldId id="1503"/>
            <p14:sldId id="263"/>
            <p14:sldId id="1488"/>
            <p14:sldId id="1486"/>
            <p14:sldId id="1491"/>
            <p14:sldId id="1487"/>
            <p14:sldId id="1511"/>
            <p14:sldId id="1502"/>
            <p14:sldId id="14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99" autoAdjust="0"/>
    <p:restoredTop sz="90955" autoAdjust="0"/>
  </p:normalViewPr>
  <p:slideViewPr>
    <p:cSldViewPr>
      <p:cViewPr varScale="1">
        <p:scale>
          <a:sx n="75" d="100"/>
          <a:sy n="75" d="100"/>
        </p:scale>
        <p:origin x="120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6-6-2023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6-6-2023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aanmerking komen: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geschikt zijn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redelijk: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 wel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toepasselijk: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 passend bij de situatie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uiterst: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heel erg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sporadisch: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zelden, slechts een enkele keer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comité: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groep mensen die samen iets organiseren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terecht: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 goede reden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 het punt staan om: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bijna gaan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vereeuwigen: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vastleggen voor later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het zonnetje zetten: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 een leuke manier aandacht geven</a:t>
            </a:r>
          </a:p>
          <a:p>
            <a:pPr fontAlgn="t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6-6-2023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6-6-2023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6-6-2023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6-6-2023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6-6-2023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6-6-2023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6-6-2023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6-6-2023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6-6-2023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6-6-2023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6-6-2023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6-6-2023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6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B: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Mijn nichtje ging laatst naar een concert in Amsterdam. Het concert van Harry </a:t>
            </a:r>
            <a:r>
              <a:rPr lang="nl-NL" sz="2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Styles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Ken je hem? Hij is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uiterst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populair;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heel erg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populair. Mijn nichtje is een echte fan! Ze had heel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toepasselijk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dus goed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passend bij de situatie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een spandoek gemaakt. Het concert was fantastisch en ze heeft het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vereeuwigd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door veel foto’s te maken. Ze heeft het dus goed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vastgelegd voor later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Toen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ze op het punt stond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om met de trein naar huis te gaan, dus toen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ze bijna met de trein wilde gaan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was er een probleem. Er was een grote storing waardoor er geen treinen konden rijden. Zo’n grote storing komt maar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sporadisch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dus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slechts een enkele keer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voor. Ze was even bang dat ze niet meer thuis zou kunnen komen. Ook wel een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terechte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gedachte; een gedachte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met goede reden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Want veel mensen kwam ook niet meer thuis die avond. Haar ouders waren ook wel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redelijk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best wel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ongerust. Mijn nichtje is namelijk nog maar 16.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Maar gelukkig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kwam ze ervoor in aanmerking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om met de bus naar huis te gaan. Ze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was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met haar bestemming dus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geschikt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om met de bus te gaan. Uiteindelijk was ze wel heel laat thuis. Toen ze thuis kwam, stond er een welkomst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comité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op haar te wachten. Een comité is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groep mensen die samen iets organiseren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Haar ouders, broertjes en zusje en zelfs haar opa en oma stonden haar op te wachten. Ze hebben haar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 het zonnetje gezet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ze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gaven haar op een leuke manier aandacht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Omdat het zo’n lange nacht was geweest. Aardig hè?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in aanmerking komen</a:t>
            </a:r>
          </a:p>
        </p:txBody>
      </p:sp>
      <p:pic>
        <p:nvPicPr>
          <p:cNvPr id="5" name="Afbeelding 4" descr="Afbeelding met Menselijk gezicht, persoon, kleding, glimlach&#10;&#10;Automatisch gegenereerde beschrijving">
            <a:extLst>
              <a:ext uri="{FF2B5EF4-FFF2-40B4-BE49-F238E27FC236}">
                <a16:creationId xmlns:a16="http://schemas.microsoft.com/office/drawing/2014/main" id="{442A44FC-7088-A313-F59D-2FC1CDBCFC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2506631"/>
            <a:ext cx="6048672" cy="403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comité</a:t>
            </a:r>
          </a:p>
        </p:txBody>
      </p:sp>
      <p:pic>
        <p:nvPicPr>
          <p:cNvPr id="3" name="Afbeelding 2" descr="Afbeelding met kleding, glimlach, persoon, jongen&#10;&#10;Automatisch gegenereerde beschrijving">
            <a:extLst>
              <a:ext uri="{FF2B5EF4-FFF2-40B4-BE49-F238E27FC236}">
                <a16:creationId xmlns:a16="http://schemas.microsoft.com/office/drawing/2014/main" id="{5CEA4015-EECC-3041-A032-050D0867CD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291" y="1226143"/>
            <a:ext cx="4845417" cy="545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b="1" u="sng" dirty="0">
                <a:latin typeface="Century Gothic" panose="020B0502020202020204" pitchFamily="34" charset="0"/>
              </a:rPr>
              <a:t>in het zonnetje zetten</a:t>
            </a:r>
          </a:p>
        </p:txBody>
      </p:sp>
      <p:pic>
        <p:nvPicPr>
          <p:cNvPr id="3" name="Afbeelding 2" descr="Afbeelding met tekenfilm, tekening, illustratie, clipart&#10;&#10;Automatisch gegenereerde beschrijving">
            <a:extLst>
              <a:ext uri="{FF2B5EF4-FFF2-40B4-BE49-F238E27FC236}">
                <a16:creationId xmlns:a16="http://schemas.microsoft.com/office/drawing/2014/main" id="{72D472A9-7498-C59C-A671-D8BAAA40DE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36" y="1700808"/>
            <a:ext cx="7059128" cy="470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24408" y="182910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aanmerking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1886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</a:t>
            </a:r>
            <a:r>
              <a:rPr lang="nl-NL" sz="4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itgesloten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geschikt zijn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Mijn nichtje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kwam ervoor in aanmerking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om met de bus naar huis te gaan.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wat buiten een bepaalde groep valt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Deze man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werd uitgesloten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van busvervoer. 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A85CEAE1-AE86-BC8B-F782-FE8D02E7B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702598"/>
            <a:ext cx="4275584" cy="78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komen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4E170DB-3818-1896-701B-07D269554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732" y="677920"/>
            <a:ext cx="4275584" cy="78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worden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Menselijk gezicht, persoon, kleding, glimlach&#10;&#10;Automatisch gegenereerde beschrijving">
            <a:extLst>
              <a:ext uri="{FF2B5EF4-FFF2-40B4-BE49-F238E27FC236}">
                <a16:creationId xmlns:a16="http://schemas.microsoft.com/office/drawing/2014/main" id="{360701CB-A385-F0FF-88A6-0CC35AA576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59" y="2420888"/>
            <a:ext cx="3484700" cy="2324295"/>
          </a:xfrm>
          <a:prstGeom prst="rect">
            <a:avLst/>
          </a:prstGeom>
        </p:spPr>
      </p:pic>
      <p:pic>
        <p:nvPicPr>
          <p:cNvPr id="6" name="Afbeelding 5" descr="Afbeelding met persoon, kleding, Menselijk gezicht, kus&#10;&#10;Automatisch gegenereerde beschrijving">
            <a:extLst>
              <a:ext uri="{FF2B5EF4-FFF2-40B4-BE49-F238E27FC236}">
                <a16:creationId xmlns:a16="http://schemas.microsoft.com/office/drawing/2014/main" id="{2A8DB6E2-A7D3-DCCF-5629-EB8F0AF4F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73" y="2780928"/>
            <a:ext cx="3456384" cy="229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26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53714" y="425771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vereeuwigen</a:t>
            </a:r>
            <a:endParaRPr lang="nl-NL" sz="5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wissen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vastleggen voor later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 heeft het concert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vereeuwigd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door veel foto’s te maken.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er vanaf halen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Mijn vriendin had per ongeluk alle foto’s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gewist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persoon, kleding, Menselijk gezicht, gebouw&#10;&#10;Automatisch gegenereerde beschrijving">
            <a:extLst>
              <a:ext uri="{FF2B5EF4-FFF2-40B4-BE49-F238E27FC236}">
                <a16:creationId xmlns:a16="http://schemas.microsoft.com/office/drawing/2014/main" id="{A9E021B5-AA00-EBA8-5990-A2CB50BA03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262231"/>
            <a:ext cx="1872208" cy="2836679"/>
          </a:xfrm>
          <a:prstGeom prst="rect">
            <a:avLst/>
          </a:prstGeom>
        </p:spPr>
      </p:pic>
      <p:pic>
        <p:nvPicPr>
          <p:cNvPr id="4" name="Afbeelding 3" descr="Afbeelding met persoon, Mobiele telefoon, kleding, Menselijk gezicht&#10;&#10;Automatisch gegenereerde beschrijving">
            <a:extLst>
              <a:ext uri="{FF2B5EF4-FFF2-40B4-BE49-F238E27FC236}">
                <a16:creationId xmlns:a16="http://schemas.microsoft.com/office/drawing/2014/main" id="{68A169D4-91E9-7CAC-48F4-6991BBED0D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087" y="2416784"/>
            <a:ext cx="3676369" cy="24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60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terecht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onterecht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met goede reden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 was eerst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terecht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bang dat ze niet thuis zou komen.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waar geen goede reden voor is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2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Gelukkig bleek het uiteindelijk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onterecht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om dat te denken.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persoon, Menselijk gezicht, kleding, Lang haar&#10;&#10;Automatisch gegenereerde beschrijving">
            <a:extLst>
              <a:ext uri="{FF2B5EF4-FFF2-40B4-BE49-F238E27FC236}">
                <a16:creationId xmlns:a16="http://schemas.microsoft.com/office/drawing/2014/main" id="{45F49045-467C-2840-1B38-EC0629BDCB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564904"/>
            <a:ext cx="3562615" cy="2376264"/>
          </a:xfrm>
          <a:prstGeom prst="rect">
            <a:avLst/>
          </a:prstGeom>
        </p:spPr>
      </p:pic>
      <p:pic>
        <p:nvPicPr>
          <p:cNvPr id="4" name="Afbeelding 3" descr="Afbeelding met Menselijk gezicht, persoon, kleding, glimlach&#10;&#10;Automatisch gegenereerde beschrijving">
            <a:extLst>
              <a:ext uri="{FF2B5EF4-FFF2-40B4-BE49-F238E27FC236}">
                <a16:creationId xmlns:a16="http://schemas.microsoft.com/office/drawing/2014/main" id="{B3BCE569-4D35-81F6-378C-DF479F96B9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32303"/>
            <a:ext cx="3456384" cy="23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0" y="312737"/>
            <a:ext cx="4419599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7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toepasselijk</a:t>
            </a:r>
            <a:endParaRPr lang="nl-NL" sz="57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ongepast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goed passend bij de situatie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Mijn nichtje had een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toepasselijk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spandoek gemaakt. 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wat niet hoort, niet netjes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Dit spandoek zou heel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ongepast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zijn.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8B0E173-9D73-6A31-ADF5-FDE98ACC75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708920"/>
            <a:ext cx="3637403" cy="228009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B4376E1-A5AF-1A5F-13DA-C13B5C4C05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708745"/>
            <a:ext cx="3711264" cy="23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9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redelijk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enorm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best wel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Haar ouders waren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redelijk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ongerust.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heel erg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2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ouders van haar vriendinnetje waren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enor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ongerust.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Menselijk gezicht, persoon, kleding, kus&#10;&#10;Automatisch gegenereerde beschrijving">
            <a:extLst>
              <a:ext uri="{FF2B5EF4-FFF2-40B4-BE49-F238E27FC236}">
                <a16:creationId xmlns:a16="http://schemas.microsoft.com/office/drawing/2014/main" id="{06F04CC4-BB0A-3BE6-6EC0-A2C94FC440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20" y="2457134"/>
            <a:ext cx="3756978" cy="2509662"/>
          </a:xfrm>
          <a:prstGeom prst="rect">
            <a:avLst/>
          </a:prstGeom>
        </p:spPr>
      </p:pic>
      <p:pic>
        <p:nvPicPr>
          <p:cNvPr id="4" name="Afbeelding 3" descr="Afbeelding met persoon, overdekt, muur, Menselijk gezicht&#10;&#10;Automatisch gegenereerde beschrijving">
            <a:extLst>
              <a:ext uri="{FF2B5EF4-FFF2-40B4-BE49-F238E27FC236}">
                <a16:creationId xmlns:a16="http://schemas.microsoft.com/office/drawing/2014/main" id="{40CE07DC-8E03-1033-7EC1-B28C793DC2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52" y="2424430"/>
            <a:ext cx="3679928" cy="245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94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735346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77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dirty="0">
                <a:latin typeface="Century Gothic" panose="020B0502020202020204" pitchFamily="34" charset="0"/>
                <a:ea typeface="Calibri"/>
                <a:cs typeface="Times New Roman"/>
              </a:rPr>
              <a:t>sporadisch</a:t>
            </a:r>
            <a:endParaRPr lang="nl-NL" sz="4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88604" y="3913121"/>
            <a:ext cx="3138805" cy="50969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soms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405297" y="3464030"/>
            <a:ext cx="4064496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veelvuldig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15810" y="504765"/>
            <a:ext cx="7372113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Een grote treinstoring komt maar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sporadisch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voor.  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15810" y="5440480"/>
            <a:ext cx="3076070" cy="80394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15810" y="5461698"/>
            <a:ext cx="3292094" cy="83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zelden, slechts een enkele keer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32434" y="4309312"/>
            <a:ext cx="2732962" cy="72105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012160" y="4302244"/>
            <a:ext cx="2850772" cy="29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op veel momenten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19F19FD1-5FA2-B597-6E4C-9F8EE045AE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25" y="2833848"/>
            <a:ext cx="2706301" cy="1668886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93662B93-A543-1B11-00F8-17C6FD25A9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799" y="2297411"/>
            <a:ext cx="2658796" cy="1668886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6FA2A09F-C4D5-F4D5-68B1-D45F443FE72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433" y="1715226"/>
            <a:ext cx="2732962" cy="16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90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23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– 6 juni 2023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77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Century Gothic" panose="020B0502020202020204" pitchFamily="34" charset="0"/>
                <a:ea typeface="Calibri"/>
                <a:cs typeface="Times New Roman"/>
              </a:rPr>
              <a:t>niet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6594" y="389838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redelijk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969699" y="341336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uiterst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49521" y="510305"/>
            <a:ext cx="5520178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Ali 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niet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populair meer. 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Snelle is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redelijk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populair in Nederland. Harry </a:t>
            </a:r>
            <a:r>
              <a:rPr lang="nl-NL" sz="2400" i="1" dirty="0" err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Styles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is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uiterst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populair.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32433" y="4309312"/>
            <a:ext cx="2830499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012160" y="4302245"/>
            <a:ext cx="2850772" cy="36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heel erg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kleding, persoon, Menselijk gezicht, person&#10;&#10;Automatisch gegenereerde beschrijving">
            <a:extLst>
              <a:ext uri="{FF2B5EF4-FFF2-40B4-BE49-F238E27FC236}">
                <a16:creationId xmlns:a16="http://schemas.microsoft.com/office/drawing/2014/main" id="{004AB610-6AA8-0273-34AA-AFF9BB232A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200601"/>
            <a:ext cx="2430649" cy="2175431"/>
          </a:xfrm>
          <a:prstGeom prst="rect">
            <a:avLst/>
          </a:prstGeom>
        </p:spPr>
      </p:pic>
      <p:pic>
        <p:nvPicPr>
          <p:cNvPr id="12" name="Afbeelding 11" descr="Afbeelding met kleding, concert, persoon, muziek&#10;&#10;Automatisch gegenereerde beschrijving">
            <a:extLst>
              <a:ext uri="{FF2B5EF4-FFF2-40B4-BE49-F238E27FC236}">
                <a16:creationId xmlns:a16="http://schemas.microsoft.com/office/drawing/2014/main" id="{029F4C30-3FD8-A520-0F17-7065E0D7AF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360" y="2065512"/>
            <a:ext cx="2645271" cy="1872851"/>
          </a:xfrm>
          <a:prstGeom prst="rect">
            <a:avLst/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5B90894A-12F4-B654-BBD7-BD496E41AD9A}"/>
              </a:ext>
            </a:extLst>
          </p:cNvPr>
          <p:cNvSpPr txBox="1"/>
          <p:nvPr/>
        </p:nvSpPr>
        <p:spPr>
          <a:xfrm>
            <a:off x="3166562" y="4874626"/>
            <a:ext cx="2830499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>
            <a:extLst>
              <a:ext uri="{FF2B5EF4-FFF2-40B4-BE49-F238E27FC236}">
                <a16:creationId xmlns:a16="http://schemas.microsoft.com/office/drawing/2014/main" id="{204FCF96-A97D-A52B-10A2-A91DB00E1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289" y="4867559"/>
            <a:ext cx="2850772" cy="36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best wel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0" name="Afbeelding 19" descr="Afbeelding met Menselijk gezicht, kleding, persoon, person&#10;&#10;Automatisch gegenereerde beschrijving">
            <a:extLst>
              <a:ext uri="{FF2B5EF4-FFF2-40B4-BE49-F238E27FC236}">
                <a16:creationId xmlns:a16="http://schemas.microsoft.com/office/drawing/2014/main" id="{D8699E06-DFCE-6AD7-2AC3-612E39D742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60" y="2802905"/>
            <a:ext cx="2535561" cy="1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50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3708514"/>
            <a:ext cx="2808312" cy="99759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204210"/>
            <a:ext cx="2850773" cy="94486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06087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dirty="0">
                <a:latin typeface="Century Gothic" panose="020B0502020202020204" pitchFamily="34" charset="0"/>
                <a:ea typeface="Calibri"/>
                <a:cs typeface="Times New Roman"/>
              </a:rPr>
              <a:t>het plan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25952" y="3783041"/>
            <a:ext cx="3240360" cy="997589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 het punt staan om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71751" y="333821"/>
            <a:ext cx="8328490" cy="1049759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plan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was om met de trein naar huis te gaan. Toen ze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 het punt stond om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te gaan, was er een probleem. De treinen reden niet. Uiteindelijk kon ze als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alternatief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met de bus.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152113" y="4833970"/>
            <a:ext cx="2788039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3131840" y="4826903"/>
            <a:ext cx="2808312" cy="31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bijna gaan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720994DD-355B-99EA-9463-6CB154715F58}"/>
              </a:ext>
            </a:extLst>
          </p:cNvPr>
          <p:cNvSpPr txBox="1"/>
          <p:nvPr/>
        </p:nvSpPr>
        <p:spPr>
          <a:xfrm>
            <a:off x="5752850" y="3268774"/>
            <a:ext cx="3318317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het</a:t>
            </a: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alternatief</a:t>
            </a:r>
            <a:endParaRPr lang="nl-NL" sz="1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kleding, persoon, spoor, treinstation&#10;&#10;Automatisch gegenereerde beschrijving">
            <a:extLst>
              <a:ext uri="{FF2B5EF4-FFF2-40B4-BE49-F238E27FC236}">
                <a16:creationId xmlns:a16="http://schemas.microsoft.com/office/drawing/2014/main" id="{67292C7E-08D1-B4A9-99CD-545CA627D4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056" y="1871388"/>
            <a:ext cx="2670196" cy="1781021"/>
          </a:xfrm>
          <a:prstGeom prst="rect">
            <a:avLst/>
          </a:prstGeom>
        </p:spPr>
      </p:pic>
      <p:pic>
        <p:nvPicPr>
          <p:cNvPr id="12" name="Afbeelding 11" descr="Afbeelding met schets, clipart, tekening, Lijnillustraties&#10;&#10;Automatisch gegenereerde beschrijving">
            <a:extLst>
              <a:ext uri="{FF2B5EF4-FFF2-40B4-BE49-F238E27FC236}">
                <a16:creationId xmlns:a16="http://schemas.microsoft.com/office/drawing/2014/main" id="{65D64A32-4B2A-92FD-D367-E834029040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959" y="2672730"/>
            <a:ext cx="2429167" cy="1777252"/>
          </a:xfrm>
          <a:prstGeom prst="rect">
            <a:avLst/>
          </a:prstGeom>
        </p:spPr>
      </p:pic>
      <p:pic>
        <p:nvPicPr>
          <p:cNvPr id="13" name="Afbeelding 12" descr="Afbeelding met Menselijk gezicht, persoon, kleding, glimlach&#10;&#10;Automatisch gegenereerde beschrijving">
            <a:extLst>
              <a:ext uri="{FF2B5EF4-FFF2-40B4-BE49-F238E27FC236}">
                <a16:creationId xmlns:a16="http://schemas.microsoft.com/office/drawing/2014/main" id="{D523EC48-FE8B-2B65-929B-C56C5B7C24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785" y="1399709"/>
            <a:ext cx="2610739" cy="1741363"/>
          </a:xfrm>
          <a:prstGeom prst="rect">
            <a:avLst/>
          </a:prstGeom>
        </p:spPr>
      </p:pic>
      <p:sp>
        <p:nvSpPr>
          <p:cNvPr id="16" name="Text Box 14">
            <a:extLst>
              <a:ext uri="{FF2B5EF4-FFF2-40B4-BE49-F238E27FC236}">
                <a16:creationId xmlns:a16="http://schemas.microsoft.com/office/drawing/2014/main" id="{23A0619E-D1EF-5F2D-2351-2E5325FC2B9D}"/>
              </a:ext>
            </a:extLst>
          </p:cNvPr>
          <p:cNvSpPr txBox="1"/>
          <p:nvPr/>
        </p:nvSpPr>
        <p:spPr>
          <a:xfrm>
            <a:off x="6013497" y="4320573"/>
            <a:ext cx="2788039" cy="115330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CAE383D1-60EC-AA39-AE6F-E6085CA5D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3966" y="4387162"/>
            <a:ext cx="2808312" cy="31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een andere goede mogelijkheid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6296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195735" y="476672"/>
            <a:ext cx="3905345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051719" y="404664"/>
            <a:ext cx="4111833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het comité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96535" y="3615671"/>
            <a:ext cx="2222019" cy="127419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endParaRPr lang="en-US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32169" y="2841984"/>
            <a:ext cx="3597315" cy="67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585187" y="3615671"/>
            <a:ext cx="3093986" cy="83489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2507241" y="3652483"/>
            <a:ext cx="3255027" cy="7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200" b="1" dirty="0">
                <a:latin typeface="Century Gothic" panose="020B0502020202020204" pitchFamily="34" charset="0"/>
                <a:ea typeface="Calibri"/>
                <a:cs typeface="Times New Roman"/>
              </a:rPr>
              <a:t>het</a:t>
            </a:r>
            <a:r>
              <a:rPr lang="nl-NL" sz="32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Olympisch-comité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5745806" y="3621301"/>
            <a:ext cx="3107441" cy="90831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3" y="476671"/>
            <a:ext cx="2232249" cy="187220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448272" cy="185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Century Gothic" panose="020B0502020202020204" pitchFamily="34" charset="0"/>
              </a:rPr>
              <a:t>de groep mensen die samen iets organiseren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6E47C47C-A67A-44B8-AE5E-2DF52D691092}"/>
              </a:ext>
            </a:extLst>
          </p:cNvPr>
          <p:cNvSpPr txBox="1"/>
          <p:nvPr/>
        </p:nvSpPr>
        <p:spPr>
          <a:xfrm>
            <a:off x="138846" y="3643925"/>
            <a:ext cx="2379707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</a:t>
            </a:r>
            <a:r>
              <a:rPr lang="en-US" sz="3200" b="1" dirty="0" err="1">
                <a:latin typeface="Century Gothic" panose="020B0502020202020204" pitchFamily="34" charset="0"/>
                <a:ea typeface="Calibri"/>
                <a:cs typeface="Times New Roman"/>
              </a:rPr>
              <a:t>welkomst</a:t>
            </a:r>
            <a:r>
              <a:rPr lang="en-US" sz="3200" b="1" dirty="0">
                <a:latin typeface="Century Gothic" panose="020B0502020202020204" pitchFamily="34" charset="0"/>
                <a:ea typeface="Calibri"/>
                <a:cs typeface="Times New Roman"/>
              </a:rPr>
              <a:t>-</a:t>
            </a:r>
            <a:r>
              <a:rPr lang="en-US" sz="32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comité</a:t>
            </a:r>
            <a:endParaRPr lang="nl-NL" sz="32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1" name="Tekstvak 2">
            <a:extLst>
              <a:ext uri="{FF2B5EF4-FFF2-40B4-BE49-F238E27FC236}">
                <a16:creationId xmlns:a16="http://schemas.microsoft.com/office/drawing/2014/main" id="{A036E617-4EF6-4625-B1CC-66DDCCDDD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290" y="3652483"/>
            <a:ext cx="3593932" cy="90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100" b="1" dirty="0">
                <a:latin typeface="Century Gothic" panose="020B0502020202020204" pitchFamily="34" charset="0"/>
                <a:ea typeface="Calibri"/>
                <a:cs typeface="Times New Roman"/>
              </a:rPr>
              <a:t>het herdenkings-</a:t>
            </a:r>
          </a:p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1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comité</a:t>
            </a: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4EE016AF-32DF-45DB-8FCB-6FE816197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72" y="4515165"/>
            <a:ext cx="2190815" cy="1485373"/>
          </a:xfrm>
          <a:prstGeom prst="rect">
            <a:avLst/>
          </a:prstGeom>
        </p:spPr>
      </p:pic>
      <p:pic>
        <p:nvPicPr>
          <p:cNvPr id="12" name="Afbeelding 11" descr="Afbeelding met persoon, buiten, grond, mensen&#10;&#10;Automatisch gegenereerde beschrijving">
            <a:extLst>
              <a:ext uri="{FF2B5EF4-FFF2-40B4-BE49-F238E27FC236}">
                <a16:creationId xmlns:a16="http://schemas.microsoft.com/office/drawing/2014/main" id="{5F71FEBC-2820-4CAB-BEA7-6635114D15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9" y="4560799"/>
            <a:ext cx="2190815" cy="1463465"/>
          </a:xfrm>
          <a:prstGeom prst="rect">
            <a:avLst/>
          </a:prstGeom>
        </p:spPr>
      </p:pic>
      <p:pic>
        <p:nvPicPr>
          <p:cNvPr id="2" name="Afbeelding 1" descr="Afbeelding met kleding, glimlach, persoon, jongen&#10;&#10;Automatisch gegenereerde beschrijving">
            <a:extLst>
              <a:ext uri="{FF2B5EF4-FFF2-40B4-BE49-F238E27FC236}">
                <a16:creationId xmlns:a16="http://schemas.microsoft.com/office/drawing/2014/main" id="{42DD748F-8ED3-13FF-CE78-5CE19BBB78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918120"/>
            <a:ext cx="1564296" cy="176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80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68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in het zonnetje zetten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op een leuke manier aandacht geven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4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Ze hebben haar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in het zonnetje gezet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toen ze thuis kwam.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Afbeelding 2" descr="Afbeelding met tekenfilm, tekening, illustratie, clipart&#10;&#10;Automatisch gegenereerde beschrijving">
            <a:extLst>
              <a:ext uri="{FF2B5EF4-FFF2-40B4-BE49-F238E27FC236}">
                <a16:creationId xmlns:a16="http://schemas.microsoft.com/office/drawing/2014/main" id="{50189051-E22C-89A5-53C2-8C36C3952C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1740" y="2564904"/>
            <a:ext cx="4680520" cy="312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14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uiterst</a:t>
            </a:r>
          </a:p>
        </p:txBody>
      </p:sp>
      <p:pic>
        <p:nvPicPr>
          <p:cNvPr id="3" name="Afbeelding 2" descr="Afbeelding met kleding, persoon, Menselijk gezicht, person&#10;&#10;Automatisch gegenereerde beschrijving">
            <a:extLst>
              <a:ext uri="{FF2B5EF4-FFF2-40B4-BE49-F238E27FC236}">
                <a16:creationId xmlns:a16="http://schemas.microsoft.com/office/drawing/2014/main" id="{FDA7389B-AD2E-F939-CBA4-A4E428CEB5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045" y="1412776"/>
            <a:ext cx="5631909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toepasselijk</a:t>
            </a:r>
          </a:p>
        </p:txBody>
      </p:sp>
      <p:pic>
        <p:nvPicPr>
          <p:cNvPr id="3" name="Afbeelding 2" descr="Afbeelding met Modeaccessoire, persoon, mode, kunst&#10;&#10;Automatisch gegenereerde beschrijving">
            <a:extLst>
              <a:ext uri="{FF2B5EF4-FFF2-40B4-BE49-F238E27FC236}">
                <a16:creationId xmlns:a16="http://schemas.microsoft.com/office/drawing/2014/main" id="{667FF282-3F19-DD07-8A9B-E6C6BF22B0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97" y="1484784"/>
            <a:ext cx="8158406" cy="513979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E916293-8806-94EB-2C93-50D5E0403508}"/>
              </a:ext>
            </a:extLst>
          </p:cNvPr>
          <p:cNvSpPr txBox="1"/>
          <p:nvPr/>
        </p:nvSpPr>
        <p:spPr>
          <a:xfrm>
            <a:off x="1979712" y="2780928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200" dirty="0">
                <a:latin typeface="Baguet Script" panose="020B0604020202020204" pitchFamily="2" charset="0"/>
              </a:rPr>
              <a:t>I love you </a:t>
            </a:r>
          </a:p>
          <a:p>
            <a:pPr algn="ctr"/>
            <a:r>
              <a:rPr lang="nl-NL" sz="7200" dirty="0">
                <a:latin typeface="Baguet Script" panose="020B0604020202020204" pitchFamily="2" charset="0"/>
              </a:rPr>
              <a:t>Harry</a:t>
            </a:r>
          </a:p>
        </p:txBody>
      </p:sp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vereeuwigen</a:t>
            </a:r>
          </a:p>
        </p:txBody>
      </p:sp>
      <p:pic>
        <p:nvPicPr>
          <p:cNvPr id="3" name="Afbeelding 2" descr="Afbeelding met persoon, kleding, Menselijk gezicht, gebouw&#10;&#10;Automatisch gegenereerde beschrijving">
            <a:extLst>
              <a:ext uri="{FF2B5EF4-FFF2-40B4-BE49-F238E27FC236}">
                <a16:creationId xmlns:a16="http://schemas.microsoft.com/office/drawing/2014/main" id="{43EAAF02-83DE-ED6E-BA2A-2A2B627C24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340768"/>
            <a:ext cx="3528392" cy="534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b="1" u="sng" dirty="0">
                <a:latin typeface="Century Gothic" panose="020B0502020202020204" pitchFamily="34" charset="0"/>
              </a:rPr>
              <a:t>op het punt staan om</a:t>
            </a:r>
            <a:endParaRPr lang="nl-NL" sz="7200" b="1" u="sng" dirty="0">
              <a:latin typeface="Century Gothic" panose="020B0502020202020204" pitchFamily="34" charset="0"/>
            </a:endParaRPr>
          </a:p>
        </p:txBody>
      </p:sp>
      <p:pic>
        <p:nvPicPr>
          <p:cNvPr id="3" name="Afbeelding 2" descr="Afbeelding met kleding, persoon, spoor, treinstation&#10;&#10;Automatisch gegenereerde beschrijving">
            <a:extLst>
              <a:ext uri="{FF2B5EF4-FFF2-40B4-BE49-F238E27FC236}">
                <a16:creationId xmlns:a16="http://schemas.microsoft.com/office/drawing/2014/main" id="{387AADFC-CCB9-6880-AF9D-2445034DC2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803" y="1628800"/>
            <a:ext cx="7342394" cy="489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sporadisch</a:t>
            </a:r>
          </a:p>
        </p:txBody>
      </p:sp>
      <p:pic>
        <p:nvPicPr>
          <p:cNvPr id="3" name="Afbeelding 2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F9E52D4D-8C68-02F6-CD06-EB0DC6C5BB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896687"/>
            <a:ext cx="4139952" cy="2759968"/>
          </a:xfrm>
          <a:prstGeom prst="rect">
            <a:avLst/>
          </a:prstGeom>
        </p:spPr>
      </p:pic>
      <p:pic>
        <p:nvPicPr>
          <p:cNvPr id="5" name="Afbeelding 4" descr="Afbeelding met tekst, schermopname, nummer, Lettertype&#10;&#10;Automatisch gegenereerde beschrijving">
            <a:extLst>
              <a:ext uri="{FF2B5EF4-FFF2-40B4-BE49-F238E27FC236}">
                <a16:creationId xmlns:a16="http://schemas.microsoft.com/office/drawing/2014/main" id="{018E1D6C-9624-3C75-1505-0E2B5333D6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05" y="3826494"/>
            <a:ext cx="4265195" cy="2843463"/>
          </a:xfrm>
          <a:prstGeom prst="rect">
            <a:avLst/>
          </a:prstGeom>
        </p:spPr>
      </p:pic>
      <p:pic>
        <p:nvPicPr>
          <p:cNvPr id="8" name="Afbeelding 7" descr="Afbeelding met tekst, schermopname, nummer, Lettertype&#10;&#10;Automatisch gegenereerde beschrijving">
            <a:extLst>
              <a:ext uri="{FF2B5EF4-FFF2-40B4-BE49-F238E27FC236}">
                <a16:creationId xmlns:a16="http://schemas.microsoft.com/office/drawing/2014/main" id="{23FF0AA6-EC96-476C-00AE-BDA62634FF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800" y="1226143"/>
            <a:ext cx="4139952" cy="2759968"/>
          </a:xfrm>
          <a:prstGeom prst="rect">
            <a:avLst/>
          </a:prstGeom>
        </p:spPr>
      </p:pic>
      <p:pic>
        <p:nvPicPr>
          <p:cNvPr id="10" name="Afbeelding 9" descr="Afbeelding met tekst, schermopname, nummer, Lettertype&#10;&#10;Automatisch gegenereerde beschrijving">
            <a:extLst>
              <a:ext uri="{FF2B5EF4-FFF2-40B4-BE49-F238E27FC236}">
                <a16:creationId xmlns:a16="http://schemas.microsoft.com/office/drawing/2014/main" id="{D8C6BC05-7C47-CDD8-589C-1921741426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05" y="1277163"/>
            <a:ext cx="4265195" cy="2657928"/>
          </a:xfrm>
          <a:prstGeom prst="rect">
            <a:avLst/>
          </a:prstGeom>
        </p:spPr>
      </p:pic>
      <p:pic>
        <p:nvPicPr>
          <p:cNvPr id="12" name="Afbeelding 11" descr="Afbeelding met zwart, duisternis&#10;&#10;Automatisch gegenereerde beschrijving">
            <a:extLst>
              <a:ext uri="{FF2B5EF4-FFF2-40B4-BE49-F238E27FC236}">
                <a16:creationId xmlns:a16="http://schemas.microsoft.com/office/drawing/2014/main" id="{30F2D079-FB80-6F92-2E02-F3FD09E3D7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221" y="4878306"/>
            <a:ext cx="394771" cy="42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terecht</a:t>
            </a:r>
          </a:p>
        </p:txBody>
      </p:sp>
      <p:pic>
        <p:nvPicPr>
          <p:cNvPr id="3" name="Afbeelding 2" descr="Afbeelding met persoon, Menselijk gezicht, kleding, Lang haar&#10;&#10;Automatisch gegenereerde beschrijving">
            <a:extLst>
              <a:ext uri="{FF2B5EF4-FFF2-40B4-BE49-F238E27FC236}">
                <a16:creationId xmlns:a16="http://schemas.microsoft.com/office/drawing/2014/main" id="{35E899EF-E768-4B3D-1A6A-6005F02D22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16" y="1484784"/>
            <a:ext cx="7403968" cy="493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redelijk</a:t>
            </a:r>
          </a:p>
        </p:txBody>
      </p:sp>
      <p:pic>
        <p:nvPicPr>
          <p:cNvPr id="3" name="Afbeelding 2" descr="Afbeelding met Menselijk gezicht, persoon, kleding, kus&#10;&#10;Automatisch gegenereerde beschrijving">
            <a:extLst>
              <a:ext uri="{FF2B5EF4-FFF2-40B4-BE49-F238E27FC236}">
                <a16:creationId xmlns:a16="http://schemas.microsoft.com/office/drawing/2014/main" id="{1D5760E5-9E7B-8EB0-665A-9C1B03E7B3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115" y="1556792"/>
            <a:ext cx="7577769" cy="506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2323</TotalTime>
  <Words>852</Words>
  <Application>Microsoft Office PowerPoint</Application>
  <PresentationFormat>Diavoorstelling (4:3)</PresentationFormat>
  <Paragraphs>249</Paragraphs>
  <Slides>23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Baguet Script</vt:lpstr>
      <vt:lpstr>Calibri</vt:lpstr>
      <vt:lpstr>Century Gothic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Harmsel ter, Marjan</cp:lastModifiedBy>
  <cp:revision>511</cp:revision>
  <dcterms:created xsi:type="dcterms:W3CDTF">2021-06-08T06:13:59Z</dcterms:created>
  <dcterms:modified xsi:type="dcterms:W3CDTF">2023-06-06T09:32:59Z</dcterms:modified>
</cp:coreProperties>
</file>