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11" r:id="rId2"/>
    <p:sldId id="548" r:id="rId3"/>
    <p:sldId id="1475" r:id="rId4"/>
    <p:sldId id="1506" r:id="rId5"/>
    <p:sldId id="1460" r:id="rId6"/>
    <p:sldId id="1476" r:id="rId7"/>
    <p:sldId id="1512" r:id="rId8"/>
    <p:sldId id="1477" r:id="rId9"/>
    <p:sldId id="1507" r:id="rId10"/>
    <p:sldId id="1483" r:id="rId11"/>
    <p:sldId id="1479" r:id="rId12"/>
    <p:sldId id="1508" r:id="rId13"/>
    <p:sldId id="934" r:id="rId14"/>
    <p:sldId id="263" r:id="rId15"/>
    <p:sldId id="1509" r:id="rId16"/>
    <p:sldId id="428" r:id="rId17"/>
    <p:sldId id="1499" r:id="rId18"/>
    <p:sldId id="1500" r:id="rId19"/>
    <p:sldId id="1487" r:id="rId20"/>
    <p:sldId id="882" r:id="rId21"/>
    <p:sldId id="1513" r:id="rId22"/>
    <p:sldId id="1510" r:id="rId23"/>
    <p:sldId id="1474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1"/>
            <p14:sldId id="548"/>
            <p14:sldId id="1475"/>
            <p14:sldId id="1506"/>
            <p14:sldId id="1460"/>
            <p14:sldId id="1476"/>
            <p14:sldId id="1512"/>
            <p14:sldId id="1477"/>
            <p14:sldId id="1507"/>
            <p14:sldId id="1483"/>
            <p14:sldId id="1479"/>
            <p14:sldId id="1508"/>
            <p14:sldId id="934"/>
            <p14:sldId id="263"/>
            <p14:sldId id="1509"/>
            <p14:sldId id="428"/>
            <p14:sldId id="1499"/>
            <p14:sldId id="1500"/>
            <p14:sldId id="1487"/>
            <p14:sldId id="882"/>
            <p14:sldId id="1513"/>
            <p14:sldId id="1510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5427" autoAdjust="0"/>
  </p:normalViewPr>
  <p:slideViewPr>
    <p:cSldViewPr>
      <p:cViewPr varScale="1">
        <p:scale>
          <a:sx n="73" d="100"/>
          <a:sy n="73" d="100"/>
        </p:scale>
        <p:origin x="14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veelvoorkomend: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te vinden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meerderheid: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grootste deel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voor kort: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pas geleden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bovenuit steken: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ergens veel beter in zijn dan anderen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uiterst: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erg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bijnaam: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naam die niet de officiële naam is, maar mensen noemen iets of iemand zo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grazen: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 van de grond trekken en opeten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juist, want er is een goede reden voor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juist: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vooral, met name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het punt staan om: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bijna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1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50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834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57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44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398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6-6-2023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Er was eens een groep geiten die samen in de wei leefden.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meerderheid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grootste deel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van de dieren deed altijd hetzelfde, zoals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grazen,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springen en luieren in de zon. Grazen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gras van de grond trekken en opeten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zijn de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veelvoorkomende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dingen die geiten doen. Veelvoorkomend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vaak te vinden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Tot voor kort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tot pas geleden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was er dus niks bijzonders aan deze kudde geiten.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Maar 1 geit viel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juist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op. Hij viel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vooral, met name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omdat hij super hoog kon springen. Veel hoger dan de anderen. Hij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stak er echt bovenuit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was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ergens veel beter in zijn dan anderen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Hij was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uiterst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goed in springen. Hij was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erg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goed in springen.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een dag stond deze geit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 het punt om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te laten zien hoe hoog hij kon springen. Hij zou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bijna 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springen… Alle andere geiten keken vol spanning toe. Hij sprong.. Hoog joh!! De andere geiten vonden hem geweldig en gaven hem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bijnaam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‘De Springer’. De bijnaam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naam die niet de officiële naam is, maar mensen noemen iets of iemand zo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Die bijnaam was echt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terecht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was een perfecte bijnaam, want het was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juist, en er was een goede reden voor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Kunnen jullie nog andere bijnamen van mensen of gebouwen noemen?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99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op het punt staan om</a:t>
            </a:r>
          </a:p>
        </p:txBody>
      </p:sp>
      <p:pic>
        <p:nvPicPr>
          <p:cNvPr id="3" name="Afbeelding 2" descr="Afbeelding met zoogdier, geit, Geiten, vee&#10;&#10;Automatisch gegenereerde beschrijving">
            <a:extLst>
              <a:ext uri="{FF2B5EF4-FFF2-40B4-BE49-F238E27FC236}">
                <a16:creationId xmlns:a16="http://schemas.microsoft.com/office/drawing/2014/main" id="{8096A8CD-B003-A642-D14E-F7239DF407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074" y="3284984"/>
            <a:ext cx="2571634" cy="3428845"/>
          </a:xfrm>
          <a:prstGeom prst="rect">
            <a:avLst/>
          </a:prstGeom>
        </p:spPr>
      </p:pic>
      <p:sp>
        <p:nvSpPr>
          <p:cNvPr id="4" name="Gedachtewolkje: wolk 3">
            <a:extLst>
              <a:ext uri="{FF2B5EF4-FFF2-40B4-BE49-F238E27FC236}">
                <a16:creationId xmlns:a16="http://schemas.microsoft.com/office/drawing/2014/main" id="{4CA41AFD-195B-13EE-A9E5-746E96654012}"/>
              </a:ext>
            </a:extLst>
          </p:cNvPr>
          <p:cNvSpPr/>
          <p:nvPr/>
        </p:nvSpPr>
        <p:spPr>
          <a:xfrm>
            <a:off x="4674708" y="1453312"/>
            <a:ext cx="3528392" cy="2047695"/>
          </a:xfrm>
          <a:prstGeom prst="cloudCallout">
            <a:avLst>
              <a:gd name="adj1" fmla="val -74960"/>
              <a:gd name="adj2" fmla="val 5063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CFD7384-3971-25C6-5ED7-CE1367FCA363}"/>
              </a:ext>
            </a:extLst>
          </p:cNvPr>
          <p:cNvSpPr txBox="1"/>
          <p:nvPr/>
        </p:nvSpPr>
        <p:spPr>
          <a:xfrm>
            <a:off x="5148064" y="21328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Ik ga zo springen…</a:t>
            </a:r>
          </a:p>
        </p:txBody>
      </p:sp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bijnaam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2127BAC-9B7E-5B00-CB2C-5A73BE5A5E6D}"/>
              </a:ext>
            </a:extLst>
          </p:cNvPr>
          <p:cNvGrpSpPr/>
          <p:nvPr/>
        </p:nvGrpSpPr>
        <p:grpSpPr>
          <a:xfrm>
            <a:off x="2103074" y="1309694"/>
            <a:ext cx="4413142" cy="5404135"/>
            <a:chOff x="2103074" y="1309694"/>
            <a:chExt cx="4413142" cy="5404135"/>
          </a:xfrm>
        </p:grpSpPr>
        <p:pic>
          <p:nvPicPr>
            <p:cNvPr id="2" name="Afbeelding 1" descr="Afbeelding met zoogdier, geit, Geiten, vee&#10;&#10;Automatisch gegenereerde beschrijving">
              <a:extLst>
                <a:ext uri="{FF2B5EF4-FFF2-40B4-BE49-F238E27FC236}">
                  <a16:creationId xmlns:a16="http://schemas.microsoft.com/office/drawing/2014/main" id="{DE096B49-4400-EF6F-D2B8-7396904C3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3074" y="1309694"/>
              <a:ext cx="4413142" cy="5404135"/>
            </a:xfrm>
            <a:prstGeom prst="rect">
              <a:avLst/>
            </a:prstGeom>
          </p:spPr>
        </p:pic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84CB78C-B97D-840F-B658-76671C0E7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7904" y="3276255"/>
              <a:ext cx="0" cy="30549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FBD129D-E569-9927-73C6-E14846C219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016" y="3068960"/>
              <a:ext cx="306034" cy="51278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8295B7E7-11E6-B066-3A3C-A5646866E37C}"/>
                </a:ext>
              </a:extLst>
            </p:cNvPr>
            <p:cNvSpPr/>
            <p:nvPr/>
          </p:nvSpPr>
          <p:spPr>
            <a:xfrm>
              <a:off x="3635896" y="3514383"/>
              <a:ext cx="1440159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33F922C4-8F13-F649-AABA-B6B1F8736775}"/>
                </a:ext>
              </a:extLst>
            </p:cNvPr>
            <p:cNvSpPr txBox="1"/>
            <p:nvPr/>
          </p:nvSpPr>
          <p:spPr>
            <a:xfrm>
              <a:off x="3711389" y="360191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De Springer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terecht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52127BAC-9B7E-5B00-CB2C-5A73BE5A5E6D}"/>
              </a:ext>
            </a:extLst>
          </p:cNvPr>
          <p:cNvGrpSpPr/>
          <p:nvPr/>
        </p:nvGrpSpPr>
        <p:grpSpPr>
          <a:xfrm>
            <a:off x="2103074" y="1309694"/>
            <a:ext cx="4413142" cy="5404135"/>
            <a:chOff x="2103074" y="1309694"/>
            <a:chExt cx="4413142" cy="5404135"/>
          </a:xfrm>
        </p:grpSpPr>
        <p:pic>
          <p:nvPicPr>
            <p:cNvPr id="2" name="Afbeelding 1" descr="Afbeelding met zoogdier, geit, Geiten, vee&#10;&#10;Automatisch gegenereerde beschrijving">
              <a:extLst>
                <a:ext uri="{FF2B5EF4-FFF2-40B4-BE49-F238E27FC236}">
                  <a16:creationId xmlns:a16="http://schemas.microsoft.com/office/drawing/2014/main" id="{DE096B49-4400-EF6F-D2B8-7396904C3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3074" y="1309694"/>
              <a:ext cx="4413142" cy="5404135"/>
            </a:xfrm>
            <a:prstGeom prst="rect">
              <a:avLst/>
            </a:prstGeom>
          </p:spPr>
        </p:pic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84CB78C-B97D-840F-B658-76671C0E7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7904" y="3276255"/>
              <a:ext cx="0" cy="30549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2FBD129D-E569-9927-73C6-E14846C219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016" y="3068960"/>
              <a:ext cx="306034" cy="51278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hthoek: afgeronde hoeken 2">
              <a:extLst>
                <a:ext uri="{FF2B5EF4-FFF2-40B4-BE49-F238E27FC236}">
                  <a16:creationId xmlns:a16="http://schemas.microsoft.com/office/drawing/2014/main" id="{8295B7E7-11E6-B066-3A3C-A5646866E37C}"/>
                </a:ext>
              </a:extLst>
            </p:cNvPr>
            <p:cNvSpPr/>
            <p:nvPr/>
          </p:nvSpPr>
          <p:spPr>
            <a:xfrm>
              <a:off x="3635896" y="3514383"/>
              <a:ext cx="1440159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33F922C4-8F13-F649-AABA-B6B1F8736775}"/>
                </a:ext>
              </a:extLst>
            </p:cNvPr>
            <p:cNvSpPr txBox="1"/>
            <p:nvPr/>
          </p:nvSpPr>
          <p:spPr>
            <a:xfrm>
              <a:off x="3711389" y="360191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i="1" dirty="0"/>
                <a:t>De Springer</a:t>
              </a:r>
            </a:p>
          </p:txBody>
        </p:sp>
      </p:grpSp>
      <p:pic>
        <p:nvPicPr>
          <p:cNvPr id="11" name="Afbeelding 10" descr="Afbeelding met tekening, schets, illustratie, tekenfilm&#10;&#10;Automatisch gegenereerde beschrijving">
            <a:extLst>
              <a:ext uri="{FF2B5EF4-FFF2-40B4-BE49-F238E27FC236}">
                <a16:creationId xmlns:a16="http://schemas.microsoft.com/office/drawing/2014/main" id="{7FFF4450-7525-5DAA-49F0-D6490590FA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72" t="12273" r="5000" b="10262"/>
          <a:stretch/>
        </p:blipFill>
        <p:spPr>
          <a:xfrm>
            <a:off x="-11151" y="3329453"/>
            <a:ext cx="28446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onterecht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juist, want er is een goede reden voor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geit kreeg 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terechte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bijnaam.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geen goede reden voor is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bijnaam is echt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onterecht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zoogdier, geit, Geiten, vee&#10;&#10;Automatisch gegenereerde beschrijving">
            <a:extLst>
              <a:ext uri="{FF2B5EF4-FFF2-40B4-BE49-F238E27FC236}">
                <a16:creationId xmlns:a16="http://schemas.microsoft.com/office/drawing/2014/main" id="{87260188-5CC2-28C1-1768-04D6D86E3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84"/>
          <a:stretch/>
        </p:blipFill>
        <p:spPr>
          <a:xfrm>
            <a:off x="1693666" y="2636912"/>
            <a:ext cx="2421821" cy="2749629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AA91293-5771-47F4-EE2C-C6B6B910E2EC}"/>
              </a:ext>
            </a:extLst>
          </p:cNvPr>
          <p:cNvCxnSpPr>
            <a:cxnSpLocks/>
          </p:cNvCxnSpPr>
          <p:nvPr/>
        </p:nvCxnSpPr>
        <p:spPr>
          <a:xfrm flipV="1">
            <a:off x="2574356" y="3500087"/>
            <a:ext cx="0" cy="167645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FC63220-5020-53CD-6D2C-8CDA0BD7CA03}"/>
              </a:ext>
            </a:extLst>
          </p:cNvPr>
          <p:cNvCxnSpPr>
            <a:cxnSpLocks/>
          </p:cNvCxnSpPr>
          <p:nvPr/>
        </p:nvCxnSpPr>
        <p:spPr>
          <a:xfrm flipH="1" flipV="1">
            <a:off x="3127583" y="3386329"/>
            <a:ext cx="167944" cy="281403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E77D3ED3-9A05-FF62-87DB-5A52FC5DFA4E}"/>
              </a:ext>
            </a:extLst>
          </p:cNvPr>
          <p:cNvSpPr/>
          <p:nvPr/>
        </p:nvSpPr>
        <p:spPr>
          <a:xfrm>
            <a:off x="2534840" y="3630766"/>
            <a:ext cx="790323" cy="2766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0059C82-AB0B-6EE9-3955-DEA3742B0E2D}"/>
              </a:ext>
            </a:extLst>
          </p:cNvPr>
          <p:cNvSpPr txBox="1"/>
          <p:nvPr/>
        </p:nvSpPr>
        <p:spPr>
          <a:xfrm>
            <a:off x="2534840" y="3636412"/>
            <a:ext cx="8298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i="1" dirty="0"/>
              <a:t>De Springer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8E30517-B3DF-4E47-0B17-34485477BB04}"/>
              </a:ext>
            </a:extLst>
          </p:cNvPr>
          <p:cNvGrpSpPr/>
          <p:nvPr/>
        </p:nvGrpSpPr>
        <p:grpSpPr>
          <a:xfrm>
            <a:off x="6488341" y="2660045"/>
            <a:ext cx="1964870" cy="2406091"/>
            <a:chOff x="2103074" y="1309694"/>
            <a:chExt cx="4413142" cy="5404135"/>
          </a:xfrm>
        </p:grpSpPr>
        <p:pic>
          <p:nvPicPr>
            <p:cNvPr id="17" name="Afbeelding 16" descr="Afbeelding met zoogdier, geit, Geiten, vee&#10;&#10;Automatisch gegenereerde beschrijving">
              <a:extLst>
                <a:ext uri="{FF2B5EF4-FFF2-40B4-BE49-F238E27FC236}">
                  <a16:creationId xmlns:a16="http://schemas.microsoft.com/office/drawing/2014/main" id="{A9130CCA-9CB3-8D7B-7E9F-0C02DF5A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3074" y="1309694"/>
              <a:ext cx="4413142" cy="5404135"/>
            </a:xfrm>
            <a:prstGeom prst="rect">
              <a:avLst/>
            </a:prstGeom>
          </p:spPr>
        </p:pic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A9688103-D5E7-5F0E-BBD2-8C75EC8CE3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7904" y="3276255"/>
              <a:ext cx="0" cy="30549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870A960-D3F8-199F-CFD7-73C9030B7B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016" y="3068960"/>
              <a:ext cx="306034" cy="51278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7DE07EB9-168B-CE10-A340-B01EFBC3E4F3}"/>
                </a:ext>
              </a:extLst>
            </p:cNvPr>
            <p:cNvSpPr/>
            <p:nvPr/>
          </p:nvSpPr>
          <p:spPr>
            <a:xfrm>
              <a:off x="3635896" y="3514383"/>
              <a:ext cx="1440159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5AF33C88-4715-BF15-C584-C6A55A3EBF58}"/>
                </a:ext>
              </a:extLst>
            </p:cNvPr>
            <p:cNvSpPr txBox="1"/>
            <p:nvPr/>
          </p:nvSpPr>
          <p:spPr>
            <a:xfrm>
              <a:off x="3685258" y="3558147"/>
              <a:ext cx="1512168" cy="48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i="1" dirty="0"/>
                <a:t>De Fietser</a:t>
              </a:r>
            </a:p>
          </p:txBody>
        </p:sp>
      </p:grpSp>
      <p:pic>
        <p:nvPicPr>
          <p:cNvPr id="22" name="Afbeelding 21" descr="Afbeelding met tekening, schets, illustratie, tekenfilm&#10;&#10;Automatisch gegenereerde beschrijving">
            <a:extLst>
              <a:ext uri="{FF2B5EF4-FFF2-40B4-BE49-F238E27FC236}">
                <a16:creationId xmlns:a16="http://schemas.microsoft.com/office/drawing/2014/main" id="{62869662-9908-F1ED-5C7E-21B677F40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72" t="12273" r="5000" b="10262"/>
          <a:stretch/>
        </p:blipFill>
        <p:spPr>
          <a:xfrm>
            <a:off x="586737" y="3406745"/>
            <a:ext cx="1384917" cy="1647693"/>
          </a:xfrm>
          <a:prstGeom prst="rect">
            <a:avLst/>
          </a:prstGeom>
        </p:spPr>
      </p:pic>
      <p:pic>
        <p:nvPicPr>
          <p:cNvPr id="23" name="Afbeelding 22" descr="Afbeelding met tekening, schets, illustratie, tekenfilm&#10;&#10;Automatisch gegenereerde beschrijving">
            <a:extLst>
              <a:ext uri="{FF2B5EF4-FFF2-40B4-BE49-F238E27FC236}">
                <a16:creationId xmlns:a16="http://schemas.microsoft.com/office/drawing/2014/main" id="{8EB97484-AA19-161D-6FF3-A2294F9592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" t="12826" r="49167" b="8980"/>
          <a:stretch/>
        </p:blipFill>
        <p:spPr>
          <a:xfrm>
            <a:off x="5137004" y="3359661"/>
            <a:ext cx="1468609" cy="17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9698" y="379369"/>
            <a:ext cx="45636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voor kort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2893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anaf toen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tot pas geleden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voor kort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 er niets bijzonders aan de kudde geiten.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vanaf dat moment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Nu kan er één geit uiterst hoog springen.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Vanaf toen 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was er wel iets bijzonders aan deze kudde geiten.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51797248-C79E-48B0-34C5-ECB469691EF5}"/>
              </a:ext>
            </a:extLst>
          </p:cNvPr>
          <p:cNvCxnSpPr>
            <a:cxnSpLocks/>
          </p:cNvCxnSpPr>
          <p:nvPr/>
        </p:nvCxnSpPr>
        <p:spPr>
          <a:xfrm>
            <a:off x="899592" y="3443326"/>
            <a:ext cx="20058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54AB471-0630-F922-F61A-1BE818E51318}"/>
              </a:ext>
            </a:extLst>
          </p:cNvPr>
          <p:cNvSpPr txBox="1"/>
          <p:nvPr/>
        </p:nvSpPr>
        <p:spPr>
          <a:xfrm>
            <a:off x="2929461" y="292047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C00000"/>
                </a:solidFill>
              </a:rPr>
              <a:t>nu</a:t>
            </a:r>
            <a:endParaRPr lang="nl-NL" dirty="0">
              <a:solidFill>
                <a:srgbClr val="C00000"/>
              </a:solidFill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9B55B5A-FA35-4A11-F919-BF38108CD144}"/>
              </a:ext>
            </a:extLst>
          </p:cNvPr>
          <p:cNvCxnSpPr>
            <a:cxnSpLocks/>
          </p:cNvCxnSpPr>
          <p:nvPr/>
        </p:nvCxnSpPr>
        <p:spPr>
          <a:xfrm>
            <a:off x="6228184" y="3423309"/>
            <a:ext cx="20058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903FD843-178D-0E14-7788-52EF195410C4}"/>
              </a:ext>
            </a:extLst>
          </p:cNvPr>
          <p:cNvSpPr txBox="1"/>
          <p:nvPr/>
        </p:nvSpPr>
        <p:spPr>
          <a:xfrm>
            <a:off x="5052450" y="2916410"/>
            <a:ext cx="124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C00000"/>
                </a:solidFill>
              </a:rPr>
              <a:t>nu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7435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veelvoorkomend</a:t>
            </a:r>
            <a:endParaRPr lang="nl-NL" sz="3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vaak te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geit met witte krulletjes komt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vaak te vinden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geiten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veelvoorkomend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Nederland.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Afbeelding 8" descr="Afbeelding met zoogdier, Geiten, geit, vee&#10;&#10;Automatisch gegenereerde beschrijving">
            <a:extLst>
              <a:ext uri="{FF2B5EF4-FFF2-40B4-BE49-F238E27FC236}">
                <a16:creationId xmlns:a16="http://schemas.microsoft.com/office/drawing/2014/main" id="{E16B554C-304D-10D3-E4CA-1365CF9E0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50" y="2354163"/>
            <a:ext cx="3578280" cy="2368821"/>
          </a:xfrm>
          <a:prstGeom prst="rect">
            <a:avLst/>
          </a:prstGeom>
        </p:spPr>
      </p:pic>
      <p:pic>
        <p:nvPicPr>
          <p:cNvPr id="16" name="Afbeelding 15" descr="Afbeelding met gras, buitenshuis, kudde, vee&#10;&#10;Automatisch gegenereerde beschrijving">
            <a:extLst>
              <a:ext uri="{FF2B5EF4-FFF2-40B4-BE49-F238E27FC236}">
                <a16:creationId xmlns:a16="http://schemas.microsoft.com/office/drawing/2014/main" id="{3311DEEB-E622-4957-E8F1-1EAFFAD1AD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66" y="2354163"/>
            <a:ext cx="3456384" cy="24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4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0" y="312736"/>
            <a:ext cx="464400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meerderheid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44250" y="337329"/>
            <a:ext cx="4608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minderheid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112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grootste deel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meerderheid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graast in </a:t>
            </a:r>
            <a:b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wei.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kleinste groep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minderheid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ligt te luieren.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 descr="Afbeelding met gras, buitenshuis, boom, vee&#10;&#10;Automatisch gegenereerde beschrijving">
            <a:extLst>
              <a:ext uri="{FF2B5EF4-FFF2-40B4-BE49-F238E27FC236}">
                <a16:creationId xmlns:a16="http://schemas.microsoft.com/office/drawing/2014/main" id="{451C11A2-48DF-E48E-B574-D4A5A08694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2492896"/>
            <a:ext cx="3459459" cy="2310919"/>
          </a:xfrm>
          <a:prstGeom prst="rect">
            <a:avLst/>
          </a:prstGeom>
        </p:spPr>
      </p:pic>
      <p:pic>
        <p:nvPicPr>
          <p:cNvPr id="10" name="Afbeelding 9" descr="Afbeelding met vee, gebouw, overdekt, zoogdier&#10;&#10;Automatisch gegenereerde beschrijving">
            <a:extLst>
              <a:ext uri="{FF2B5EF4-FFF2-40B4-BE49-F238E27FC236}">
                <a16:creationId xmlns:a16="http://schemas.microsoft.com/office/drawing/2014/main" id="{538AB21E-C600-FD91-5B83-90F2F44B1F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7" t="6736" r="24583"/>
          <a:stretch/>
        </p:blipFill>
        <p:spPr>
          <a:xfrm>
            <a:off x="5148064" y="2296825"/>
            <a:ext cx="3168352" cy="29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9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69318" y="444656"/>
            <a:ext cx="3689322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942215" y="388461"/>
            <a:ext cx="3816425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bijnaam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05766" y="3625550"/>
            <a:ext cx="2552118" cy="6509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56106" y="3625552"/>
            <a:ext cx="2962522" cy="6728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48697" y="3747551"/>
            <a:ext cx="3371826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500" b="1" dirty="0" err="1">
                <a:latin typeface="Century Gothic" panose="020B0502020202020204" pitchFamily="34" charset="0"/>
                <a:ea typeface="Calibri"/>
                <a:cs typeface="Times New Roman"/>
              </a:rPr>
              <a:t>d’Olle</a:t>
            </a:r>
            <a:r>
              <a:rPr lang="nl-NL" sz="3500" b="1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3500" b="1" dirty="0" err="1">
                <a:latin typeface="Century Gothic" panose="020B0502020202020204" pitchFamily="34" charset="0"/>
                <a:ea typeface="Calibri"/>
                <a:cs typeface="Times New Roman"/>
              </a:rPr>
              <a:t>Grieze</a:t>
            </a:r>
            <a:endParaRPr lang="nl-NL" sz="35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16850" y="3621299"/>
            <a:ext cx="2736397" cy="6728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29110" y="3642823"/>
            <a:ext cx="2834260" cy="63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Springer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4758641" y="476671"/>
            <a:ext cx="4044118" cy="201569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758641" y="491187"/>
            <a:ext cx="4148990" cy="18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rgbClr val="4F4F4F"/>
                </a:solidFill>
                <a:effectLst/>
                <a:latin typeface="Century Gothic" panose="020B0502020202020204" pitchFamily="34" charset="0"/>
              </a:rPr>
              <a:t>de naam die niet de officiële naam is, maar mensen noemen iets of iemand zo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3409D85-664D-4DA7-AA49-CF446D31C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70" y="4415295"/>
            <a:ext cx="2252127" cy="1618315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346110" y="3740938"/>
            <a:ext cx="26175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5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Sloddervos</a:t>
            </a:r>
            <a:endParaRPr lang="nl-NL" sz="35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7635A40-38BB-8548-8A13-69C3E99A5161}"/>
              </a:ext>
            </a:extLst>
          </p:cNvPr>
          <p:cNvGrpSpPr/>
          <p:nvPr/>
        </p:nvGrpSpPr>
        <p:grpSpPr>
          <a:xfrm>
            <a:off x="6840338" y="4365740"/>
            <a:ext cx="1404069" cy="1667870"/>
            <a:chOff x="2103074" y="1309694"/>
            <a:chExt cx="4413142" cy="5404135"/>
          </a:xfrm>
        </p:grpSpPr>
        <p:pic>
          <p:nvPicPr>
            <p:cNvPr id="3" name="Afbeelding 2" descr="Afbeelding met zoogdier, geit, Geiten, vee&#10;&#10;Automatisch gegenereerde beschrijving">
              <a:extLst>
                <a:ext uri="{FF2B5EF4-FFF2-40B4-BE49-F238E27FC236}">
                  <a16:creationId xmlns:a16="http://schemas.microsoft.com/office/drawing/2014/main" id="{B75EAE30-06B8-F8CD-B7C4-F54AA5677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3074" y="1309694"/>
              <a:ext cx="4413142" cy="5404135"/>
            </a:xfrm>
            <a:prstGeom prst="rect">
              <a:avLst/>
            </a:prstGeom>
          </p:spPr>
        </p:pic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C1EA2E09-8498-51FB-9E64-1A3FDF7158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7904" y="3276255"/>
              <a:ext cx="0" cy="30549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278F65E9-7B80-2532-F16D-05ED4793F4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6016" y="3068960"/>
              <a:ext cx="306034" cy="512785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3FE53C9C-FCF5-FD5C-9F3B-6863A69D9BF9}"/>
                </a:ext>
              </a:extLst>
            </p:cNvPr>
            <p:cNvSpPr/>
            <p:nvPr/>
          </p:nvSpPr>
          <p:spPr>
            <a:xfrm>
              <a:off x="3635896" y="3514383"/>
              <a:ext cx="1440159" cy="50405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18F94223-E2AF-B24F-E928-9E1C61EA9E3E}"/>
                </a:ext>
              </a:extLst>
            </p:cNvPr>
            <p:cNvSpPr txBox="1"/>
            <p:nvPr/>
          </p:nvSpPr>
          <p:spPr>
            <a:xfrm>
              <a:off x="3711390" y="3601916"/>
              <a:ext cx="1512169" cy="49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" i="1" dirty="0"/>
                <a:t>De Springer</a:t>
              </a:r>
            </a:p>
          </p:txBody>
        </p:sp>
      </p:grpSp>
      <p:pic>
        <p:nvPicPr>
          <p:cNvPr id="24" name="Afbeelding 23" descr="Afbeelding met buitenshuis, boom, hemel, gebouw&#10;&#10;Automatisch gegenereerde beschrijving">
            <a:extLst>
              <a:ext uri="{FF2B5EF4-FFF2-40B4-BE49-F238E27FC236}">
                <a16:creationId xmlns:a16="http://schemas.microsoft.com/office/drawing/2014/main" id="{6BE37EE1-096F-8DA5-716A-87B618FB56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582" y="4432148"/>
            <a:ext cx="2252127" cy="15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1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16767" y="4581128"/>
            <a:ext cx="243400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95365" y="4005064"/>
            <a:ext cx="2644529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188219" y="3461384"/>
            <a:ext cx="251892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81436" y="4527788"/>
            <a:ext cx="195435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niet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54886" y="3905452"/>
            <a:ext cx="232548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nogal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267811" y="3408044"/>
            <a:ext cx="2448272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uiterst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81436" y="613573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geit was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uiterst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goed in springen.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363322" y="4340039"/>
            <a:ext cx="2139967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446872" y="4336132"/>
            <a:ext cx="2001617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heel erg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616CDF9-0D8D-D05F-3FF0-A8873392FF64}"/>
              </a:ext>
            </a:extLst>
          </p:cNvPr>
          <p:cNvGrpSpPr/>
          <p:nvPr/>
        </p:nvGrpSpPr>
        <p:grpSpPr>
          <a:xfrm>
            <a:off x="6271564" y="769329"/>
            <a:ext cx="1901755" cy="2755078"/>
            <a:chOff x="3576632" y="1319881"/>
            <a:chExt cx="3405768" cy="4933946"/>
          </a:xfrm>
        </p:grpSpPr>
        <p:pic>
          <p:nvPicPr>
            <p:cNvPr id="3" name="Afbeelding 2" descr="Afbeelding met huisdier, zwart, zoogdier, hond&#10;&#10;Automatisch gegenereerde beschrijving">
              <a:extLst>
                <a:ext uri="{FF2B5EF4-FFF2-40B4-BE49-F238E27FC236}">
                  <a16:creationId xmlns:a16="http://schemas.microsoft.com/office/drawing/2014/main" id="{520EB65A-FCD3-476A-37AA-BD69006F74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50"/>
            <a:stretch/>
          </p:blipFill>
          <p:spPr>
            <a:xfrm>
              <a:off x="3576632" y="1319881"/>
              <a:ext cx="2661644" cy="3138961"/>
            </a:xfrm>
            <a:prstGeom prst="rect">
              <a:avLst/>
            </a:prstGeom>
          </p:spPr>
        </p:pic>
        <p:sp>
          <p:nvSpPr>
            <p:cNvPr id="12" name="Boog 11">
              <a:extLst>
                <a:ext uri="{FF2B5EF4-FFF2-40B4-BE49-F238E27FC236}">
                  <a16:creationId xmlns:a16="http://schemas.microsoft.com/office/drawing/2014/main" id="{4930A6FA-0881-3194-A3FE-89C9463A0DF8}"/>
                </a:ext>
              </a:extLst>
            </p:cNvPr>
            <p:cNvSpPr/>
            <p:nvPr/>
          </p:nvSpPr>
          <p:spPr>
            <a:xfrm rot="18097967" flipV="1">
              <a:off x="4327364" y="3598791"/>
              <a:ext cx="2482950" cy="2827122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4" name="Afbeelding 13" descr="Afbeelding met zoogdier, olifant, Olifanten en mammoeten, Indische olifant&#10;&#10;Automatisch gegenereerde beschrijving">
            <a:extLst>
              <a:ext uri="{FF2B5EF4-FFF2-40B4-BE49-F238E27FC236}">
                <a16:creationId xmlns:a16="http://schemas.microsoft.com/office/drawing/2014/main" id="{6E0BD6B9-95C3-3CF8-98FC-F0C9ED6EC7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11"/>
          <a:stretch/>
        </p:blipFill>
        <p:spPr>
          <a:xfrm>
            <a:off x="521554" y="2942173"/>
            <a:ext cx="2325485" cy="1532276"/>
          </a:xfrm>
          <a:prstGeom prst="rect">
            <a:avLst/>
          </a:prstGeom>
        </p:spPr>
      </p:pic>
      <p:pic>
        <p:nvPicPr>
          <p:cNvPr id="18" name="Afbeelding 17" descr="Afbeelding met zoogdier, kat, Katachtigen, Kleine tot middelgrote katten&#10;&#10;Automatisch gegenereerde beschrijving">
            <a:extLst>
              <a:ext uri="{FF2B5EF4-FFF2-40B4-BE49-F238E27FC236}">
                <a16:creationId xmlns:a16="http://schemas.microsoft.com/office/drawing/2014/main" id="{C6458734-9530-EAE5-FEE3-8E02B3E06D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9156">
            <a:off x="3532457" y="2426590"/>
            <a:ext cx="1969381" cy="1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5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23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6 juni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24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1" y="4581128"/>
            <a:ext cx="2702878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702878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747785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257947" y="4493261"/>
            <a:ext cx="2702879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grazen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158959" y="3898384"/>
            <a:ext cx="2702878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poepen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6012160" y="3368369"/>
            <a:ext cx="279907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mest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9650" y="656266"/>
            <a:ext cx="5464381" cy="95390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koeien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grazen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in de wei.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C:\Users\Henk\Downloads\shutterstock_5933010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522" y="1928738"/>
            <a:ext cx="2266950" cy="18884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17" y="2496621"/>
            <a:ext cx="2322513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25DB71F8-980D-C6F5-006E-22BCA365C0A0}"/>
              </a:ext>
            </a:extLst>
          </p:cNvPr>
          <p:cNvSpPr txBox="1"/>
          <p:nvPr/>
        </p:nvSpPr>
        <p:spPr>
          <a:xfrm>
            <a:off x="251520" y="5427747"/>
            <a:ext cx="6984776" cy="48633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E23E6D07-463D-B5C1-3C5A-24E6957B8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04" y="5343236"/>
            <a:ext cx="7960695" cy="4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gras van de grond trekken en opeten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4" name="Afbeelding 13" descr="Afbeelding met buitenshuis, hemel, gras, boerderij&#10;&#10;Automatisch gegenereerde beschrijving">
            <a:extLst>
              <a:ext uri="{FF2B5EF4-FFF2-40B4-BE49-F238E27FC236}">
                <a16:creationId xmlns:a16="http://schemas.microsoft.com/office/drawing/2014/main" id="{29625D5E-6796-DDBE-500C-7CC07D3DD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448337"/>
            <a:ext cx="2747785" cy="18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518457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83769" y="2544386"/>
            <a:ext cx="496855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het punt staan om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968303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idee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intentie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76010" y="4293096"/>
            <a:ext cx="293118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67544" y="4293096"/>
            <a:ext cx="295718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activiteit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747739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372107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 gaan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11914C-31A5-0117-CCF3-EDC204AB6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0" y="461462"/>
            <a:ext cx="2285683" cy="1980925"/>
          </a:xfrm>
          <a:prstGeom prst="rect">
            <a:avLst/>
          </a:prstGeom>
        </p:spPr>
      </p:pic>
      <p:pic>
        <p:nvPicPr>
          <p:cNvPr id="4" name="Afbeelding 3" descr="Afbeelding met huisdier, zwart, zoogdier, hond&#10;&#10;Automatisch gegenereerde beschrijving">
            <a:extLst>
              <a:ext uri="{FF2B5EF4-FFF2-40B4-BE49-F238E27FC236}">
                <a16:creationId xmlns:a16="http://schemas.microsoft.com/office/drawing/2014/main" id="{4F21BBF6-7DF0-56B4-491E-49EF795FDB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4931773"/>
            <a:ext cx="879916" cy="1037712"/>
          </a:xfrm>
          <a:prstGeom prst="rect">
            <a:avLst/>
          </a:prstGeom>
        </p:spPr>
      </p:pic>
      <p:sp>
        <p:nvSpPr>
          <p:cNvPr id="6" name="Boog 5">
            <a:extLst>
              <a:ext uri="{FF2B5EF4-FFF2-40B4-BE49-F238E27FC236}">
                <a16:creationId xmlns:a16="http://schemas.microsoft.com/office/drawing/2014/main" id="{FA4C6343-6E39-9730-3C79-DEBE83E7042C}"/>
              </a:ext>
            </a:extLst>
          </p:cNvPr>
          <p:cNvSpPr/>
          <p:nvPr/>
        </p:nvSpPr>
        <p:spPr>
          <a:xfrm rot="18097967" flipV="1">
            <a:off x="1295543" y="5444470"/>
            <a:ext cx="748902" cy="1377642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schets, clipart, tekening, Lijnillustraties&#10;&#10;Automatisch gegenereerde beschrijving">
            <a:extLst>
              <a:ext uri="{FF2B5EF4-FFF2-40B4-BE49-F238E27FC236}">
                <a16:creationId xmlns:a16="http://schemas.microsoft.com/office/drawing/2014/main" id="{B6AF5341-F9D9-67DE-94DE-AEF40434FD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3813" y="4828400"/>
            <a:ext cx="2429167" cy="17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juist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vooral, met name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5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Eén geit viel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juist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op. Omdat hij veel hoger kon springen dan de anderen.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Afbeelding 6" descr="Afbeelding met huisdier, zwart, zoogdier, hond&#10;&#10;Automatisch gegenereerde beschrijving">
            <a:extLst>
              <a:ext uri="{FF2B5EF4-FFF2-40B4-BE49-F238E27FC236}">
                <a16:creationId xmlns:a16="http://schemas.microsoft.com/office/drawing/2014/main" id="{E5DEB77D-8FF1-763E-32AA-09EAD1CD1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50"/>
          <a:stretch/>
        </p:blipFill>
        <p:spPr>
          <a:xfrm>
            <a:off x="4519529" y="1751981"/>
            <a:ext cx="1876483" cy="2150325"/>
          </a:xfrm>
          <a:prstGeom prst="rect">
            <a:avLst/>
          </a:prstGeom>
        </p:spPr>
      </p:pic>
      <p:sp>
        <p:nvSpPr>
          <p:cNvPr id="11" name="Boog 10">
            <a:extLst>
              <a:ext uri="{FF2B5EF4-FFF2-40B4-BE49-F238E27FC236}">
                <a16:creationId xmlns:a16="http://schemas.microsoft.com/office/drawing/2014/main" id="{85DFD11B-4DE5-90BC-0583-273783F30FDD}"/>
              </a:ext>
            </a:extLst>
          </p:cNvPr>
          <p:cNvSpPr/>
          <p:nvPr/>
        </p:nvSpPr>
        <p:spPr>
          <a:xfrm rot="18097967" flipV="1">
            <a:off x="5073589" y="3319171"/>
            <a:ext cx="1700929" cy="1993147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62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er bovenuit steken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ergens veel beter in zijn dan anderen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4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Deze geit kan uiterst hoog springen. Veel hoger dan de anderen. Hij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steekt er bovenuit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52DAA834-3C97-8716-F83E-E5C99177FC1D}"/>
              </a:ext>
            </a:extLst>
          </p:cNvPr>
          <p:cNvGrpSpPr/>
          <p:nvPr/>
        </p:nvGrpSpPr>
        <p:grpSpPr>
          <a:xfrm>
            <a:off x="2699792" y="1751981"/>
            <a:ext cx="4220835" cy="3693243"/>
            <a:chOff x="995478" y="1319881"/>
            <a:chExt cx="5986922" cy="5391254"/>
          </a:xfrm>
        </p:grpSpPr>
        <p:pic>
          <p:nvPicPr>
            <p:cNvPr id="2" name="Afbeelding 1" descr="Afbeelding met huisdier, zwart, zoogdier, hond&#10;&#10;Automatisch gegenereerde beschrijving">
              <a:extLst>
                <a:ext uri="{FF2B5EF4-FFF2-40B4-BE49-F238E27FC236}">
                  <a16:creationId xmlns:a16="http://schemas.microsoft.com/office/drawing/2014/main" id="{FB143933-69E3-F811-58A5-2EB5CA7F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50"/>
            <a:stretch/>
          </p:blipFill>
          <p:spPr>
            <a:xfrm>
              <a:off x="3576632" y="1319881"/>
              <a:ext cx="2661644" cy="3138961"/>
            </a:xfrm>
            <a:prstGeom prst="rect">
              <a:avLst/>
            </a:prstGeom>
          </p:spPr>
        </p:pic>
        <p:pic>
          <p:nvPicPr>
            <p:cNvPr id="3" name="Afbeelding 2" descr="Afbeelding met gras, buitenshuis, zoogdier, geit&#10;&#10;Automatisch gegenereerde beschrijving">
              <a:extLst>
                <a:ext uri="{FF2B5EF4-FFF2-40B4-BE49-F238E27FC236}">
                  <a16:creationId xmlns:a16="http://schemas.microsoft.com/office/drawing/2014/main" id="{377063A5-FA2A-A2D5-6D19-AD7EFAE2F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478" y="4552580"/>
              <a:ext cx="3827224" cy="2158555"/>
            </a:xfrm>
            <a:prstGeom prst="rect">
              <a:avLst/>
            </a:prstGeom>
          </p:spPr>
        </p:pic>
        <p:sp>
          <p:nvSpPr>
            <p:cNvPr id="4" name="Boog 3">
              <a:extLst>
                <a:ext uri="{FF2B5EF4-FFF2-40B4-BE49-F238E27FC236}">
                  <a16:creationId xmlns:a16="http://schemas.microsoft.com/office/drawing/2014/main" id="{8C53A88A-5FA0-9963-1EF6-C3B027CBB486}"/>
                </a:ext>
              </a:extLst>
            </p:cNvPr>
            <p:cNvSpPr/>
            <p:nvPr/>
          </p:nvSpPr>
          <p:spPr>
            <a:xfrm rot="18097967" flipV="1">
              <a:off x="4327364" y="3598791"/>
              <a:ext cx="2482950" cy="2827122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meerderheid</a:t>
            </a:r>
          </a:p>
        </p:txBody>
      </p:sp>
      <p:pic>
        <p:nvPicPr>
          <p:cNvPr id="3" name="Afbeelding 2" descr="Afbeelding met gras, buitenshuis, boom, vee&#10;&#10;Automatisch gegenereerde beschrijving">
            <a:extLst>
              <a:ext uri="{FF2B5EF4-FFF2-40B4-BE49-F238E27FC236}">
                <a16:creationId xmlns:a16="http://schemas.microsoft.com/office/drawing/2014/main" id="{8FFBA561-0E70-5D3A-F9E9-DE49CBB0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447925" cy="49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grazen</a:t>
            </a:r>
          </a:p>
        </p:txBody>
      </p:sp>
      <p:pic>
        <p:nvPicPr>
          <p:cNvPr id="3" name="Afbeelding 2" descr="Afbeelding met gras, buitenshuis, boom, vee&#10;&#10;Automatisch gegenereerde beschrijving">
            <a:extLst>
              <a:ext uri="{FF2B5EF4-FFF2-40B4-BE49-F238E27FC236}">
                <a16:creationId xmlns:a16="http://schemas.microsoft.com/office/drawing/2014/main" id="{8FFBA561-0E70-5D3A-F9E9-DE49CBB0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447925" cy="4975215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D2C5CED-B1B3-1F41-A484-1BD75770C58A}"/>
              </a:ext>
            </a:extLst>
          </p:cNvPr>
          <p:cNvSpPr/>
          <p:nvPr/>
        </p:nvSpPr>
        <p:spPr>
          <a:xfrm rot="2680890">
            <a:off x="4214563" y="4849188"/>
            <a:ext cx="967699" cy="173172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5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veelvoorkomend</a:t>
            </a:r>
          </a:p>
        </p:txBody>
      </p:sp>
      <p:pic>
        <p:nvPicPr>
          <p:cNvPr id="3" name="Afbeelding 2" descr="Afbeelding met zoogdier, buitenshuis, veld, geit&#10;&#10;Automatisch gegenereerde beschrijving">
            <a:extLst>
              <a:ext uri="{FF2B5EF4-FFF2-40B4-BE49-F238E27FC236}">
                <a16:creationId xmlns:a16="http://schemas.microsoft.com/office/drawing/2014/main" id="{DA4F1F94-AA41-D7FC-CF82-0A74A327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40"/>
          <a:stretch/>
        </p:blipFill>
        <p:spPr>
          <a:xfrm>
            <a:off x="639397" y="1581243"/>
            <a:ext cx="3200404" cy="2563086"/>
          </a:xfrm>
          <a:prstGeom prst="rect">
            <a:avLst/>
          </a:prstGeom>
        </p:spPr>
      </p:pic>
      <p:pic>
        <p:nvPicPr>
          <p:cNvPr id="8" name="Afbeelding 7" descr="Afbeelding met gras, buitenshuis, zoogdier, veld&#10;&#10;Automatisch gegenereerde beschrijving">
            <a:extLst>
              <a:ext uri="{FF2B5EF4-FFF2-40B4-BE49-F238E27FC236}">
                <a16:creationId xmlns:a16="http://schemas.microsoft.com/office/drawing/2014/main" id="{474F2954-34AA-9279-EC70-E3F01C3654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801" y="4293096"/>
            <a:ext cx="3356539" cy="2242168"/>
          </a:xfrm>
          <a:prstGeom prst="rect">
            <a:avLst/>
          </a:prstGeom>
        </p:spPr>
      </p:pic>
      <p:pic>
        <p:nvPicPr>
          <p:cNvPr id="10" name="Afbeelding 9" descr="Afbeelding met gras, geit, buitenshuis, plant&#10;&#10;Automatisch gegenereerde beschrijving">
            <a:extLst>
              <a:ext uri="{FF2B5EF4-FFF2-40B4-BE49-F238E27FC236}">
                <a16:creationId xmlns:a16="http://schemas.microsoft.com/office/drawing/2014/main" id="{6640AD7E-6EF8-E624-49FC-6BE245DA79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93851"/>
            <a:ext cx="3200404" cy="2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tot voor kort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BE17907-6678-43DC-891B-99030F112522}"/>
              </a:ext>
            </a:extLst>
          </p:cNvPr>
          <p:cNvCxnSpPr/>
          <p:nvPr/>
        </p:nvCxnSpPr>
        <p:spPr>
          <a:xfrm>
            <a:off x="755576" y="3933056"/>
            <a:ext cx="403244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5BD04BF7-F4BA-91A7-D5FC-CCD63F551422}"/>
              </a:ext>
            </a:extLst>
          </p:cNvPr>
          <p:cNvSpPr txBox="1"/>
          <p:nvPr/>
        </p:nvSpPr>
        <p:spPr>
          <a:xfrm>
            <a:off x="5436096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C00000"/>
                </a:solidFill>
              </a:rPr>
              <a:t>nu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juist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127FC1-2A30-E69E-600C-2B7F4DD13859}"/>
              </a:ext>
            </a:extLst>
          </p:cNvPr>
          <p:cNvGrpSpPr/>
          <p:nvPr/>
        </p:nvGrpSpPr>
        <p:grpSpPr>
          <a:xfrm>
            <a:off x="3576632" y="1319881"/>
            <a:ext cx="3405768" cy="4933946"/>
            <a:chOff x="3576632" y="1319881"/>
            <a:chExt cx="3405768" cy="4933946"/>
          </a:xfrm>
        </p:grpSpPr>
        <p:pic>
          <p:nvPicPr>
            <p:cNvPr id="3" name="Afbeelding 2" descr="Afbeelding met huisdier, zwart, zoogdier, hond&#10;&#10;Automatisch gegenereerde beschrijving">
              <a:extLst>
                <a:ext uri="{FF2B5EF4-FFF2-40B4-BE49-F238E27FC236}">
                  <a16:creationId xmlns:a16="http://schemas.microsoft.com/office/drawing/2014/main" id="{D6159C30-AFB4-2D2A-5F4F-11FB2AB9D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50"/>
            <a:stretch/>
          </p:blipFill>
          <p:spPr>
            <a:xfrm>
              <a:off x="3576632" y="1319881"/>
              <a:ext cx="2661644" cy="3138961"/>
            </a:xfrm>
            <a:prstGeom prst="rect">
              <a:avLst/>
            </a:prstGeom>
          </p:spPr>
        </p:pic>
        <p:sp>
          <p:nvSpPr>
            <p:cNvPr id="7" name="Boog 6">
              <a:extLst>
                <a:ext uri="{FF2B5EF4-FFF2-40B4-BE49-F238E27FC236}">
                  <a16:creationId xmlns:a16="http://schemas.microsoft.com/office/drawing/2014/main" id="{BF2673AA-737F-5615-EE43-DB807F34EE1A}"/>
                </a:ext>
              </a:extLst>
            </p:cNvPr>
            <p:cNvSpPr/>
            <p:nvPr/>
          </p:nvSpPr>
          <p:spPr>
            <a:xfrm rot="18097967" flipV="1">
              <a:off x="4327364" y="3598791"/>
              <a:ext cx="2482950" cy="2827122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891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er bovenuit steken</a:t>
            </a:r>
          </a:p>
        </p:txBody>
      </p:sp>
      <p:pic>
        <p:nvPicPr>
          <p:cNvPr id="3" name="Afbeelding 2" descr="Afbeelding met huisdier, zwart, zoogdier, hond&#10;&#10;Automatisch gegenereerde beschrijving">
            <a:extLst>
              <a:ext uri="{FF2B5EF4-FFF2-40B4-BE49-F238E27FC236}">
                <a16:creationId xmlns:a16="http://schemas.microsoft.com/office/drawing/2014/main" id="{D6159C30-AFB4-2D2A-5F4F-11FB2AB9D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50"/>
          <a:stretch/>
        </p:blipFill>
        <p:spPr>
          <a:xfrm>
            <a:off x="3576632" y="1319881"/>
            <a:ext cx="2661644" cy="3138961"/>
          </a:xfrm>
          <a:prstGeom prst="rect">
            <a:avLst/>
          </a:prstGeom>
        </p:spPr>
      </p:pic>
      <p:pic>
        <p:nvPicPr>
          <p:cNvPr id="5" name="Afbeelding 4" descr="Afbeelding met gras, buitenshuis, zoogdier, geit&#10;&#10;Automatisch gegenereerde beschrijving">
            <a:extLst>
              <a:ext uri="{FF2B5EF4-FFF2-40B4-BE49-F238E27FC236}">
                <a16:creationId xmlns:a16="http://schemas.microsoft.com/office/drawing/2014/main" id="{C621824F-964D-CDF7-BF07-C0997B7463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78" y="4552580"/>
            <a:ext cx="3827224" cy="2158555"/>
          </a:xfrm>
          <a:prstGeom prst="rect">
            <a:avLst/>
          </a:prstGeom>
        </p:spPr>
      </p:pic>
      <p:sp>
        <p:nvSpPr>
          <p:cNvPr id="7" name="Boog 6">
            <a:extLst>
              <a:ext uri="{FF2B5EF4-FFF2-40B4-BE49-F238E27FC236}">
                <a16:creationId xmlns:a16="http://schemas.microsoft.com/office/drawing/2014/main" id="{BF2673AA-737F-5615-EE43-DB807F34EE1A}"/>
              </a:ext>
            </a:extLst>
          </p:cNvPr>
          <p:cNvSpPr/>
          <p:nvPr/>
        </p:nvSpPr>
        <p:spPr>
          <a:xfrm rot="18097967" flipV="1">
            <a:off x="4327364" y="3598791"/>
            <a:ext cx="2482950" cy="2827122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uiterst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63127FC1-2A30-E69E-600C-2B7F4DD13859}"/>
              </a:ext>
            </a:extLst>
          </p:cNvPr>
          <p:cNvGrpSpPr/>
          <p:nvPr/>
        </p:nvGrpSpPr>
        <p:grpSpPr>
          <a:xfrm>
            <a:off x="3576632" y="1319881"/>
            <a:ext cx="3405768" cy="4933946"/>
            <a:chOff x="3576632" y="1319881"/>
            <a:chExt cx="3405768" cy="4933946"/>
          </a:xfrm>
        </p:grpSpPr>
        <p:pic>
          <p:nvPicPr>
            <p:cNvPr id="3" name="Afbeelding 2" descr="Afbeelding met huisdier, zwart, zoogdier, hond&#10;&#10;Automatisch gegenereerde beschrijving">
              <a:extLst>
                <a:ext uri="{FF2B5EF4-FFF2-40B4-BE49-F238E27FC236}">
                  <a16:creationId xmlns:a16="http://schemas.microsoft.com/office/drawing/2014/main" id="{D6159C30-AFB4-2D2A-5F4F-11FB2AB9D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550"/>
            <a:stretch/>
          </p:blipFill>
          <p:spPr>
            <a:xfrm>
              <a:off x="3576632" y="1319881"/>
              <a:ext cx="2661644" cy="3138961"/>
            </a:xfrm>
            <a:prstGeom prst="rect">
              <a:avLst/>
            </a:prstGeom>
          </p:spPr>
        </p:pic>
        <p:sp>
          <p:nvSpPr>
            <p:cNvPr id="7" name="Boog 6">
              <a:extLst>
                <a:ext uri="{FF2B5EF4-FFF2-40B4-BE49-F238E27FC236}">
                  <a16:creationId xmlns:a16="http://schemas.microsoft.com/office/drawing/2014/main" id="{BF2673AA-737F-5615-EE43-DB807F34EE1A}"/>
                </a:ext>
              </a:extLst>
            </p:cNvPr>
            <p:cNvSpPr/>
            <p:nvPr/>
          </p:nvSpPr>
          <p:spPr>
            <a:xfrm rot="18097967" flipV="1">
              <a:off x="4327364" y="3598791"/>
              <a:ext cx="2482950" cy="2827122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hand&#10;&#10;Automatisch gegenereerde beschrijving">
            <a:extLst>
              <a:ext uri="{FF2B5EF4-FFF2-40B4-BE49-F238E27FC236}">
                <a16:creationId xmlns:a16="http://schemas.microsoft.com/office/drawing/2014/main" id="{A8B5C979-16FF-B948-7B0D-CB0C893EE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5033914"/>
            <a:ext cx="6468334" cy="18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24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756</Words>
  <Application>Microsoft Office PowerPoint</Application>
  <PresentationFormat>Diavoorstelling (4:3)</PresentationFormat>
  <Paragraphs>230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495</cp:revision>
  <dcterms:created xsi:type="dcterms:W3CDTF">2021-06-08T06:13:59Z</dcterms:created>
  <dcterms:modified xsi:type="dcterms:W3CDTF">2023-06-06T09:32:44Z</dcterms:modified>
</cp:coreProperties>
</file>