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90" r:id="rId2"/>
    <p:sldId id="548" r:id="rId3"/>
    <p:sldId id="1461" r:id="rId4"/>
    <p:sldId id="1480" r:id="rId5"/>
    <p:sldId id="1476" r:id="rId6"/>
    <p:sldId id="1481" r:id="rId7"/>
    <p:sldId id="1482" r:id="rId8"/>
    <p:sldId id="1483" r:id="rId9"/>
    <p:sldId id="1475" r:id="rId10"/>
    <p:sldId id="1486" r:id="rId11"/>
    <p:sldId id="1460" r:id="rId12"/>
    <p:sldId id="1477" r:id="rId13"/>
    <p:sldId id="934" r:id="rId14"/>
    <p:sldId id="1491" r:id="rId15"/>
    <p:sldId id="1495" r:id="rId16"/>
    <p:sldId id="1496" r:id="rId17"/>
    <p:sldId id="1497" r:id="rId18"/>
    <p:sldId id="1500" r:id="rId19"/>
    <p:sldId id="264" r:id="rId20"/>
    <p:sldId id="1499" r:id="rId21"/>
    <p:sldId id="1492" r:id="rId22"/>
    <p:sldId id="1494" r:id="rId23"/>
    <p:sldId id="1493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90"/>
            <p14:sldId id="548"/>
            <p14:sldId id="1461"/>
            <p14:sldId id="1480"/>
            <p14:sldId id="1476"/>
            <p14:sldId id="1481"/>
            <p14:sldId id="1482"/>
            <p14:sldId id="1483"/>
            <p14:sldId id="1475"/>
            <p14:sldId id="1486"/>
            <p14:sldId id="1460"/>
            <p14:sldId id="1477"/>
            <p14:sldId id="934"/>
            <p14:sldId id="1491"/>
            <p14:sldId id="1495"/>
            <p14:sldId id="1496"/>
            <p14:sldId id="1497"/>
            <p14:sldId id="1500"/>
            <p14:sldId id="264"/>
            <p14:sldId id="1499"/>
            <p14:sldId id="1492"/>
            <p14:sldId id="1494"/>
            <p14:sldId id="1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2161" autoAdjust="0"/>
  </p:normalViewPr>
  <p:slideViewPr>
    <p:cSldViewPr>
      <p:cViewPr varScale="1">
        <p:scale>
          <a:sx n="70" d="100"/>
          <a:sy n="70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fataal: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zeer ernstige afloop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ternauwernood: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net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geluk beproeven: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kans wagen om ergens geluk te vinden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opdoemen: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verte tevoorschijn komen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man en macht: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alles en iedereen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expeditie: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tocht naar een moeilijk bereikbaar gebied om daar onderzoek te 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legendarisch: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 beroemd dat er nog steeds over gesproken wordt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omringen: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alle kanten omsluiten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achterhalen: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weten komen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theorie: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ideeën waarmee iets kan worden uitgelegd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64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000" u="sng" dirty="0" err="1">
                <a:solidFill>
                  <a:prstClr val="black"/>
                </a:solidFill>
              </a:rPr>
              <a:t>Semantisatieverhaal</a:t>
            </a:r>
            <a:r>
              <a:rPr lang="nl-NL" sz="20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Kennen jullie het tv-programma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Expeditie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Robinson? Een expeditie is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tocht naar een moeilijk bereikbaar gebied om daar onderzoek te doen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En Robinson is de naam van een man die op een onbewoond eiland probeerde te overleven. Zijn verhaal is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legendarisch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geworden. Legendarisch betekent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 beroemd dat er nog steeds over gesproken wordt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Robinson Crusoe wilde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zijn geluk beproeven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en ging zeereizen. Je geluk beproeven betekent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kans wagen om ergens geluk te vinden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Maar dat ging mis en hij kwam terecht op een onbewoond eiland. Misschien ken jij het verhaal ook wel.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Bij het tv-programma doen ze een spel op een onbewoond eiland. Een eiland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omringt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met oceaan. Het eiland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wordt dus aan alle kanten omsloten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met oceaan. Ze moeten er overleven. Het spel wordt gespeeld met bekende Nederlanders. Ik heb even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achterhaald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te weten gekomen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wie er meespelen en of ik ze ken. Ik ken ze niet allemaal. Het lijkt me heel moeilijk en zwaar om mee te doen aan dit tv-programma. Ik heb wel gezien dat mensen heel ziek werden.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theorie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is dat dat komt omdat ze te weinig te eten hadden. De theorie betekent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ideeën waarmee iets kan worden uitgelegd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Sommige ontsnapten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ternauwernood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maar net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aan flauwvallen en andere ellende door te stoppen met het spel en naar huis te gaan. De anderen probeerden wel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met man en macht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dus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met alles en iedereen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zo’n iemand te helpen, maar naar huis gaan was toch het beste idee. Je wil ook niet dat meedoen aan zo’n tv-programma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fataal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met zeer ernstige afloop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kan zijn! De blijdschap als ze het bootje zagen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opdoemen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de verte tevoorschijn zagen komen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waarmee een ziek persoon werd opgehaald, was altijd enorm.</a:t>
            </a:r>
            <a:endParaRPr lang="nl-NL" sz="19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Hebben jullie Expeditie Robinson wel eens gezien?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7885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met man en macht</a:t>
            </a:r>
          </a:p>
        </p:txBody>
      </p:sp>
      <p:pic>
        <p:nvPicPr>
          <p:cNvPr id="10" name="Afbeelding 9" descr="Afbeelding met kleding, hemel, strand, verven&#10;&#10;Automatisch gegenereerde beschrijving">
            <a:extLst>
              <a:ext uri="{FF2B5EF4-FFF2-40B4-BE49-F238E27FC236}">
                <a16:creationId xmlns:a16="http://schemas.microsoft.com/office/drawing/2014/main" id="{99A99251-30C1-6ED0-9E84-FDBF43160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55" y="1412776"/>
            <a:ext cx="644649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fataal</a:t>
            </a:r>
          </a:p>
        </p:txBody>
      </p:sp>
      <p:pic>
        <p:nvPicPr>
          <p:cNvPr id="3" name="Afbeelding 2" descr="Afbeelding met voertuig, Landvoertuig, tekenfilm, transport&#10;&#10;Automatisch gegenereerde beschrijving">
            <a:extLst>
              <a:ext uri="{FF2B5EF4-FFF2-40B4-BE49-F238E27FC236}">
                <a16:creationId xmlns:a16="http://schemas.microsoft.com/office/drawing/2014/main" id="{F3BDD455-EDEB-4247-B416-FB26B89B84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96650"/>
            <a:ext cx="7379657" cy="55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opdoemen</a:t>
            </a:r>
          </a:p>
        </p:txBody>
      </p:sp>
      <p:pic>
        <p:nvPicPr>
          <p:cNvPr id="3" name="Afbeelding 2" descr="Afbeelding met water, gebouw, patrijspoort, cirkel&#10;&#10;Automatisch gegenereerde beschrijving">
            <a:extLst>
              <a:ext uri="{FF2B5EF4-FFF2-40B4-BE49-F238E27FC236}">
                <a16:creationId xmlns:a16="http://schemas.microsoft.com/office/drawing/2014/main" id="{D922C494-AC9D-F421-087D-96ED216B2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7704856" cy="51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90644" y="44624"/>
            <a:ext cx="4267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halve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462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man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niet zo krachtig mogelijk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vrouw trekt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halve kracht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het touw.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alle mensen en dingen die kunnen helpen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anderen probeerden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met man en macht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te helpen.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DEB8C189-DD27-4EDC-93F9-D2147BF3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61495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 macht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712245A4-5D30-483C-9E7F-3C61D0B6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5200"/>
            <a:ext cx="4267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kracht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489BF6A-AB41-40E8-BA53-8510913A80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75" y="2640709"/>
            <a:ext cx="3279949" cy="26367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9D9239-2E9A-7A4C-570A-6AF045B3A1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065556"/>
            <a:ext cx="2592288" cy="20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1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462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ternauwer-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ruimschoots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maar net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Sommigen ontsnapten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ternauwernood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flauwvallen en andere ellende door te stoppen met het spel.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ruime mate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 hadden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ruimschoots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tijd om samen te spelen.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6E2ED4E6-2A3D-4062-D622-9E48E3C9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54295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nood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hemel, persoon, kleding, Menselijk gezicht&#10;&#10;Automatisch gegenereerde beschrijving">
            <a:extLst>
              <a:ext uri="{FF2B5EF4-FFF2-40B4-BE49-F238E27FC236}">
                <a16:creationId xmlns:a16="http://schemas.microsoft.com/office/drawing/2014/main" id="{EF34471C-2C74-6117-CCD6-83DFE9352C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88" y="2306627"/>
            <a:ext cx="3312368" cy="2209349"/>
          </a:xfrm>
          <a:prstGeom prst="rect">
            <a:avLst/>
          </a:prstGeom>
        </p:spPr>
      </p:pic>
      <p:pic>
        <p:nvPicPr>
          <p:cNvPr id="5" name="Afbeelding 4" descr="Afbeelding met persoon, overdekt, kleding, meubels&#10;&#10;Automatisch gegenereerde beschrijving">
            <a:extLst>
              <a:ext uri="{FF2B5EF4-FFF2-40B4-BE49-F238E27FC236}">
                <a16:creationId xmlns:a16="http://schemas.microsoft.com/office/drawing/2014/main" id="{76324D56-901A-1998-05AD-6210AC16BD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069" y="2303314"/>
            <a:ext cx="3312368" cy="22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opdoemen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verdwijnen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de verte tevoorschijn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blijdschap als ze het bootje zagen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opdoemen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was altijd enorm.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onzichtbaar worden door weg te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schip is achter de horizon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verdwenen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water, gebouw, patrijspoort, cirkel&#10;&#10;Automatisch gegenereerde beschrijving">
            <a:extLst>
              <a:ext uri="{FF2B5EF4-FFF2-40B4-BE49-F238E27FC236}">
                <a16:creationId xmlns:a16="http://schemas.microsoft.com/office/drawing/2014/main" id="{4D9E1867-EEFA-38FA-6E17-D52665637D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88" y="2780928"/>
            <a:ext cx="3024336" cy="2020256"/>
          </a:xfrm>
          <a:prstGeom prst="rect">
            <a:avLst/>
          </a:prstGeom>
        </p:spPr>
      </p:pic>
      <p:pic>
        <p:nvPicPr>
          <p:cNvPr id="4" name="Afbeelding 3" descr="Afbeelding met water, hemel, buitenshuis, Azure&#10;&#10;Automatisch gegenereerde beschrijving">
            <a:extLst>
              <a:ext uri="{FF2B5EF4-FFF2-40B4-BE49-F238E27FC236}">
                <a16:creationId xmlns:a16="http://schemas.microsoft.com/office/drawing/2014/main" id="{AC97B709-5815-7A66-1F26-8511C49F2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709520"/>
            <a:ext cx="3150096" cy="20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23460" y="31273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theorie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praktijk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ideeën waarmee iets kan worden uitgelegd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theorie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dat mensen ziek worden van de honger.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werkelijkheid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praktijk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betekent dit dat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mensen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beter worden als ze eten.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ED3A99-782D-0A81-7CB8-536340F76E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14" y="3189613"/>
            <a:ext cx="3894584" cy="1864624"/>
          </a:xfrm>
          <a:prstGeom prst="rect">
            <a:avLst/>
          </a:prstGeom>
        </p:spPr>
      </p:pic>
      <p:pic>
        <p:nvPicPr>
          <p:cNvPr id="8" name="Afbeelding 7" descr="Afbeelding met buitenshuis, hemel, grond, badkleding&#10;&#10;Automatisch gegenereerde beschrijving">
            <a:extLst>
              <a:ext uri="{FF2B5EF4-FFF2-40B4-BE49-F238E27FC236}">
                <a16:creationId xmlns:a16="http://schemas.microsoft.com/office/drawing/2014/main" id="{E365DEB7-98A5-3A2F-934C-CA80C185F9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3503436" cy="23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763688" y="476672"/>
            <a:ext cx="399415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691680" y="404664"/>
            <a:ext cx="4104456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expeditie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89418" y="3849435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95769" y="3861048"/>
            <a:ext cx="259102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444478" y="3717032"/>
            <a:ext cx="2279650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berg-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14197" y="3861048"/>
            <a:ext cx="284038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868143" y="476672"/>
            <a:ext cx="3039487" cy="19442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885891" y="404664"/>
            <a:ext cx="31277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tocht naar een moeilijk bereikbaar gebied om daar onderzoek te doen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0ECC8E86-DDF1-7D7D-70F6-B577F56E9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18" y="4134652"/>
            <a:ext cx="3046045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latin typeface="Century Gothic" panose="020B0502020202020204" pitchFamily="34" charset="0"/>
                <a:ea typeface="Calibri"/>
                <a:cs typeface="Times New Roman"/>
              </a:rPr>
              <a:t>Zuidpoolexpeditie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C126515-70EF-DC55-71F8-6CA9AAD0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867" y="4067437"/>
            <a:ext cx="2279650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expeditie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13661430-A898-281C-C852-9FB9EAF5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366" y="3749056"/>
            <a:ext cx="2808312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expeditie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77D6D4-9BBA-C98B-930D-A44C728F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239" y="4092674"/>
            <a:ext cx="2279650" cy="45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naar Mars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transport, Hemellichaam, (kosmische) ruimte, ruimte&#10;&#10;Automatisch gegenereerde beschrijving">
            <a:extLst>
              <a:ext uri="{FF2B5EF4-FFF2-40B4-BE49-F238E27FC236}">
                <a16:creationId xmlns:a16="http://schemas.microsoft.com/office/drawing/2014/main" id="{9C777068-0611-33E5-CEA4-EC6EFA102D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239" y="4620764"/>
            <a:ext cx="2094185" cy="1398916"/>
          </a:xfrm>
          <a:prstGeom prst="rect">
            <a:avLst/>
          </a:prstGeom>
        </p:spPr>
      </p:pic>
      <p:pic>
        <p:nvPicPr>
          <p:cNvPr id="21" name="Afbeelding 20" descr="Afbeelding met sneeuw, buitenshuis, Bergbeklimmer, Glaciale landvorm&#10;&#10;Automatisch gegenereerde beschrijving">
            <a:extLst>
              <a:ext uri="{FF2B5EF4-FFF2-40B4-BE49-F238E27FC236}">
                <a16:creationId xmlns:a16="http://schemas.microsoft.com/office/drawing/2014/main" id="{3946702A-6228-168B-34A1-99995448C2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653136"/>
            <a:ext cx="2064437" cy="1354271"/>
          </a:xfrm>
          <a:prstGeom prst="rect">
            <a:avLst/>
          </a:prstGeom>
        </p:spPr>
      </p:pic>
      <p:pic>
        <p:nvPicPr>
          <p:cNvPr id="23" name="Afbeelding 22" descr="Afbeelding met buitenshuis, tent, hemel, sneeuw&#10;&#10;Automatisch gegenereerde beschrijving">
            <a:extLst>
              <a:ext uri="{FF2B5EF4-FFF2-40B4-BE49-F238E27FC236}">
                <a16:creationId xmlns:a16="http://schemas.microsoft.com/office/drawing/2014/main" id="{C61D20D6-E848-DA71-AEDF-AA776D9CDD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619142"/>
            <a:ext cx="1800200" cy="13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0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26079" y="3942368"/>
            <a:ext cx="2808311" cy="9728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47763" y="397019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zijn geluk beproeven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39470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afloop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27316" y="441779"/>
            <a:ext cx="764508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Robinson Crusoe wilde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zijn geluk beproeven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en ging op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expeditie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Hij belandde op een onbewoond eiland, maar er was toch een goede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afloop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en werd hij gered.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156928" y="4887100"/>
            <a:ext cx="4049630" cy="129383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156862" y="4887100"/>
            <a:ext cx="4049696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de ontdekkingstocht naar een moeilijk bereikbaar gebied om daar onderzoek te doen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767F68D-4402-4247-8B3B-6DECB22E9FC3}"/>
              </a:ext>
            </a:extLst>
          </p:cNvPr>
          <p:cNvSpPr txBox="1"/>
          <p:nvPr/>
        </p:nvSpPr>
        <p:spPr>
          <a:xfrm>
            <a:off x="3136074" y="3755220"/>
            <a:ext cx="2761585" cy="97018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270CC5E8-8292-4910-B455-3A72226637A0}"/>
              </a:ext>
            </a:extLst>
          </p:cNvPr>
          <p:cNvSpPr txBox="1"/>
          <p:nvPr/>
        </p:nvSpPr>
        <p:spPr>
          <a:xfrm>
            <a:off x="3001236" y="3803707"/>
            <a:ext cx="3138805" cy="17267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expeditie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41ED6C1E-631A-8E23-1C37-3D87E90877E2}"/>
              </a:ext>
            </a:extLst>
          </p:cNvPr>
          <p:cNvSpPr txBox="1"/>
          <p:nvPr/>
        </p:nvSpPr>
        <p:spPr>
          <a:xfrm>
            <a:off x="234982" y="4961311"/>
            <a:ext cx="2808265" cy="98096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B5FB093-01B7-E989-CA29-61F70B59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16" y="4961311"/>
            <a:ext cx="2901158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kans wagen om ergens geluk te vinden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231262-7A50-6330-D5D5-53D4D0AE59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16" y="1760794"/>
            <a:ext cx="2100222" cy="2100222"/>
          </a:xfrm>
          <a:prstGeom prst="rect">
            <a:avLst/>
          </a:prstGeom>
        </p:spPr>
      </p:pic>
      <p:pic>
        <p:nvPicPr>
          <p:cNvPr id="14" name="Afbeelding 13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1E0CCAD4-4FB3-2EC8-D100-E2F8D78726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84" y="1732234"/>
            <a:ext cx="2455232" cy="1949408"/>
          </a:xfrm>
          <a:prstGeom prst="rect">
            <a:avLst/>
          </a:prstGeom>
        </p:spPr>
      </p:pic>
      <p:pic>
        <p:nvPicPr>
          <p:cNvPr id="23" name="Afbeelding 22" descr="Afbeelding met schip, tekening, schets, watervoertuig&#10;&#10;Automatisch gegenereerde beschrijving">
            <a:extLst>
              <a:ext uri="{FF2B5EF4-FFF2-40B4-BE49-F238E27FC236}">
                <a16:creationId xmlns:a16="http://schemas.microsoft.com/office/drawing/2014/main" id="{CA44ACD0-F42D-9E9C-BF05-3191B38967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599" y="1627342"/>
            <a:ext cx="2970334" cy="18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22 – 30 mei 2023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26079" y="4360798"/>
            <a:ext cx="2808311" cy="5544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27450"/>
            <a:ext cx="2850773" cy="82163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47763" y="4360798"/>
            <a:ext cx="3138805" cy="41711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vraag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024094" y="3404555"/>
            <a:ext cx="2893827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de conclusie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27316" y="441779"/>
            <a:ext cx="764508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vraag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is of ik alle deelnemers wel ken. Ik probeer daarom de deelnemers te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achterhalen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conclusie</a:t>
            </a:r>
            <a:r>
              <a:rPr lang="nl-NL" sz="2000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is dat het voor mij allemaal onbekende mensen zijn.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158995" y="4863130"/>
            <a:ext cx="2849144" cy="50014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151555" y="4915224"/>
            <a:ext cx="2981189" cy="124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te weten komen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767F68D-4402-4247-8B3B-6DECB22E9FC3}"/>
              </a:ext>
            </a:extLst>
          </p:cNvPr>
          <p:cNvSpPr txBox="1"/>
          <p:nvPr/>
        </p:nvSpPr>
        <p:spPr>
          <a:xfrm>
            <a:off x="3136072" y="3798314"/>
            <a:ext cx="2761585" cy="9115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270CC5E8-8292-4910-B455-3A72226637A0}"/>
              </a:ext>
            </a:extLst>
          </p:cNvPr>
          <p:cNvSpPr txBox="1"/>
          <p:nvPr/>
        </p:nvSpPr>
        <p:spPr>
          <a:xfrm>
            <a:off x="2927925" y="4033393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achterhalen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EFB716-7266-6264-64E0-2E1A2616E1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095" y="1969012"/>
            <a:ext cx="2734628" cy="1657034"/>
          </a:xfrm>
          <a:prstGeom prst="rect">
            <a:avLst/>
          </a:prstGeom>
        </p:spPr>
      </p:pic>
      <p:pic>
        <p:nvPicPr>
          <p:cNvPr id="6" name="Afbeelding 5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F2CE1161-CB15-F0AF-13FF-E3CE140D85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7" y="2440025"/>
            <a:ext cx="2715658" cy="181406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53FF273-33B5-2A54-2353-F76C5BFF23FD}"/>
              </a:ext>
            </a:extLst>
          </p:cNvPr>
          <p:cNvSpPr txBox="1"/>
          <p:nvPr/>
        </p:nvSpPr>
        <p:spPr>
          <a:xfrm>
            <a:off x="1308914" y="1419287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7" name="Afbeelding 16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1069018C-1053-2A24-6269-F67F382A70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126" y="1383226"/>
            <a:ext cx="2734628" cy="18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076044" y="2449798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152079" y="2335399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legendarisch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716016" y="1432346"/>
            <a:ext cx="1130002" cy="9944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339654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02666" y="4130741"/>
            <a:ext cx="342037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popgroep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11961" y="827857"/>
            <a:ext cx="280831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100769" y="773315"/>
            <a:ext cx="302433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persoon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308493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55318" y="4290030"/>
            <a:ext cx="313260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verhaal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564187" y="3212976"/>
            <a:ext cx="5688632" cy="85826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73796"/>
            <a:ext cx="5445942" cy="54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zo beroemd dat er nog steeds over gesproken wordt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536E57-974B-EA16-F0CD-94AA45FA44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4996357"/>
            <a:ext cx="2534859" cy="1689906"/>
          </a:xfrm>
          <a:prstGeom prst="rect">
            <a:avLst/>
          </a:prstGeom>
        </p:spPr>
      </p:pic>
      <p:pic>
        <p:nvPicPr>
          <p:cNvPr id="4" name="Afbeelding 3" descr="Afbeelding met kleding, Fictief personage, Bepantsering, tekenfilm&#10;&#10;Automatisch gegenereerde beschrijving">
            <a:extLst>
              <a:ext uri="{FF2B5EF4-FFF2-40B4-BE49-F238E27FC236}">
                <a16:creationId xmlns:a16="http://schemas.microsoft.com/office/drawing/2014/main" id="{EE4E0750-58C3-F625-A456-3209ED901B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27" y="422191"/>
            <a:ext cx="1992048" cy="199204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8AB08F6-455F-8E59-A202-DDC0B4EF99E3}"/>
              </a:ext>
            </a:extLst>
          </p:cNvPr>
          <p:cNvSpPr txBox="1"/>
          <p:nvPr/>
        </p:nvSpPr>
        <p:spPr>
          <a:xfrm rot="16200000">
            <a:off x="885140" y="105056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entury Gothic" panose="020B0502020202020204" pitchFamily="34" charset="0"/>
              </a:rPr>
              <a:t>Koning Arthur</a:t>
            </a:r>
          </a:p>
        </p:txBody>
      </p:sp>
      <p:pic>
        <p:nvPicPr>
          <p:cNvPr id="20" name="Afbeelding 19" descr="Afbeelding met tekst, Elpee, Apparaat voor gegevensopslag&#10;&#10;Automatisch gegenereerde beschrijving">
            <a:extLst>
              <a:ext uri="{FF2B5EF4-FFF2-40B4-BE49-F238E27FC236}">
                <a16:creationId xmlns:a16="http://schemas.microsoft.com/office/drawing/2014/main" id="{D84DE1E5-C8B2-4C52-7D88-4896C36F45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241" y="4845189"/>
            <a:ext cx="2604973" cy="17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347864" y="2267676"/>
            <a:ext cx="2902453" cy="8902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713563" y="226767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fataal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3215766" y="3212976"/>
            <a:ext cx="392850" cy="1845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endCxn id="7" idx="0"/>
          </p:cNvCxnSpPr>
          <p:nvPr/>
        </p:nvCxnSpPr>
        <p:spPr>
          <a:xfrm flipH="1">
            <a:off x="4764150" y="1085716"/>
            <a:ext cx="311906" cy="1181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339654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02666" y="4130741"/>
            <a:ext cx="342037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gevolgen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1730387" y="842157"/>
            <a:ext cx="432048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708254" y="802778"/>
            <a:ext cx="4297180" cy="34804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verwondingen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71600" y="5058442"/>
            <a:ext cx="308493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947762" y="5013416"/>
            <a:ext cx="3132606" cy="35611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ongeluk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042548" y="3144367"/>
            <a:ext cx="4968552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069215" y="3105187"/>
            <a:ext cx="4797868" cy="40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met zeer ernstige afloop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80F802-4A3C-FA96-079A-62E16B6D43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32" y="3093202"/>
            <a:ext cx="2457076" cy="1748821"/>
          </a:xfrm>
          <a:prstGeom prst="rect">
            <a:avLst/>
          </a:prstGeom>
        </p:spPr>
      </p:pic>
      <p:pic>
        <p:nvPicPr>
          <p:cNvPr id="19" name="Afbeelding 18" descr="Afbeelding met Menselijk gezicht, Medische apparatuur, persoon, tafel&#10;&#10;Automatisch gegenereerde beschrijving">
            <a:extLst>
              <a:ext uri="{FF2B5EF4-FFF2-40B4-BE49-F238E27FC236}">
                <a16:creationId xmlns:a16="http://schemas.microsoft.com/office/drawing/2014/main" id="{86E42A18-A5C2-1EC4-F2C1-A816261F23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609" y="4856652"/>
            <a:ext cx="2629192" cy="178482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F81EC3D-06AB-3FAA-DD27-206A8FA88F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374" y="367147"/>
            <a:ext cx="2183270" cy="20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omringen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aan alle kanten omsluiten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eiland is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omringd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door de oceaan.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24C90A-62A7-6CA7-BD3F-01A1B71CD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44824"/>
            <a:ext cx="3635716" cy="36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expeditie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1026" name="Picture 2" descr="Alles wat we weten over Expeditie Robinson 2023">
            <a:extLst>
              <a:ext uri="{FF2B5EF4-FFF2-40B4-BE49-F238E27FC236}">
                <a16:creationId xmlns:a16="http://schemas.microsoft.com/office/drawing/2014/main" id="{B9712E6E-550E-57D8-8825-08CC903C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24" y="1844824"/>
            <a:ext cx="7740352" cy="39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08ED44-491F-9345-8EDF-A530B6240BED}"/>
              </a:ext>
            </a:extLst>
          </p:cNvPr>
          <p:cNvSpPr txBox="1"/>
          <p:nvPr/>
        </p:nvSpPr>
        <p:spPr>
          <a:xfrm>
            <a:off x="467544" y="5782191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https://www.cosmopolitan.com/nl/entertainment/a43476994/expeditie-robinson-2023/</a:t>
            </a:r>
          </a:p>
        </p:txBody>
      </p:sp>
    </p:spTree>
    <p:extLst>
      <p:ext uri="{BB962C8B-B14F-4D97-AF65-F5344CB8AC3E}">
        <p14:creationId xmlns:p14="http://schemas.microsoft.com/office/powerpoint/2010/main" val="417590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legendarisch</a:t>
            </a:r>
          </a:p>
        </p:txBody>
      </p:sp>
      <p:pic>
        <p:nvPicPr>
          <p:cNvPr id="3" name="Afbeelding 2" descr="Afbeelding met transport, watervoertuig, buitenshuis, schip&#10;&#10;Automatisch gegenereerde beschrijving">
            <a:extLst>
              <a:ext uri="{FF2B5EF4-FFF2-40B4-BE49-F238E27FC236}">
                <a16:creationId xmlns:a16="http://schemas.microsoft.com/office/drawing/2014/main" id="{D1F3C1B9-9F01-DE1A-970A-3F8D245403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6" y="1556792"/>
            <a:ext cx="7272808" cy="48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zijn geluk beproeven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2DE818-8DAE-3EF0-D6ED-B6EAE36661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315784"/>
            <a:ext cx="4416158" cy="44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omringen</a:t>
            </a:r>
          </a:p>
        </p:txBody>
      </p:sp>
      <p:pic>
        <p:nvPicPr>
          <p:cNvPr id="3" name="Afbeelding 2" descr="Afbeelding met wolk, water, hemel, buitenshuis&#10;&#10;Automatisch gegenereerde beschrijving">
            <a:extLst>
              <a:ext uri="{FF2B5EF4-FFF2-40B4-BE49-F238E27FC236}">
                <a16:creationId xmlns:a16="http://schemas.microsoft.com/office/drawing/2014/main" id="{D03A3AC3-CF09-AEC4-DC55-6DE912F133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08" y="1340768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achterhalen</a:t>
            </a:r>
          </a:p>
        </p:txBody>
      </p:sp>
      <p:pic>
        <p:nvPicPr>
          <p:cNvPr id="3" name="Afbeelding 2" descr="Afbeelding met persoon, computer, computer, tekst&#10;&#10;Automatisch gegenereerde beschrijving">
            <a:extLst>
              <a:ext uri="{FF2B5EF4-FFF2-40B4-BE49-F238E27FC236}">
                <a16:creationId xmlns:a16="http://schemas.microsoft.com/office/drawing/2014/main" id="{D522EE05-6D3D-AA95-D557-80293F963F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1556792"/>
            <a:ext cx="7992888" cy="48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theorie</a:t>
            </a:r>
          </a:p>
        </p:txBody>
      </p:sp>
      <p:pic>
        <p:nvPicPr>
          <p:cNvPr id="5" name="Afbeelding 4" descr="Afbeelding met tekenfilm, Menselijk gezicht, illustratie, clipart&#10;&#10;Automatisch gegenereerde beschrijving">
            <a:extLst>
              <a:ext uri="{FF2B5EF4-FFF2-40B4-BE49-F238E27FC236}">
                <a16:creationId xmlns:a16="http://schemas.microsoft.com/office/drawing/2014/main" id="{5986D7D3-C97A-59BB-10FE-BE8E06C85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31"/>
          <a:stretch/>
        </p:blipFill>
        <p:spPr>
          <a:xfrm>
            <a:off x="4572000" y="2564904"/>
            <a:ext cx="4140460" cy="3609133"/>
          </a:xfrm>
          <a:prstGeom prst="rect">
            <a:avLst/>
          </a:prstGeom>
        </p:spPr>
      </p:pic>
      <p:pic>
        <p:nvPicPr>
          <p:cNvPr id="8" name="Afbeelding 7" descr="Afbeelding met symbool, cirkel, logo, Graphics&#10;&#10;Automatisch gegenereerde beschrijving">
            <a:extLst>
              <a:ext uri="{FF2B5EF4-FFF2-40B4-BE49-F238E27FC236}">
                <a16:creationId xmlns:a16="http://schemas.microsoft.com/office/drawing/2014/main" id="{21A5F648-F668-D914-517A-82CDAF999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7" y="2690918"/>
            <a:ext cx="2628291" cy="2628291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C8D496EA-87A4-90E2-B470-565F72F5FB26}"/>
              </a:ext>
            </a:extLst>
          </p:cNvPr>
          <p:cNvSpPr/>
          <p:nvPr/>
        </p:nvSpPr>
        <p:spPr>
          <a:xfrm>
            <a:off x="3095837" y="3573015"/>
            <a:ext cx="129614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ternauwernood</a:t>
            </a:r>
          </a:p>
        </p:txBody>
      </p:sp>
      <p:pic>
        <p:nvPicPr>
          <p:cNvPr id="8" name="Afbeelding 7" descr="Afbeelding met hemel, persoon, kleding, Menselijk gezicht&#10;&#10;Automatisch gegenereerde beschrijving">
            <a:extLst>
              <a:ext uri="{FF2B5EF4-FFF2-40B4-BE49-F238E27FC236}">
                <a16:creationId xmlns:a16="http://schemas.microsoft.com/office/drawing/2014/main" id="{223FBD08-DAF8-8590-7738-768ABC4A4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632848" cy="50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906</Words>
  <Application>Microsoft Office PowerPoint</Application>
  <PresentationFormat>Diavoorstelling (4:3)</PresentationFormat>
  <Paragraphs>215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512</cp:revision>
  <dcterms:created xsi:type="dcterms:W3CDTF">2021-06-08T06:13:59Z</dcterms:created>
  <dcterms:modified xsi:type="dcterms:W3CDTF">2023-05-30T09:49:10Z</dcterms:modified>
</cp:coreProperties>
</file>