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437" r:id="rId2"/>
    <p:sldId id="548" r:id="rId3"/>
    <p:sldId id="1489" r:id="rId4"/>
    <p:sldId id="1475" r:id="rId5"/>
    <p:sldId id="1478" r:id="rId6"/>
    <p:sldId id="1476" r:id="rId7"/>
    <p:sldId id="1479" r:id="rId8"/>
    <p:sldId id="1480" r:id="rId9"/>
    <p:sldId id="1477" r:id="rId10"/>
    <p:sldId id="1460" r:id="rId11"/>
    <p:sldId id="934" r:id="rId12"/>
    <p:sldId id="263" r:id="rId13"/>
    <p:sldId id="1486" r:id="rId14"/>
    <p:sldId id="1487" r:id="rId15"/>
    <p:sldId id="1488" r:id="rId16"/>
    <p:sldId id="1484" r:id="rId17"/>
    <p:sldId id="259" r:id="rId18"/>
    <p:sldId id="1485" r:id="rId19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89"/>
            <p14:sldId id="1475"/>
            <p14:sldId id="1478"/>
            <p14:sldId id="1476"/>
            <p14:sldId id="1479"/>
            <p14:sldId id="1480"/>
            <p14:sldId id="1477"/>
            <p14:sldId id="1460"/>
            <p14:sldId id="934"/>
            <p14:sldId id="263"/>
            <p14:sldId id="1486"/>
            <p14:sldId id="1487"/>
            <p14:sldId id="1488"/>
            <p14:sldId id="1484"/>
            <p14:sldId id="259"/>
            <p14:sldId id="1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77570" autoAdjust="0"/>
  </p:normalViewPr>
  <p:slideViewPr>
    <p:cSldViewPr>
      <p:cViewPr varScale="1">
        <p:scale>
          <a:sx n="63" d="100"/>
          <a:sy n="63" d="100"/>
        </p:scale>
        <p:origin x="171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Woordenoverzicht: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dirty="0"/>
              <a:t>het beeld: een stilstaand of bewegend plaatje, bijvoorbeeld een foto, tekening of filmpje</a:t>
            </a:r>
          </a:p>
          <a:p>
            <a:pPr fontAlgn="t"/>
            <a:r>
              <a:rPr lang="nl-NL" dirty="0"/>
              <a:t>vergaan: in één klap vernietigd worden en verdwijnen</a:t>
            </a:r>
          </a:p>
          <a:p>
            <a:pPr fontAlgn="t"/>
            <a:r>
              <a:rPr lang="nl-NL" dirty="0"/>
              <a:t>luxe: iets wat niet echt nodig is, maar wel heel fijn</a:t>
            </a:r>
          </a:p>
          <a:p>
            <a:pPr fontAlgn="t"/>
            <a:r>
              <a:rPr lang="nl-NL" dirty="0"/>
              <a:t>aan boord: op een schip, in een vliegtuig of in een raket</a:t>
            </a:r>
          </a:p>
          <a:p>
            <a:pPr fontAlgn="t"/>
            <a:r>
              <a:rPr lang="nl-NL" dirty="0"/>
              <a:t>de passagier: iemand die meereist met bijvoorbeeld een trein, een vliegtuig of een schip</a:t>
            </a:r>
          </a:p>
          <a:p>
            <a:pPr fontAlgn="t"/>
            <a:r>
              <a:rPr lang="nl-NL" dirty="0"/>
              <a:t>bereiken: aankomen in</a:t>
            </a:r>
          </a:p>
          <a:p>
            <a:pPr fontAlgn="t"/>
            <a:r>
              <a:rPr lang="nl-NL" dirty="0"/>
              <a:t>het wrak: de resten van een kapotte boot, vliegtuig of voertuig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837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30-5-2023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docupdate.com/2023/03/28/de-jurk-en-het-scheepswra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apskil.nl/de-jurk-uit-het-palmhoutwrak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AA: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Jullie hebben allemaal wel gehoord van het (wadden)eiland Texel. Een plek met mooie natuur waar veel mensen naartoe gaan op vakantie. </a:t>
            </a: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(extra klik)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Maar weten jullie ook dat er heel veel scheeps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wrakken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op de zeebodem liggen bij Texel? Zo noemen we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de resten van een kapotte boot, vliegtuig of voertuig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Texel was namelijk zo’n 400 jaar geleden een belangrijke handelspost. En er voeren veel schepen met hun kostbare vracht naar toe. Dit waren vaak vrachtschepen </a:t>
            </a:r>
            <a:r>
              <a:rPr lang="nl-NL" sz="2000" b="1" dirty="0">
                <a:ea typeface="Times New Roman" panose="02020603050405020304" pitchFamily="18" charset="0"/>
                <a:cs typeface="Arial" panose="020B0604020202020204" pitchFamily="34" charset="0"/>
              </a:rPr>
              <a:t>zonder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passagiers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zonder iemand die meereist op het schip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 kapiteins dachten dat ze bij Texel veilig konden wachten op goed weer, maar door de vele stormen zijn daar toch nog zo’n 500 tot 1000 schepen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vergaan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in één klap vernietigd en verdwenen.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Veel van deze schepen liggen daar nog steeds op de bodem. Een paar jaar geleden ontdekten duikers van de duikclub Texel een wrak waar nog heel veel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luxe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spullen in zaten. Luxe betekent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iets wat niet echt nodig is, maar wel heel fijn.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Deze spullen waren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aan boord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op het schip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, om ze naar een rijke familie in Engeland te vervoeren. De spullen hebben deze familie jammer genoeg nooit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bereikt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. De spullen zijn nooit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aangekomen in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Engeland. 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De afgelopen jaren zijn meer dan 3000 van deze voorwerpen door de duikers uit de zee gehaald. Ik zag laatst op de TV </a:t>
            </a:r>
            <a:r>
              <a:rPr lang="nl-NL" sz="200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beelden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 van het meest bijzondere dat ze ooit in een scheepswrak hebben gevonden: deze jurk! Het beeld is 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een stilstaand of bewegend plaatje, bijvoorbeeld een foto, tekening of filmpje.  </a:t>
            </a:r>
            <a: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  <a:t>Alle spullen zijn trouwens te zien in het museum op Texel (Kaap Skil). </a:t>
            </a:r>
          </a:p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 de eerste dia staan een aantal links waar je meer informatie kan vinden.</a:t>
            </a:r>
            <a:br>
              <a:rPr lang="nl-NL" sz="20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nl-NL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kstvak 1"/>
          <p:cNvSpPr txBox="1"/>
          <p:nvPr/>
        </p:nvSpPr>
        <p:spPr>
          <a:xfrm>
            <a:off x="8680412" y="27856"/>
            <a:ext cx="46358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AA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beeld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DABDADC-587D-167A-877A-86B10DC7250F}"/>
              </a:ext>
            </a:extLst>
          </p:cNvPr>
          <p:cNvSpPr txBox="1"/>
          <p:nvPr/>
        </p:nvSpPr>
        <p:spPr>
          <a:xfrm>
            <a:off x="3779912" y="6483347"/>
            <a:ext cx="48196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00" dirty="0"/>
              <a:t>https://commons.wikimedia.org/wiki/File:De_Jurk_uit_het_Palmhoutwrak_-_Museum_Kaap_Skil_-_Texel.jpg</a:t>
            </a:r>
          </a:p>
        </p:txBody>
      </p:sp>
      <p:pic>
        <p:nvPicPr>
          <p:cNvPr id="4" name="Afbeelding 3" descr="Afbeelding met tekst, muur, overdekt, televisie&#10;&#10;Automatisch gegenereerde beschrijving">
            <a:extLst>
              <a:ext uri="{FF2B5EF4-FFF2-40B4-BE49-F238E27FC236}">
                <a16:creationId xmlns:a16="http://schemas.microsoft.com/office/drawing/2014/main" id="{1244842C-3E70-5320-134A-ACD97F969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65" y="1226143"/>
            <a:ext cx="7848269" cy="524264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DCDDC4E-6558-CB4E-1FA7-153698680A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8626" y="1916832"/>
            <a:ext cx="4446748" cy="253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 boord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 boord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op een schip, in een vliegtuig of in een raket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Er waren kisten met luxe spullen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aan boord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691188" y="1543433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van het schip gaan, uit een vliegtuig of een raket 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7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containers worden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 boord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gehaald.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2D92103-5216-A6DD-55C9-660D8AC474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181353"/>
            <a:ext cx="3424884" cy="2134793"/>
          </a:xfrm>
          <a:prstGeom prst="rect">
            <a:avLst/>
          </a:prstGeom>
        </p:spPr>
      </p:pic>
      <p:pic>
        <p:nvPicPr>
          <p:cNvPr id="5" name="Afbeelding 4" descr="Afbeelding met verzendcontainer, watervoertuig, transport, container&#10;&#10;Automatisch gegenereerde beschrijving">
            <a:extLst>
              <a:ext uri="{FF2B5EF4-FFF2-40B4-BE49-F238E27FC236}">
                <a16:creationId xmlns:a16="http://schemas.microsoft.com/office/drawing/2014/main" id="{88D800DC-6D69-C584-63B8-95248E67D9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3784" y="2964240"/>
            <a:ext cx="3744416" cy="22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bereiken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vertrekken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aankomen in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schip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bereikt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Engeland.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weggaan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schip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vertrekt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uit Engeland.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7419EF5-EB41-0514-7DC9-B9E41C013E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420888"/>
            <a:ext cx="3110459" cy="248984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220F95F-1B60-C57B-4386-C04555615B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034" y="2276872"/>
            <a:ext cx="3371923" cy="25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09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wrak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255841" y="482659"/>
            <a:ext cx="504056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</a:p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gloednieuwe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resten van een kapotte boot, vliegtuig of voertuig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Bij het eiland Texel ligt een bijzonder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wrak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 de zee.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niet gebruikt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de fabriek staat een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gloednieuwe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klaar om naar de eigenaar te gaan.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732378B-84A2-C9F1-9D92-CB941B905F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833" y="3168529"/>
            <a:ext cx="2950720" cy="1975275"/>
          </a:xfrm>
          <a:prstGeom prst="rect">
            <a:avLst/>
          </a:prstGeom>
        </p:spPr>
      </p:pic>
      <p:pic>
        <p:nvPicPr>
          <p:cNvPr id="4" name="Afbeelding 3" descr="Afbeelding met buitenshuis, hemel, voertuig, Scheepsbouwkunde&#10;&#10;Automatisch gegenereerde beschrijving">
            <a:extLst>
              <a:ext uri="{FF2B5EF4-FFF2-40B4-BE49-F238E27FC236}">
                <a16:creationId xmlns:a16="http://schemas.microsoft.com/office/drawing/2014/main" id="{3EF30CA5-AC7D-0E18-9F88-898C12C8BA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917" y="2177032"/>
            <a:ext cx="3748407" cy="250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vergaan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570233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in één klap vernietigd worden en verdwijnen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schip is in een zware storm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vergaan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met de boot reizen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schip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vaart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rustig op zee.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22875BA-4BA1-24C3-ED80-FCAFD029D53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068960"/>
            <a:ext cx="3348203" cy="2032929"/>
          </a:xfrm>
          <a:prstGeom prst="rect">
            <a:avLst/>
          </a:prstGeom>
        </p:spPr>
      </p:pic>
      <p:pic>
        <p:nvPicPr>
          <p:cNvPr id="6" name="Afbeelding 5" descr="Afbeelding met transport, watervoertuig, zeilvaartuig, buitenshuis&#10;&#10;Automatisch gegenereerde beschrijving">
            <a:extLst>
              <a:ext uri="{FF2B5EF4-FFF2-40B4-BE49-F238E27FC236}">
                <a16:creationId xmlns:a16="http://schemas.microsoft.com/office/drawing/2014/main" id="{3992A146-F05A-3712-3B20-335AB8DB256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6081" y="3068960"/>
            <a:ext cx="3557691" cy="19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11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75631" y="456419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eenvoudig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4417" y="4003356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middelmatig</a:t>
            </a:r>
          </a:p>
        </p:txBody>
      </p:sp>
      <p:sp>
        <p:nvSpPr>
          <p:cNvPr id="10" name="Text Box 14"/>
          <p:cNvSpPr txBox="1"/>
          <p:nvPr/>
        </p:nvSpPr>
        <p:spPr>
          <a:xfrm>
            <a:off x="5722411" y="3462335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luxe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481919" y="597549"/>
            <a:ext cx="5520178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duikers vonden in het wrak veel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luxe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voorwerpen.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3"/>
            <a:ext cx="2830499" cy="163108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4"/>
            <a:ext cx="2664297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iets wat niet echt nodig is, maar wel heel fijn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afelgerei, Serveware, Stillevenfotografie, keramiek&#10;&#10;Automatisch gegenereerde beschrijving">
            <a:extLst>
              <a:ext uri="{FF2B5EF4-FFF2-40B4-BE49-F238E27FC236}">
                <a16:creationId xmlns:a16="http://schemas.microsoft.com/office/drawing/2014/main" id="{00AEB68E-8E69-6A84-B8FB-EB7F44B8F4B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3364" y="1484784"/>
            <a:ext cx="2757906" cy="1842281"/>
          </a:xfrm>
          <a:prstGeom prst="rect">
            <a:avLst/>
          </a:prstGeom>
        </p:spPr>
      </p:pic>
      <p:pic>
        <p:nvPicPr>
          <p:cNvPr id="21" name="Afbeelding 20" descr="Afbeelding met Keukengerei, zilverwerk, vork, bord&#10;&#10;Automatisch gegenereerde beschrijving">
            <a:extLst>
              <a:ext uri="{FF2B5EF4-FFF2-40B4-BE49-F238E27FC236}">
                <a16:creationId xmlns:a16="http://schemas.microsoft.com/office/drawing/2014/main" id="{F48FD77B-B6FA-1901-3073-294EEE8798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662" y="1810025"/>
            <a:ext cx="2757906" cy="2068430"/>
          </a:xfrm>
          <a:prstGeom prst="rect">
            <a:avLst/>
          </a:prstGeom>
        </p:spPr>
      </p:pic>
      <p:pic>
        <p:nvPicPr>
          <p:cNvPr id="23" name="Afbeelding 22" descr="Afbeelding met Serveware, koffiebeker, keramiek, Drinkgerei&#10;&#10;Automatisch gegenereerde beschrijving">
            <a:extLst>
              <a:ext uri="{FF2B5EF4-FFF2-40B4-BE49-F238E27FC236}">
                <a16:creationId xmlns:a16="http://schemas.microsoft.com/office/drawing/2014/main" id="{050F2F75-B90F-4E98-13EF-DD2CA776E2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067" y="2677237"/>
            <a:ext cx="2768799" cy="18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21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771801" y="476672"/>
            <a:ext cx="3329280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771801" y="404664"/>
            <a:ext cx="3456383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het beeld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foto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861048"/>
            <a:ext cx="2444750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8" y="3861985"/>
            <a:ext cx="2671082" cy="71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film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101079" y="3861048"/>
            <a:ext cx="267108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5987758" y="3861049"/>
            <a:ext cx="291987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tekening</a:t>
            </a:r>
          </a:p>
        </p:txBody>
      </p:sp>
      <p:pic>
        <p:nvPicPr>
          <p:cNvPr id="15" name="Afbeelding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201622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stilstaand of bewegend plaatje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149663D-34A3-6C49-B622-4D2B04CFC2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662" y="4586251"/>
            <a:ext cx="1922930" cy="1402071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38BE8FF-CF9A-322C-76AD-FCAD014597D0}"/>
              </a:ext>
            </a:extLst>
          </p:cNvPr>
          <p:cNvSpPr txBox="1"/>
          <p:nvPr/>
        </p:nvSpPr>
        <p:spPr>
          <a:xfrm>
            <a:off x="683568" y="6148354"/>
            <a:ext cx="948377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00" dirty="0">
                <a:solidFill>
                  <a:schemeClr val="bg1">
                    <a:lumMod val="85000"/>
                  </a:schemeClr>
                </a:solidFill>
              </a:rPr>
              <a:t>https://commons.wikimedia.org/wiki/File:De_Jurk_uit_het_Palmhoutwrak_-_Museum_Kaap_Skil_-_Texel.jpg</a:t>
            </a:r>
          </a:p>
        </p:txBody>
      </p:sp>
      <p:pic>
        <p:nvPicPr>
          <p:cNvPr id="18" name="Afbeelding 17" descr="Afbeelding met Patroon (modeontwerpen), jurk, schets, wit&#10;&#10;Automatisch gegenereerde beschrijving">
            <a:extLst>
              <a:ext uri="{FF2B5EF4-FFF2-40B4-BE49-F238E27FC236}">
                <a16:creationId xmlns:a16="http://schemas.microsoft.com/office/drawing/2014/main" id="{6468FDEF-77CA-1B07-958F-92856FA92EB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631946"/>
            <a:ext cx="1282261" cy="128226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8EFA25F-B926-748B-D3CE-A41381151DF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638193"/>
            <a:ext cx="1922930" cy="13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339752" y="2504861"/>
            <a:ext cx="5256584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411760" y="2393672"/>
            <a:ext cx="518457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passagier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1626514" y="3701608"/>
            <a:ext cx="1149052" cy="9845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4713813" y="1432346"/>
            <a:ext cx="1132205" cy="10725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5279915" y="4190241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5030889" y="4149080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schip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4201624" y="825813"/>
            <a:ext cx="281864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4296931" y="81911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de trein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692703" y="4155409"/>
            <a:ext cx="3112438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715592" y="4120298"/>
            <a:ext cx="3112438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vliegtuig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212976"/>
            <a:ext cx="4680520" cy="49635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37532" y="3188321"/>
            <a:ext cx="4941885" cy="5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iemand die meereist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7D8A872-3FDD-1D16-0A60-EB24A42DE2E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4217" y="4868160"/>
            <a:ext cx="2440462" cy="1629549"/>
          </a:xfrm>
          <a:prstGeom prst="rect">
            <a:avLst/>
          </a:prstGeom>
        </p:spPr>
      </p:pic>
      <p:pic>
        <p:nvPicPr>
          <p:cNvPr id="6" name="Afbeelding 5" descr="Afbeelding met persoon, kleding, Menselijk gezicht, raam&#10;&#10;Automatisch gegenereerde beschrijving">
            <a:extLst>
              <a:ext uri="{FF2B5EF4-FFF2-40B4-BE49-F238E27FC236}">
                <a16:creationId xmlns:a16="http://schemas.microsoft.com/office/drawing/2014/main" id="{DB56111E-941B-873E-C6E4-9A75CA52A5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23" y="440874"/>
            <a:ext cx="2894457" cy="1933497"/>
          </a:xfrm>
          <a:prstGeom prst="rect">
            <a:avLst/>
          </a:prstGeom>
        </p:spPr>
      </p:pic>
      <p:pic>
        <p:nvPicPr>
          <p:cNvPr id="22" name="Afbeelding 21" descr="Afbeelding met persoon, raam, kleding, jongen&#10;&#10;Automatisch gegenereerde beschrijving">
            <a:extLst>
              <a:ext uri="{FF2B5EF4-FFF2-40B4-BE49-F238E27FC236}">
                <a16:creationId xmlns:a16="http://schemas.microsoft.com/office/drawing/2014/main" id="{3AC0AA77-7019-DCF7-9E3B-152ADB2108A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523" y="4795427"/>
            <a:ext cx="2440462" cy="163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87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22 – 30 mei 2023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kaart, atlas, diagram&#10;&#10;Automatisch gegenereerde beschrijving">
            <a:extLst>
              <a:ext uri="{FF2B5EF4-FFF2-40B4-BE49-F238E27FC236}">
                <a16:creationId xmlns:a16="http://schemas.microsoft.com/office/drawing/2014/main" id="{F70FF8DB-F318-859A-53FE-00BD78D10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738" y="836712"/>
            <a:ext cx="7875028" cy="4032448"/>
          </a:xfr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0F07B92D-754D-DB37-EE84-393E354E598A}"/>
              </a:ext>
            </a:extLst>
          </p:cNvPr>
          <p:cNvSpPr/>
          <p:nvPr/>
        </p:nvSpPr>
        <p:spPr>
          <a:xfrm>
            <a:off x="640142" y="2797655"/>
            <a:ext cx="1800200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46B29F0-5022-249A-31B1-2D90EF207EBB}"/>
              </a:ext>
            </a:extLst>
          </p:cNvPr>
          <p:cNvSpPr txBox="1"/>
          <p:nvPr/>
        </p:nvSpPr>
        <p:spPr>
          <a:xfrm>
            <a:off x="624738" y="507589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hlinkClick r:id="rId3"/>
              </a:rPr>
              <a:t>De Jurk En Het Scheepswrak – De </a:t>
            </a:r>
            <a:r>
              <a:rPr lang="nl-NL" sz="1800" dirty="0" err="1">
                <a:hlinkClick r:id="rId3"/>
              </a:rPr>
              <a:t>DocUpdate</a:t>
            </a:r>
            <a:endParaRPr lang="nl-NL" sz="1800" dirty="0"/>
          </a:p>
          <a:p>
            <a:r>
              <a:rPr lang="nl-NL" dirty="0"/>
              <a:t>Trailer, duur: 1.00 minuut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7814120-7E94-5FA5-F1FE-BF04251979C8}"/>
              </a:ext>
            </a:extLst>
          </p:cNvPr>
          <p:cNvSpPr txBox="1"/>
          <p:nvPr/>
        </p:nvSpPr>
        <p:spPr>
          <a:xfrm>
            <a:off x="614990" y="5698122"/>
            <a:ext cx="5253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De Jurk uit het Palmhoutwrak - Museum Kaap Skil | Museum Kaap Skil</a:t>
            </a:r>
            <a:r>
              <a:rPr lang="nl-NL" dirty="0"/>
              <a:t>       (Info over jurk: 6.56 minuut)</a:t>
            </a:r>
          </a:p>
        </p:txBody>
      </p:sp>
    </p:spTree>
    <p:extLst>
      <p:ext uri="{BB962C8B-B14F-4D97-AF65-F5344CB8AC3E}">
        <p14:creationId xmlns:p14="http://schemas.microsoft.com/office/powerpoint/2010/main" val="393889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wrak</a:t>
            </a:r>
          </a:p>
        </p:txBody>
      </p:sp>
      <p:pic>
        <p:nvPicPr>
          <p:cNvPr id="3" name="Afbeelding 2" descr="Afbeelding met transport, water, watervoertuig, wrak&#10;&#10;Automatisch gegenereerde beschrijving">
            <a:extLst>
              <a:ext uri="{FF2B5EF4-FFF2-40B4-BE49-F238E27FC236}">
                <a16:creationId xmlns:a16="http://schemas.microsoft.com/office/drawing/2014/main" id="{6FE98FE4-BBF0-5A08-4228-F4475654F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58388"/>
            <a:ext cx="7776864" cy="519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passagier</a:t>
            </a:r>
          </a:p>
        </p:txBody>
      </p:sp>
      <p:pic>
        <p:nvPicPr>
          <p:cNvPr id="3" name="Afbeelding 2" descr="Afbeelding met kleding, schip, persoon, boot&#10;&#10;Automatisch gegenereerde beschrijving">
            <a:extLst>
              <a:ext uri="{FF2B5EF4-FFF2-40B4-BE49-F238E27FC236}">
                <a16:creationId xmlns:a16="http://schemas.microsoft.com/office/drawing/2014/main" id="{BC3D0CBA-5E7A-9DB6-5C74-CB794B72D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72" y="1340768"/>
            <a:ext cx="7704856" cy="51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vergaan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7E0132D-5B97-E640-2876-92BE1C83A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628800"/>
            <a:ext cx="7991804" cy="484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luxe</a:t>
            </a:r>
          </a:p>
        </p:txBody>
      </p:sp>
      <p:pic>
        <p:nvPicPr>
          <p:cNvPr id="5" name="Afbeelding 4" descr="Afbeelding met tafelgerei, Serveware, Stillevenfotografie, keramiek&#10;&#10;Automatisch gegenereerde beschrijving">
            <a:extLst>
              <a:ext uri="{FF2B5EF4-FFF2-40B4-BE49-F238E27FC236}">
                <a16:creationId xmlns:a16="http://schemas.microsoft.com/office/drawing/2014/main" id="{3FBC71BA-FBE7-919B-5683-E2ECBE6AA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26143"/>
            <a:ext cx="8130867" cy="54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aan boord</a:t>
            </a:r>
          </a:p>
        </p:txBody>
      </p:sp>
      <p:pic>
        <p:nvPicPr>
          <p:cNvPr id="3" name="Afbeelding 2" descr="Afbeelding met hemel, houten, buitenshuis, timmerhout&#10;&#10;Automatisch gegenereerde beschrijving">
            <a:extLst>
              <a:ext uri="{FF2B5EF4-FFF2-40B4-BE49-F238E27FC236}">
                <a16:creationId xmlns:a16="http://schemas.microsoft.com/office/drawing/2014/main" id="{2BCE267C-A901-D88A-E9C7-159266666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64" y="1340768"/>
            <a:ext cx="7848872" cy="5211650"/>
          </a:xfrm>
          <a:prstGeom prst="rect">
            <a:avLst/>
          </a:prstGeom>
        </p:spPr>
      </p:pic>
      <p:pic>
        <p:nvPicPr>
          <p:cNvPr id="5" name="Afbeelding 4" descr="Afbeelding met doos, container, overdekt, kofferbak&#10;&#10;Automatisch gegenereerde beschrijving">
            <a:extLst>
              <a:ext uri="{FF2B5EF4-FFF2-40B4-BE49-F238E27FC236}">
                <a16:creationId xmlns:a16="http://schemas.microsoft.com/office/drawing/2014/main" id="{D5B11E38-3979-15D7-6C04-9FB47567211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096583"/>
            <a:ext cx="2592288" cy="2592288"/>
          </a:xfrm>
          <a:prstGeom prst="rect">
            <a:avLst/>
          </a:prstGeom>
        </p:spPr>
      </p:pic>
      <p:pic>
        <p:nvPicPr>
          <p:cNvPr id="8" name="Afbeelding 7" descr="Afbeelding met doos, kofferbak&#10;&#10;Automatisch gegenereerde beschrijving">
            <a:extLst>
              <a:ext uri="{FF2B5EF4-FFF2-40B4-BE49-F238E27FC236}">
                <a16:creationId xmlns:a16="http://schemas.microsoft.com/office/drawing/2014/main" id="{DB642F08-EC34-E187-ECB2-5AC3BA931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6592" y="3501008"/>
            <a:ext cx="4824536" cy="272103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B7DF03B-8888-EB8A-9E95-CFC08735AB6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5501" y="4270921"/>
            <a:ext cx="4822354" cy="27251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546A700-1FB8-E00C-23F3-4503099C5B9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432" y="4597183"/>
            <a:ext cx="4822354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bereiken</a:t>
            </a:r>
          </a:p>
        </p:txBody>
      </p:sp>
      <p:pic>
        <p:nvPicPr>
          <p:cNvPr id="5" name="Afbeelding 4" descr="Afbeelding met tekst, kaart, atlas&#10;&#10;Automatisch gegenereerde beschrijving">
            <a:extLst>
              <a:ext uri="{FF2B5EF4-FFF2-40B4-BE49-F238E27FC236}">
                <a16:creationId xmlns:a16="http://schemas.microsoft.com/office/drawing/2014/main" id="{83B656CC-3742-AE65-E755-71013B854B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99999"/>
            <a:ext cx="7632848" cy="539608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9332268-3723-AFB0-83ED-691744ACA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336065"/>
            <a:ext cx="864096" cy="561975"/>
          </a:xfrm>
          <a:prstGeom prst="rect">
            <a:avLst/>
          </a:prstGeom>
        </p:spPr>
      </p:pic>
      <p:sp>
        <p:nvSpPr>
          <p:cNvPr id="12" name="Pijl: gekromd rechts 11">
            <a:extLst>
              <a:ext uri="{FF2B5EF4-FFF2-40B4-BE49-F238E27FC236}">
                <a16:creationId xmlns:a16="http://schemas.microsoft.com/office/drawing/2014/main" id="{3E61171B-E5F9-EBD2-EFC0-6A885B8EDC3F}"/>
              </a:ext>
            </a:extLst>
          </p:cNvPr>
          <p:cNvSpPr/>
          <p:nvPr/>
        </p:nvSpPr>
        <p:spPr>
          <a:xfrm rot="5400000">
            <a:off x="3426915" y="2421690"/>
            <a:ext cx="561976" cy="1224135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13FBF16-B36E-27F9-386F-E6C05DA1B7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3192" y="2414055"/>
            <a:ext cx="1066779" cy="90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2496</TotalTime>
  <Words>823</Words>
  <Application>Microsoft Office PowerPoint</Application>
  <PresentationFormat>Diavoorstelling (4:3)</PresentationFormat>
  <Paragraphs>188</Paragraphs>
  <Slides>18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Vrielink, Francis</cp:lastModifiedBy>
  <cp:revision>515</cp:revision>
  <dcterms:created xsi:type="dcterms:W3CDTF">2021-06-08T06:13:59Z</dcterms:created>
  <dcterms:modified xsi:type="dcterms:W3CDTF">2023-05-30T09:35:18Z</dcterms:modified>
</cp:coreProperties>
</file>