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60" r:id="rId4"/>
    <p:sldId id="1475" r:id="rId5"/>
    <p:sldId id="1476" r:id="rId6"/>
    <p:sldId id="1477" r:id="rId7"/>
    <p:sldId id="1478" r:id="rId8"/>
    <p:sldId id="1479" r:id="rId9"/>
    <p:sldId id="1480" r:id="rId10"/>
    <p:sldId id="1481" r:id="rId11"/>
    <p:sldId id="1483" r:id="rId12"/>
    <p:sldId id="1482" r:id="rId13"/>
    <p:sldId id="934" r:id="rId14"/>
    <p:sldId id="436" r:id="rId15"/>
    <p:sldId id="1488" r:id="rId16"/>
    <p:sldId id="1490" r:id="rId17"/>
    <p:sldId id="263" r:id="rId18"/>
    <p:sldId id="1487" r:id="rId19"/>
    <p:sldId id="1492" r:id="rId20"/>
    <p:sldId id="1491" r:id="rId21"/>
    <p:sldId id="1486" r:id="rId22"/>
    <p:sldId id="1493" r:id="rId23"/>
    <p:sldId id="1495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6"/>
            <p14:sldId id="1477"/>
            <p14:sldId id="1478"/>
            <p14:sldId id="1479"/>
            <p14:sldId id="1480"/>
            <p14:sldId id="1481"/>
            <p14:sldId id="1483"/>
            <p14:sldId id="1482"/>
            <p14:sldId id="934"/>
            <p14:sldId id="436"/>
            <p14:sldId id="1488"/>
            <p14:sldId id="1490"/>
            <p14:sldId id="263"/>
            <p14:sldId id="1487"/>
            <p14:sldId id="1492"/>
            <p14:sldId id="1491"/>
            <p14:sldId id="1486"/>
            <p14:sldId id="1493"/>
            <p14:sldId id="1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1156" autoAdjust="0"/>
  </p:normalViewPr>
  <p:slideViewPr>
    <p:cSldViewPr>
      <p:cViewPr varScale="1">
        <p:scale>
          <a:sx n="69" d="100"/>
          <a:sy n="69" d="100"/>
        </p:scale>
        <p:origin x="1546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b="1" dirty="0"/>
              <a:t>aangeslagen: </a:t>
            </a:r>
            <a:r>
              <a:rPr lang="nl-NL" dirty="0"/>
              <a:t>verdrietig</a:t>
            </a:r>
          </a:p>
          <a:p>
            <a:pPr fontAlgn="t"/>
            <a:r>
              <a:rPr lang="nl-NL" b="1" dirty="0"/>
              <a:t>verre van: </a:t>
            </a:r>
            <a:r>
              <a:rPr lang="nl-NL" dirty="0"/>
              <a:t>helemaal niet</a:t>
            </a:r>
          </a:p>
          <a:p>
            <a:pPr fontAlgn="t"/>
            <a:r>
              <a:rPr lang="nl-NL" b="1" dirty="0"/>
              <a:t>in het kader van: </a:t>
            </a:r>
            <a:r>
              <a:rPr lang="nl-NL" dirty="0"/>
              <a:t>door, om die reden</a:t>
            </a:r>
          </a:p>
          <a:p>
            <a:pPr fontAlgn="t"/>
            <a:r>
              <a:rPr lang="nl-NL" b="1" dirty="0"/>
              <a:t>de nakomeling: </a:t>
            </a:r>
            <a:r>
              <a:rPr lang="nl-NL" dirty="0"/>
              <a:t>het kind</a:t>
            </a:r>
          </a:p>
          <a:p>
            <a:pPr fontAlgn="t"/>
            <a:r>
              <a:rPr lang="nl-NL" b="1" dirty="0"/>
              <a:t>angstaanjagend: </a:t>
            </a:r>
            <a:r>
              <a:rPr lang="nl-NL" dirty="0"/>
              <a:t>vreselijk eng</a:t>
            </a:r>
          </a:p>
          <a:p>
            <a:pPr fontAlgn="t"/>
            <a:r>
              <a:rPr lang="nl-NL" b="1" dirty="0"/>
              <a:t>in de zin hebben: </a:t>
            </a:r>
            <a:r>
              <a:rPr lang="nl-NL" dirty="0"/>
              <a:t>bedoelen</a:t>
            </a:r>
          </a:p>
          <a:p>
            <a:pPr fontAlgn="t"/>
            <a:r>
              <a:rPr lang="nl-NL" b="1" dirty="0"/>
              <a:t>het voorval: </a:t>
            </a:r>
            <a:r>
              <a:rPr lang="nl-NL" dirty="0"/>
              <a:t>de gebeurtenis</a:t>
            </a:r>
          </a:p>
          <a:p>
            <a:pPr fontAlgn="t"/>
            <a:r>
              <a:rPr lang="nl-NL" b="1" dirty="0"/>
              <a:t>zich ontpoppen: </a:t>
            </a:r>
            <a:r>
              <a:rPr lang="nl-NL" dirty="0"/>
              <a:t>zich ontwikkelen, groeien</a:t>
            </a:r>
          </a:p>
          <a:p>
            <a:pPr fontAlgn="t"/>
            <a:r>
              <a:rPr lang="nl-NL" b="1" dirty="0"/>
              <a:t>wellicht: </a:t>
            </a:r>
            <a:r>
              <a:rPr lang="nl-NL" dirty="0"/>
              <a:t>misschien</a:t>
            </a:r>
          </a:p>
          <a:p>
            <a:pPr fontAlgn="t"/>
            <a:r>
              <a:rPr lang="nl-NL" b="1" dirty="0"/>
              <a:t>permanent: </a:t>
            </a:r>
            <a:r>
              <a:rPr lang="nl-NL" dirty="0"/>
              <a:t>blijvend, voor altijd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11-4-2023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heb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 ontpopt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tot een held!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ich ontpoppen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zich ontwikkelen, groeien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Gisteren heb ik namelijk een hele grote spin levend buiten gezet! Ik ben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verre van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happy met spinnen. Ik vind spinnen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helemaal niet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leuk! En mijn vriend(in) ook niet. Gisteren was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voorval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gebeurtenis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dat er zo’n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angstaanjagend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dier op de muu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r in de slaapkamer kroop. Wat een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vreselijk eng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dier!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Mijn vriend(in) was helemaal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aangeslagen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.. Zó bang! Aangeslagen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verdrietig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Ik weet wel; ze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hebben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geen kwaad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 de zin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bedoelen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helemaal geen kwaad, maar toch vind ik ze ook eng.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 het kader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door, om die reden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vriendelijk zijn tegen dieren, heb ik hem niet doodgeslagen. Maar met een glas en een papiertje gevangen en buiten gezet. Ik hoop dat ie daar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permanent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blijft.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Permanent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betekent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blijvend, voor altijd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Maar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wellicht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misschien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vindt ie wel weer een gaatje om binnen te komen. En misschien heeft ie toen ie binnen was ook wel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nakomelingen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gekregen die ook in ons huis rondlopen nu…. Stel je voor allemaal nakomelingen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kinderen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deze spin….. Brr.. Daar denk ik maar even niet aan!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solidFill>
                  <a:schemeClr val="accent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deze ppt zitten steeds twee opties voor het verhaal: met een man en een vrouw. Kies van tevoren de foto die het beste bij jou past en verwijder de andere.</a:t>
            </a:r>
            <a:endParaRPr lang="nl-NL" sz="2400" dirty="0">
              <a:solidFill>
                <a:schemeClr val="accent3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permanent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1FF3DE-AF91-4874-BCCA-03D713C656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13" y="1484784"/>
            <a:ext cx="7587573" cy="50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wellicht</a:t>
            </a:r>
          </a:p>
        </p:txBody>
      </p:sp>
      <p:pic>
        <p:nvPicPr>
          <p:cNvPr id="3" name="Afbeelding 2" descr="Afbeelding met gebouw, buitenshuis, baksteen, bruin&#10;&#10;Automatisch gegenereerde beschrijving">
            <a:extLst>
              <a:ext uri="{FF2B5EF4-FFF2-40B4-BE49-F238E27FC236}">
                <a16:creationId xmlns:a16="http://schemas.microsoft.com/office/drawing/2014/main" id="{04668D72-BA6A-4759-B992-77A08B7ED7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299" y="1340768"/>
            <a:ext cx="3405402" cy="529611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35E91FD-00AD-26E2-1319-6D06BAB617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754" y="2348880"/>
            <a:ext cx="2485117" cy="2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nakomeling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E67BBA-102D-4A56-A057-8945A99066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51" y="1484784"/>
            <a:ext cx="7591297" cy="50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voorlopig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permanent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komende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spin zal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voorlopig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de tuin zitten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blijvend, voor altijd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hoop dat de spin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permanent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buiten blijft.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00D93D91-7618-4689-B743-D53A76B929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492896"/>
            <a:ext cx="3456384" cy="2308865"/>
          </a:xfrm>
          <a:prstGeom prst="rect">
            <a:avLst/>
          </a:prstGeom>
        </p:spPr>
      </p:pic>
      <p:pic>
        <p:nvPicPr>
          <p:cNvPr id="9" name="Afbeelding 8" descr="Afbeelding met persoon, hand&#10;&#10;Automatisch gegenereerde beschrijving">
            <a:extLst>
              <a:ext uri="{FF2B5EF4-FFF2-40B4-BE49-F238E27FC236}">
                <a16:creationId xmlns:a16="http://schemas.microsoft.com/office/drawing/2014/main" id="{726CA480-428E-4479-992C-77F40CC84C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66" y="2468745"/>
            <a:ext cx="3497776" cy="23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3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wellicht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hoe dan ook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misschien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Wellicht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vindt de spin wel een gaatje om weer binnen te komen.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hoe dan ook, in elk geval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Hoe dan ook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zullen er wel weer spinnen in huis komen.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gebouw, buitenshuis, baksteen, bruin&#10;&#10;Automatisch gegenereerde beschrijving">
            <a:extLst>
              <a:ext uri="{FF2B5EF4-FFF2-40B4-BE49-F238E27FC236}">
                <a16:creationId xmlns:a16="http://schemas.microsoft.com/office/drawing/2014/main" id="{CBC9F1CD-09DF-49D1-A30B-B50D52D8AF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00258"/>
            <a:ext cx="1738561" cy="2703828"/>
          </a:xfrm>
          <a:prstGeom prst="rect">
            <a:avLst/>
          </a:prstGeom>
        </p:spPr>
      </p:pic>
      <p:pic>
        <p:nvPicPr>
          <p:cNvPr id="19" name="Afbeelding 18" descr="Afbeelding met ongewerveld dier, geleedpotige, spin&#10;&#10;Automatisch gegenereerde beschrijving">
            <a:extLst>
              <a:ext uri="{FF2B5EF4-FFF2-40B4-BE49-F238E27FC236}">
                <a16:creationId xmlns:a16="http://schemas.microsoft.com/office/drawing/2014/main" id="{E7D0DE5E-D408-4398-9F53-C20ABA0E74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566" y="2794394"/>
            <a:ext cx="3114859" cy="20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6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70656" y="371506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voorouder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4768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nakomeling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iemand van wie je afstamt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Misschien was deze spin van vorig zomer wel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voorouder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kind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Misschien lopen zijn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nakomelingen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nu ook wel rond in huis.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13A5B6-D6B8-4446-9B7E-A75EB2479E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20888"/>
            <a:ext cx="3545863" cy="2347362"/>
          </a:xfrm>
          <a:prstGeom prst="rect">
            <a:avLst/>
          </a:prstGeom>
        </p:spPr>
      </p:pic>
      <p:pic>
        <p:nvPicPr>
          <p:cNvPr id="3" name="Afbeelding 2" descr="Afbeelding met gebouw, muur, ongewerveld dier, geleedpotige&#10;&#10;Automatisch gegenereerde beschrijving">
            <a:extLst>
              <a:ext uri="{FF2B5EF4-FFF2-40B4-BE49-F238E27FC236}">
                <a16:creationId xmlns:a16="http://schemas.microsoft.com/office/drawing/2014/main" id="{2DC33C0C-3E65-4B03-8499-CF1D411F00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51" y="2774124"/>
            <a:ext cx="3058194" cy="19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6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verre van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volkomen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helemaal niet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ben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verre van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happy met spinnen.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helemaal, absoluut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ben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volkomen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happy met mijn hond.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4CC630E-1A54-4D00-8BA6-1C69AACBB2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42" y="2276872"/>
            <a:ext cx="2952328" cy="2952328"/>
          </a:xfrm>
          <a:prstGeom prst="rect">
            <a:avLst/>
          </a:prstGeom>
        </p:spPr>
      </p:pic>
      <p:pic>
        <p:nvPicPr>
          <p:cNvPr id="3" name="Afbeelding 2" descr="Afbeelding met overdekt, persoon, zoogdier&#10;&#10;Automatisch gegenereerde beschrijving">
            <a:extLst>
              <a:ext uri="{FF2B5EF4-FFF2-40B4-BE49-F238E27FC236}">
                <a16:creationId xmlns:a16="http://schemas.microsoft.com/office/drawing/2014/main" id="{8AADA19F-D21D-46A2-91B9-E2D08A98EF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762" y="2708920"/>
            <a:ext cx="3472134" cy="23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268981"/>
            <a:ext cx="2850773" cy="9471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spannend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eng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40152" y="3304857"/>
            <a:ext cx="3138805" cy="55046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angstaan-jagend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1751" y="482470"/>
            <a:ext cx="6000383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vind spinnen niet een beetje spannend of eng, maar echt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angstaanjagend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vreselijk eng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diagram&#10;&#10;Automatisch gegenereerde beschrijving">
            <a:extLst>
              <a:ext uri="{FF2B5EF4-FFF2-40B4-BE49-F238E27FC236}">
                <a16:creationId xmlns:a16="http://schemas.microsoft.com/office/drawing/2014/main" id="{5640E3FF-8370-4798-B7DA-20C3FFDB52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628121"/>
            <a:ext cx="1839547" cy="253090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EC1412-EEC4-441E-85AF-5493D5B159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5904" y="1628800"/>
            <a:ext cx="1302950" cy="2354731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7A34716-2AE5-45D6-994B-81BB289C37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37" y="2029004"/>
            <a:ext cx="1256372" cy="25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1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36674"/>
            <a:ext cx="2808311" cy="74549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665662"/>
            <a:ext cx="2808312" cy="104044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714" y="4639058"/>
            <a:ext cx="3138805" cy="5465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sip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389367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depressief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2024" y="523832"/>
            <a:ext cx="677226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vriendin was helemaal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aangeslagen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2"/>
            <a:ext cx="280831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verdrietig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28ABECFA-1486-45A2-BD17-7CB9103955F3}"/>
              </a:ext>
            </a:extLst>
          </p:cNvPr>
          <p:cNvSpPr txBox="1"/>
          <p:nvPr/>
        </p:nvSpPr>
        <p:spPr>
          <a:xfrm>
            <a:off x="2976729" y="3721887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aan-geslagen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persoon, vrouw&#10;&#10;Automatisch gegenereerde beschrijving">
            <a:extLst>
              <a:ext uri="{FF2B5EF4-FFF2-40B4-BE49-F238E27FC236}">
                <a16:creationId xmlns:a16="http://schemas.microsoft.com/office/drawing/2014/main" id="{2A06431B-71CB-4281-AC57-287D0E63C2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160" y="1802715"/>
            <a:ext cx="2691672" cy="1795345"/>
          </a:xfrm>
          <a:prstGeom prst="rect">
            <a:avLst/>
          </a:prstGeom>
        </p:spPr>
      </p:pic>
      <p:pic>
        <p:nvPicPr>
          <p:cNvPr id="3" name="Afbeelding 2" descr="Afbeelding met persoon, muur, overdekt, poseren&#10;&#10;Automatisch gegenereerde beschrijving">
            <a:extLst>
              <a:ext uri="{FF2B5EF4-FFF2-40B4-BE49-F238E27FC236}">
                <a16:creationId xmlns:a16="http://schemas.microsoft.com/office/drawing/2014/main" id="{07113DE2-B543-46F3-B409-9E7C4692AA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24" y="2757927"/>
            <a:ext cx="2564436" cy="1707914"/>
          </a:xfrm>
          <a:prstGeom prst="rect">
            <a:avLst/>
          </a:prstGeom>
        </p:spPr>
      </p:pic>
      <p:pic>
        <p:nvPicPr>
          <p:cNvPr id="21" name="Afbeelding 20" descr="Afbeelding met water, persoon, vuil&#10;&#10;Automatisch gegenereerde beschrijving">
            <a:extLst>
              <a:ext uri="{FF2B5EF4-FFF2-40B4-BE49-F238E27FC236}">
                <a16:creationId xmlns:a16="http://schemas.microsoft.com/office/drawing/2014/main" id="{FD68932A-CA0D-49C3-A132-75400D73FE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32" y="1598885"/>
            <a:ext cx="2636444" cy="17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7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15  – 11 april 2023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804291"/>
            <a:ext cx="2808312" cy="90181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de man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45366" y="3804291"/>
            <a:ext cx="3138805" cy="67186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zich ontpoppen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held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1751" y="531289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heb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 ontpopt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tot een held! 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31841" y="4879185"/>
            <a:ext cx="3428927" cy="97015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54659" y="4863359"/>
            <a:ext cx="3580127" cy="80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zich ontwikkelen, groeien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persoon, person, buitenshuis, pak&#10;&#10;Automatisch gegenereerde beschrijving">
            <a:extLst>
              <a:ext uri="{FF2B5EF4-FFF2-40B4-BE49-F238E27FC236}">
                <a16:creationId xmlns:a16="http://schemas.microsoft.com/office/drawing/2014/main" id="{5A97AF71-628A-4EAE-83E1-B9FF00D72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375" y="1936664"/>
            <a:ext cx="2567249" cy="1809910"/>
          </a:xfrm>
          <a:prstGeom prst="rect">
            <a:avLst/>
          </a:prstGeom>
        </p:spPr>
      </p:pic>
      <p:pic>
        <p:nvPicPr>
          <p:cNvPr id="3" name="Afbeelding 2" descr="Afbeelding met hemel, persoon&#10;&#10;Automatisch gegenereerde beschrijving">
            <a:extLst>
              <a:ext uri="{FF2B5EF4-FFF2-40B4-BE49-F238E27FC236}">
                <a16:creationId xmlns:a16="http://schemas.microsoft.com/office/drawing/2014/main" id="{6A0194E3-C6A4-4A3C-9C8F-CBF3955FD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71" y="1562881"/>
            <a:ext cx="2709444" cy="1809909"/>
          </a:xfrm>
          <a:prstGeom prst="rect">
            <a:avLst/>
          </a:prstGeom>
        </p:spPr>
      </p:pic>
      <p:pic>
        <p:nvPicPr>
          <p:cNvPr id="20" name="Afbeelding 19" descr="Afbeelding met overdekt, persoon, person, computer&#10;&#10;Automatisch gegenereerde beschrijving">
            <a:extLst>
              <a:ext uri="{FF2B5EF4-FFF2-40B4-BE49-F238E27FC236}">
                <a16:creationId xmlns:a16="http://schemas.microsoft.com/office/drawing/2014/main" id="{ABBF06AB-4739-4C4C-83E1-81B665222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82" y="2331854"/>
            <a:ext cx="1920498" cy="21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1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374773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51037" y="2430899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voorval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868225" y="3830520"/>
            <a:ext cx="2820477" cy="60691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571746" y="3929615"/>
            <a:ext cx="341408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gevolg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reactie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00367" y="4020455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90882" y="4131349"/>
            <a:ext cx="284700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emotie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3195371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2"/>
            <a:ext cx="3433040" cy="4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gebeurtenis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2" name="Afbeelding 21" descr="Afbeelding met ongewerveld dier, geleedpotige, spin&#10;&#10;Automatisch gegenereerde beschrijving">
            <a:extLst>
              <a:ext uri="{FF2B5EF4-FFF2-40B4-BE49-F238E27FC236}">
                <a16:creationId xmlns:a16="http://schemas.microsoft.com/office/drawing/2014/main" id="{D26D8A5D-F50E-4BE8-9E98-353C574F5A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1" y="477356"/>
            <a:ext cx="2818648" cy="1877220"/>
          </a:xfrm>
          <a:prstGeom prst="rect">
            <a:avLst/>
          </a:prstGeom>
        </p:spPr>
      </p:pic>
      <p:pic>
        <p:nvPicPr>
          <p:cNvPr id="23" name="Afbeelding 22" descr="Afbeelding met overdekt&#10;&#10;Automatisch gegenereerde beschrijving">
            <a:extLst>
              <a:ext uri="{FF2B5EF4-FFF2-40B4-BE49-F238E27FC236}">
                <a16:creationId xmlns:a16="http://schemas.microsoft.com/office/drawing/2014/main" id="{964C3458-CE9D-41DA-BA19-7D6EE06974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95" y="4470513"/>
            <a:ext cx="2141336" cy="142827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F407360-B37E-4BE3-9C9F-8F847706F4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444" y="1454925"/>
            <a:ext cx="2658648" cy="1561675"/>
          </a:xfrm>
          <a:prstGeom prst="rect">
            <a:avLst/>
          </a:prstGeom>
        </p:spPr>
      </p:pic>
      <p:pic>
        <p:nvPicPr>
          <p:cNvPr id="25" name="Afbeelding 24" descr="Afbeelding met diagram&#10;&#10;Automatisch gegenereerde beschrijving">
            <a:extLst>
              <a:ext uri="{FF2B5EF4-FFF2-40B4-BE49-F238E27FC236}">
                <a16:creationId xmlns:a16="http://schemas.microsoft.com/office/drawing/2014/main" id="{1CE4A041-DCEC-4563-901C-0237DFF7CA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112" y="3983534"/>
            <a:ext cx="1287617" cy="19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5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in de zin hebben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bedoelen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Ik weet wel dat spinnen geen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kwaad in de zin hebben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, maar toch vind ik ze eng.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11F1DD-FAE4-434C-B9A5-8C0C8E663B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844824"/>
            <a:ext cx="2988332" cy="37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4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in het kader van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door, om die reden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In het kader van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vriendelijk zijn tegen dieren, heb ik de spin met een glas naar buiten gebracht.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 descr="Afbeelding met overdekt&#10;&#10;Automatisch gegenereerde beschrijving">
            <a:extLst>
              <a:ext uri="{FF2B5EF4-FFF2-40B4-BE49-F238E27FC236}">
                <a16:creationId xmlns:a16="http://schemas.microsoft.com/office/drawing/2014/main" id="{CEF6AC73-40E6-4A26-A799-CF31E5E5C4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380" y="1916832"/>
            <a:ext cx="5291239" cy="35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ontpoppen</a:t>
            </a:r>
          </a:p>
        </p:txBody>
      </p:sp>
      <p:pic>
        <p:nvPicPr>
          <p:cNvPr id="5" name="Afbeelding 4" descr="Afbeelding met persoon, person, buitenshuis, pak&#10;&#10;Automatisch gegenereerde beschrijving">
            <a:extLst>
              <a:ext uri="{FF2B5EF4-FFF2-40B4-BE49-F238E27FC236}">
                <a16:creationId xmlns:a16="http://schemas.microsoft.com/office/drawing/2014/main" id="{A6B58AEA-390D-4DD9-84FE-64E72FA9DA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420888"/>
            <a:ext cx="4391977" cy="3096344"/>
          </a:xfrm>
          <a:prstGeom prst="rect">
            <a:avLst/>
          </a:prstGeom>
        </p:spPr>
      </p:pic>
      <p:pic>
        <p:nvPicPr>
          <p:cNvPr id="8" name="Afbeelding 7" descr="Afbeelding met persoon, blauw&#10;&#10;Automatisch gegenereerde beschrijving">
            <a:extLst>
              <a:ext uri="{FF2B5EF4-FFF2-40B4-BE49-F238E27FC236}">
                <a16:creationId xmlns:a16="http://schemas.microsoft.com/office/drawing/2014/main" id="{9AB1860F-6667-48DB-9568-40EF34D3E6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95" y="2409092"/>
            <a:ext cx="4223586" cy="31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verre van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A27FDA-4A53-4F62-81EF-BF2A6565C2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12776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voorval</a:t>
            </a:r>
          </a:p>
        </p:txBody>
      </p:sp>
      <p:pic>
        <p:nvPicPr>
          <p:cNvPr id="3" name="Afbeelding 2" descr="Afbeelding met ongewerveld dier, geleedpotige, spin&#10;&#10;Automatisch gegenereerde beschrijving">
            <a:extLst>
              <a:ext uri="{FF2B5EF4-FFF2-40B4-BE49-F238E27FC236}">
                <a16:creationId xmlns:a16="http://schemas.microsoft.com/office/drawing/2014/main" id="{8BAF7A65-BB71-4BC8-8234-43AE4398BB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0" y="1484784"/>
            <a:ext cx="7632848" cy="50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angstaanjagend</a:t>
            </a:r>
          </a:p>
        </p:txBody>
      </p:sp>
      <p:pic>
        <p:nvPicPr>
          <p:cNvPr id="5" name="Afbeelding 4" descr="Afbeelding met diagram&#10;&#10;Automatisch gegenereerde beschrijving">
            <a:extLst>
              <a:ext uri="{FF2B5EF4-FFF2-40B4-BE49-F238E27FC236}">
                <a16:creationId xmlns:a16="http://schemas.microsoft.com/office/drawing/2014/main" id="{955EA5C5-B66F-40E7-97E0-350CBD4D10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26929"/>
            <a:ext cx="3932469" cy="54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aangeslagen</a:t>
            </a:r>
          </a:p>
        </p:txBody>
      </p:sp>
      <p:pic>
        <p:nvPicPr>
          <p:cNvPr id="3" name="Afbeelding 2" descr="Afbeelding met persoon, vrouw&#10;&#10;Automatisch gegenereerde beschrijving">
            <a:extLst>
              <a:ext uri="{FF2B5EF4-FFF2-40B4-BE49-F238E27FC236}">
                <a16:creationId xmlns:a16="http://schemas.microsoft.com/office/drawing/2014/main" id="{F59202CF-FC82-4FFB-9576-F105F356F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4750153" cy="3168352"/>
          </a:xfrm>
          <a:prstGeom prst="rect">
            <a:avLst/>
          </a:prstGeom>
        </p:spPr>
      </p:pic>
      <p:pic>
        <p:nvPicPr>
          <p:cNvPr id="5" name="Afbeelding 4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27019798-03FD-4F37-99B0-4359CD8583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348880"/>
            <a:ext cx="48669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de zin hebben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3F42DB-86C3-4E66-A134-D072CD1A9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72" y="1412776"/>
            <a:ext cx="4104456" cy="51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het kader van</a:t>
            </a:r>
          </a:p>
        </p:txBody>
      </p:sp>
      <p:pic>
        <p:nvPicPr>
          <p:cNvPr id="3" name="Afbeelding 2" descr="Afbeelding met overdekt&#10;&#10;Automatisch gegenereerde beschrijving">
            <a:extLst>
              <a:ext uri="{FF2B5EF4-FFF2-40B4-BE49-F238E27FC236}">
                <a16:creationId xmlns:a16="http://schemas.microsoft.com/office/drawing/2014/main" id="{A12679ED-3924-49B7-9FA3-AEDED0DB3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91" y="1556792"/>
            <a:ext cx="7450617" cy="49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718</Words>
  <Application>Microsoft Office PowerPoint</Application>
  <PresentationFormat>Diavoorstelling (4:3)</PresentationFormat>
  <Paragraphs>227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515</cp:revision>
  <dcterms:created xsi:type="dcterms:W3CDTF">2021-06-08T06:13:59Z</dcterms:created>
  <dcterms:modified xsi:type="dcterms:W3CDTF">2023-04-11T09:23:17Z</dcterms:modified>
</cp:coreProperties>
</file>