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437" r:id="rId2"/>
    <p:sldId id="548" r:id="rId3"/>
    <p:sldId id="1479" r:id="rId4"/>
    <p:sldId id="1478" r:id="rId5"/>
    <p:sldId id="1467" r:id="rId6"/>
    <p:sldId id="1483" r:id="rId7"/>
    <p:sldId id="1481" r:id="rId8"/>
    <p:sldId id="1480" r:id="rId9"/>
    <p:sldId id="1482" r:id="rId10"/>
    <p:sldId id="1491" r:id="rId11"/>
    <p:sldId id="1460" r:id="rId12"/>
    <p:sldId id="1475" r:id="rId13"/>
    <p:sldId id="388" r:id="rId14"/>
    <p:sldId id="934" r:id="rId15"/>
    <p:sldId id="1486" r:id="rId16"/>
    <p:sldId id="1155" r:id="rId17"/>
    <p:sldId id="1158" r:id="rId18"/>
    <p:sldId id="428" r:id="rId19"/>
    <p:sldId id="263" r:id="rId20"/>
    <p:sldId id="1487" r:id="rId21"/>
    <p:sldId id="387" r:id="rId22"/>
    <p:sldId id="452" r:id="rId23"/>
    <p:sldId id="1488" r:id="rId24"/>
    <p:sldId id="1490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9"/>
            <p14:sldId id="1478"/>
            <p14:sldId id="1467"/>
            <p14:sldId id="1483"/>
            <p14:sldId id="1481"/>
            <p14:sldId id="1480"/>
            <p14:sldId id="1482"/>
            <p14:sldId id="1491"/>
            <p14:sldId id="1460"/>
            <p14:sldId id="1475"/>
            <p14:sldId id="388"/>
            <p14:sldId id="934"/>
            <p14:sldId id="1486"/>
            <p14:sldId id="1155"/>
            <p14:sldId id="1158"/>
            <p14:sldId id="428"/>
            <p14:sldId id="263"/>
            <p14:sldId id="1487"/>
            <p14:sldId id="387"/>
            <p14:sldId id="452"/>
            <p14:sldId id="1488"/>
            <p14:sldId id="1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86316" autoAdjust="0"/>
  </p:normalViewPr>
  <p:slideViewPr>
    <p:cSldViewPr>
      <p:cViewPr varScale="1">
        <p:scale>
          <a:sx n="74" d="100"/>
          <a:sy n="74" d="100"/>
        </p:scale>
        <p:origin x="141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diameter: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doorsnede, de afstand van de ene naar de andere kant van een cirkel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redelijk, nogal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generatie: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mensen of dieren van ongeveer dezelfde leeftijd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populatie: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groep mensen, dieren of planten van dezelfde soort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dwingend: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waaraan niet te ontkomen valt, belangrijk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aantasten: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beschadigen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alternatief: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andere mogelijkheid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ontmoedigen: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maatregelen proberen tegen te 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 hartenlust: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zoveel je maar wilt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aanzienlijk: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behoorlijk groot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7228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13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63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28-3-2023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3.png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Bij het treinstation, hier in 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de buurt, zie j</a:t>
            </a:r>
            <a:r>
              <a:rPr lang="nl-NL" sz="1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 veel graffiti. Van die teksten. Muren vol… Ik vind dat zo jammer. 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Ik vind het niet mooi. En de giftige verf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tast</a:t>
            </a:r>
            <a:r>
              <a:rPr lang="nl-NL" sz="19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de gebouwen aan ook. Het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beschadigt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de gebouwen. Er is dus een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dwingende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een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belangrijke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reden om dit te stoppen. Het is vaak een bepaalde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populatie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groep mensen van dezelfde soort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die dit leuk vindt om te doen. Maar wist je dat het strafbaar is? Er hangen ook daarom camera’s bij treinstations. En daarmee kun je een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aanzienlijk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deel, dus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behoorlijk groot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deel, van het station bekijken. En dus ook de graffitispuiters. Met de camera’s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ontmoedigen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ze de graffitispuiters. Ontmoedigen betekent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door maatregelen proberen tegen te gaan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Ook biedt de gemeente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alternatief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een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andere mogelijkheid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aan. Een grote muur in het park waar je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naar hartenlust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graffiti mag spuiten zonder gestraft te worden. Je mag daar dus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zoveel graffiti spuiten als je maar wilt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Ik heb ook wel eens een muur in een stad gezien waar eerst veel graffiti op werd gespoten, maar waar ze later een kunstwerk hebben gespoten op de muur. Kijk </a:t>
            </a:r>
            <a:r>
              <a:rPr lang="nl-NL" sz="1900" dirty="0">
                <a:solidFill>
                  <a:schemeClr val="accent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(klik extra dia)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Eerst is er een deel paars gespoten en daarna is er een cirkel met een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diameter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van 2,5 meter op gespoten. De diameter is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doorsnede, de afstand van de ene naar de andere kant van de cirkel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En daarna is er een gezicht gemaakt. Doordat de struik bovenaan de muur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tamelijk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redelijk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groot is, vormt dat het haar. Fantastisch toch!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vraag me af of alle </a:t>
            </a:r>
            <a:r>
              <a:rPr lang="nl-NL" sz="19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generaties</a:t>
            </a:r>
            <a:r>
              <a:rPr lang="nl-NL" sz="1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dit soort kunst mooi vinden. Een generatie is de groep  </a:t>
            </a:r>
            <a:r>
              <a:rPr lang="nl-NL" sz="19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mensen of dieren van dezelfde leeftijd</a:t>
            </a:r>
            <a:r>
              <a:rPr lang="nl-NL" sz="1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Hoe zit dat met jullie generatie? Vinden jullie dit mooi?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5DC6B69B-0C66-F683-47A3-6D534A69501F}"/>
              </a:ext>
            </a:extLst>
          </p:cNvPr>
          <p:cNvGrpSpPr/>
          <p:nvPr/>
        </p:nvGrpSpPr>
        <p:grpSpPr>
          <a:xfrm>
            <a:off x="1907704" y="202332"/>
            <a:ext cx="4990878" cy="6453336"/>
            <a:chOff x="1907704" y="202332"/>
            <a:chExt cx="4990878" cy="6453336"/>
          </a:xfrm>
        </p:grpSpPr>
        <p:pic>
          <p:nvPicPr>
            <p:cNvPr id="1026" name="Picture 2" descr="Kan een afbeelding zijn van bloem">
              <a:extLst>
                <a:ext uri="{FF2B5EF4-FFF2-40B4-BE49-F238E27FC236}">
                  <a16:creationId xmlns:a16="http://schemas.microsoft.com/office/drawing/2014/main" id="{4CA9EF5F-0A4E-4223-876E-23ED90297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02332"/>
              <a:ext cx="4990878" cy="645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693C9317-CD87-4D09-86ED-6D904BB2BCF3}"/>
                </a:ext>
              </a:extLst>
            </p:cNvPr>
            <p:cNvSpPr txBox="1"/>
            <p:nvPr/>
          </p:nvSpPr>
          <p:spPr>
            <a:xfrm>
              <a:off x="2090728" y="6440224"/>
              <a:ext cx="478143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800" dirty="0">
                  <a:solidFill>
                    <a:schemeClr val="bg1">
                      <a:lumMod val="85000"/>
                    </a:schemeClr>
                  </a:solidFill>
                </a:rPr>
                <a:t>https://www.facebook.com/whydontyousharethis/photos/a.182282579160234/1241508099904338/?type=3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72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diameter</a:t>
            </a:r>
          </a:p>
        </p:txBody>
      </p:sp>
      <p:pic>
        <p:nvPicPr>
          <p:cNvPr id="3" name="Afbeelding 2" descr="Afbeelding met diagram&#10;&#10;Automatisch gegenereerde beschrijving">
            <a:extLst>
              <a:ext uri="{FF2B5EF4-FFF2-40B4-BE49-F238E27FC236}">
                <a16:creationId xmlns:a16="http://schemas.microsoft.com/office/drawing/2014/main" id="{B055E890-733F-4FBD-9B3F-36529C5DF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880" y="1412776"/>
            <a:ext cx="5329400" cy="53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tamelijk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0AE4491-6019-CF78-56FA-39007ED1167F}"/>
              </a:ext>
            </a:extLst>
          </p:cNvPr>
          <p:cNvGrpSpPr/>
          <p:nvPr/>
        </p:nvGrpSpPr>
        <p:grpSpPr>
          <a:xfrm>
            <a:off x="2699792" y="1484784"/>
            <a:ext cx="3999055" cy="5170883"/>
            <a:chOff x="1907704" y="202332"/>
            <a:chExt cx="4990878" cy="6453336"/>
          </a:xfrm>
        </p:grpSpPr>
        <p:pic>
          <p:nvPicPr>
            <p:cNvPr id="7" name="Picture 2" descr="Kan een afbeelding zijn van bloem">
              <a:extLst>
                <a:ext uri="{FF2B5EF4-FFF2-40B4-BE49-F238E27FC236}">
                  <a16:creationId xmlns:a16="http://schemas.microsoft.com/office/drawing/2014/main" id="{3DB989EC-9E96-651B-B72C-5338B676D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02332"/>
              <a:ext cx="4990878" cy="645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D1C9A25E-4B97-6180-A48A-27A15CE3EE05}"/>
                </a:ext>
              </a:extLst>
            </p:cNvPr>
            <p:cNvSpPr txBox="1"/>
            <p:nvPr/>
          </p:nvSpPr>
          <p:spPr>
            <a:xfrm>
              <a:off x="2090728" y="6440224"/>
              <a:ext cx="478143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800" dirty="0">
                  <a:solidFill>
                    <a:schemeClr val="bg1">
                      <a:lumMod val="85000"/>
                    </a:schemeClr>
                  </a:solidFill>
                </a:rPr>
                <a:t>https://www.facebook.com/whydontyousharethis/photos/a.182282579160234/1241508099904338/?type=3</a:t>
              </a:r>
            </a:p>
          </p:txBody>
        </p:sp>
      </p:grp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99C8972C-42E3-4B52-A5C7-7A676198E054}"/>
              </a:ext>
            </a:extLst>
          </p:cNvPr>
          <p:cNvCxnSpPr>
            <a:cxnSpLocks/>
          </p:cNvCxnSpPr>
          <p:nvPr/>
        </p:nvCxnSpPr>
        <p:spPr>
          <a:xfrm>
            <a:off x="3059832" y="2924944"/>
            <a:ext cx="3744416" cy="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8" y="24687"/>
            <a:ext cx="9115425" cy="64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571" y="6274288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1231" y="836712"/>
            <a:ext cx="1063701" cy="29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7302" y="1253413"/>
            <a:ext cx="1282890" cy="31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5180" y="1911365"/>
            <a:ext cx="1132764" cy="302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598758"/>
            <a:ext cx="805218" cy="19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A4778B6-8112-4729-946A-FC2AA8D62197}"/>
              </a:ext>
            </a:extLst>
          </p:cNvPr>
          <p:cNvSpPr txBox="1"/>
          <p:nvPr/>
        </p:nvSpPr>
        <p:spPr>
          <a:xfrm>
            <a:off x="179512" y="138189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generatie</a:t>
            </a:r>
          </a:p>
        </p:txBody>
      </p:sp>
    </p:spTree>
    <p:extLst>
      <p:ext uri="{BB962C8B-B14F-4D97-AF65-F5344CB8AC3E}">
        <p14:creationId xmlns:p14="http://schemas.microsoft.com/office/powerpoint/2010/main" val="278447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11698" y="337287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aantasten</a:t>
            </a:r>
            <a:endParaRPr lang="nl-NL" sz="59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52635" y="325013"/>
            <a:ext cx="417966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repareren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45327" y="1574616"/>
            <a:ext cx="4208328" cy="46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beschadigen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05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giftige verf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tast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gebouwen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52635" y="1559330"/>
            <a:ext cx="4226575" cy="44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herstellen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monteur probeert het klimtoestel te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repareren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persoon, arm&#10;&#10;Automatisch gegenereerde beschrijving">
            <a:extLst>
              <a:ext uri="{FF2B5EF4-FFF2-40B4-BE49-F238E27FC236}">
                <a16:creationId xmlns:a16="http://schemas.microsoft.com/office/drawing/2014/main" id="{AA1E6B42-1314-483C-A5AF-B4C7C5387B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635" y="2212822"/>
            <a:ext cx="3888432" cy="2597473"/>
          </a:xfrm>
          <a:prstGeom prst="rect">
            <a:avLst/>
          </a:prstGeom>
        </p:spPr>
      </p:pic>
      <p:pic>
        <p:nvPicPr>
          <p:cNvPr id="9" name="Afbeelding 8" descr="Afbeelding met brandkraan&#10;&#10;Automatisch gegenereerde beschrijving">
            <a:extLst>
              <a:ext uri="{FF2B5EF4-FFF2-40B4-BE49-F238E27FC236}">
                <a16:creationId xmlns:a16="http://schemas.microsoft.com/office/drawing/2014/main" id="{8ED7A4B6-3C00-4E56-B720-4F6EEDDD22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52" y="2400641"/>
            <a:ext cx="3612675" cy="24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42330" y="355073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stimuleren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68986" y="404769"/>
            <a:ext cx="410445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7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ontmoedigen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3020" y="1628800"/>
            <a:ext cx="416296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aanmoedigen, prikkelen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gemeente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stimuleert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spuiters om hier graffiti te spuiten. 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176464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door maatregelen proberen tegen te gaan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de camera’s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ontmoedigen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ze de graffitispuiters.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E7E0875-829E-42BE-A69A-1FD31D9EC9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757" y="3082743"/>
            <a:ext cx="2439526" cy="174549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DB5FDD8-39F7-4796-9696-A57910E1C1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2780928"/>
            <a:ext cx="3793314" cy="19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aanzienlijk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26064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gering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behoorlijk groot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2800" dirty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b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de camera’s kun je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aanzienlijk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deel van het station bekijken.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weinig, klein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babyfoon filmt meestal maar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gering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deel van de kamer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F9B0494-413F-4856-BB87-73FCA5DAB3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58" y="2492896"/>
            <a:ext cx="3758722" cy="2314174"/>
          </a:xfrm>
          <a:prstGeom prst="rect">
            <a:avLst/>
          </a:prstGeom>
        </p:spPr>
      </p:pic>
      <p:pic>
        <p:nvPicPr>
          <p:cNvPr id="17" name="Afbeelding 16" descr="Afbeelding met overdekt, bed, liggen, baby&#10;&#10;Automatisch gegenereerde beschrijving">
            <a:extLst>
              <a:ext uri="{FF2B5EF4-FFF2-40B4-BE49-F238E27FC236}">
                <a16:creationId xmlns:a16="http://schemas.microsoft.com/office/drawing/2014/main" id="{19F418CD-EF75-43EA-8042-3A8895DC4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63390"/>
            <a:ext cx="3481193" cy="23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5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2942" y="36366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normale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63660"/>
            <a:ext cx="471601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alternatief</a:t>
            </a:r>
            <a:endParaRPr lang="nl-NL" sz="54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wat veel voorkomt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normale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veel grote steden.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andere mogelijkheid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5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gemeente biedt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alternatief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waar de graffitispuiters mogen spuiten. 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A7CB3-698E-488D-8DF7-79915322AF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379" y="2811778"/>
            <a:ext cx="3896593" cy="1975120"/>
          </a:xfrm>
          <a:prstGeom prst="rect">
            <a:avLst/>
          </a:prstGeom>
        </p:spPr>
      </p:pic>
      <p:pic>
        <p:nvPicPr>
          <p:cNvPr id="16" name="Afbeelding 15" descr="Afbeelding met weg, graffiti, geverfd, gedecoreerd&#10;&#10;Automatisch gegenereerde beschrijving">
            <a:extLst>
              <a:ext uri="{FF2B5EF4-FFF2-40B4-BE49-F238E27FC236}">
                <a16:creationId xmlns:a16="http://schemas.microsoft.com/office/drawing/2014/main" id="{DF376F52-028D-439A-A21B-A944C83287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75" y="2474196"/>
            <a:ext cx="3467319" cy="23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4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980" y="28043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naar hartenlust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met tegenzin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zoveel je maar wilt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mag hier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naar hartenlust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graffiti spuiten.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zonder zin te hebben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Ze doen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met tegenzin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afwas.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persoon&#10;&#10;Automatisch gegenereerde beschrijving">
            <a:extLst>
              <a:ext uri="{FF2B5EF4-FFF2-40B4-BE49-F238E27FC236}">
                <a16:creationId xmlns:a16="http://schemas.microsoft.com/office/drawing/2014/main" id="{E08BCD24-C90F-4ACB-8B49-0F58ADF093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92896"/>
            <a:ext cx="3748456" cy="2500220"/>
          </a:xfrm>
          <a:prstGeom prst="rect">
            <a:avLst/>
          </a:prstGeom>
        </p:spPr>
      </p:pic>
      <p:pic>
        <p:nvPicPr>
          <p:cNvPr id="3" name="Afbeelding 2" descr="Afbeelding met persoon, overdekt, muur&#10;&#10;Automatisch gegenereerde beschrijving">
            <a:extLst>
              <a:ext uri="{FF2B5EF4-FFF2-40B4-BE49-F238E27FC236}">
                <a16:creationId xmlns:a16="http://schemas.microsoft.com/office/drawing/2014/main" id="{543FDDBF-1159-495A-BEE5-1948B19E25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92896"/>
            <a:ext cx="3600400" cy="24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13  – 28 maart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6"/>
            <a:ext cx="9013609" cy="639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795723" y="476672"/>
            <a:ext cx="4432462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517249" y="391196"/>
            <a:ext cx="4989410" cy="8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populatie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4230" y="3862789"/>
            <a:ext cx="2787026" cy="64633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99238" y="3862788"/>
            <a:ext cx="3192969" cy="6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jongeren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65622" y="3369872"/>
            <a:ext cx="98176" cy="962275"/>
          </a:xfrm>
          <a:prstGeom prst="rect">
            <a:avLst/>
          </a:prstGeom>
        </p:spPr>
      </p:pic>
      <p:sp>
        <p:nvSpPr>
          <p:cNvPr id="9" name="Text Box 14"/>
          <p:cNvSpPr txBox="1"/>
          <p:nvPr/>
        </p:nvSpPr>
        <p:spPr>
          <a:xfrm>
            <a:off x="3416248" y="3862788"/>
            <a:ext cx="2444750" cy="64633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3106" y="3884736"/>
            <a:ext cx="2626410" cy="79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reptielen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75990" y="3842656"/>
            <a:ext cx="2653780" cy="66646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11504" y="3862400"/>
            <a:ext cx="2653780" cy="59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en-US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graffiti-</a:t>
            </a:r>
            <a:r>
              <a:rPr lang="en-US" sz="3200" b="1" dirty="0" err="1">
                <a:latin typeface="Century Gothic" panose="020B0502020202020204" pitchFamily="34" charset="0"/>
                <a:ea typeface="Calibri"/>
                <a:cs typeface="Times New Roman"/>
              </a:rPr>
              <a:t>spuiters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7" name="Text Box 14">
            <a:extLst>
              <a:ext uri="{FF2B5EF4-FFF2-40B4-BE49-F238E27FC236}">
                <a16:creationId xmlns:a16="http://schemas.microsoft.com/office/drawing/2014/main" id="{2A6EB531-7906-4AF7-98EA-499CF2A9F95E}"/>
              </a:ext>
            </a:extLst>
          </p:cNvPr>
          <p:cNvSpPr txBox="1"/>
          <p:nvPr/>
        </p:nvSpPr>
        <p:spPr>
          <a:xfrm>
            <a:off x="6372200" y="476672"/>
            <a:ext cx="2436571" cy="20220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7911A5CC-0BEF-492B-A22C-FB7A3011C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990" y="476672"/>
            <a:ext cx="2546796" cy="202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de groep mensen, dieren of planten van een bepaald soort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persoon, buiten, poseren, mensen&#10;&#10;Automatisch gegenereerde beschrijving">
            <a:extLst>
              <a:ext uri="{FF2B5EF4-FFF2-40B4-BE49-F238E27FC236}">
                <a16:creationId xmlns:a16="http://schemas.microsoft.com/office/drawing/2014/main" id="{D6D79F59-3B2F-4AA0-97CA-F022306231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65" y="4594596"/>
            <a:ext cx="2113315" cy="141169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07D4C89-CD2A-4422-9B2D-3BAC911068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25" t="41496" r="18501" b="42993"/>
          <a:stretch/>
        </p:blipFill>
        <p:spPr>
          <a:xfrm>
            <a:off x="3814998" y="5324798"/>
            <a:ext cx="1359770" cy="76849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E5BCC42-6C5A-4DC8-99A3-2A2F065004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25" t="62221" r="18501" b="21374"/>
          <a:stretch/>
        </p:blipFill>
        <p:spPr>
          <a:xfrm>
            <a:off x="3295195" y="4594595"/>
            <a:ext cx="1359770" cy="812808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1E1231F-DBA9-44AE-A519-6231A836AC1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25" t="78460" r="18501" b="3053"/>
          <a:stretch/>
        </p:blipFill>
        <p:spPr>
          <a:xfrm>
            <a:off x="4607794" y="4594595"/>
            <a:ext cx="1359770" cy="915967"/>
          </a:xfrm>
          <a:prstGeom prst="rect">
            <a:avLst/>
          </a:prstGeom>
        </p:spPr>
      </p:pic>
      <p:pic>
        <p:nvPicPr>
          <p:cNvPr id="3" name="Afbeelding 2" descr="Afbeelding met persoon, grond, buitenshuis&#10;&#10;Automatisch gegenereerde beschrijving">
            <a:extLst>
              <a:ext uri="{FF2B5EF4-FFF2-40B4-BE49-F238E27FC236}">
                <a16:creationId xmlns:a16="http://schemas.microsoft.com/office/drawing/2014/main" id="{7BF7596D-F29D-4496-9519-71AD7235B6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995" y="4579600"/>
            <a:ext cx="2319961" cy="15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3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8" y="24687"/>
            <a:ext cx="9115425" cy="64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571" y="6274288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1231" y="836712"/>
            <a:ext cx="1063701" cy="29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7302" y="1253413"/>
            <a:ext cx="1282890" cy="31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5180" y="1911365"/>
            <a:ext cx="1132764" cy="302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598758"/>
            <a:ext cx="805218" cy="19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vak 26"/>
          <p:cNvSpPr txBox="1"/>
          <p:nvPr/>
        </p:nvSpPr>
        <p:spPr>
          <a:xfrm>
            <a:off x="226641" y="116632"/>
            <a:ext cx="5209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6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generatie</a:t>
            </a:r>
            <a:r>
              <a:rPr lang="nl-NL" sz="6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nl-NL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= mensen of dieren van ongeveer dezelfde </a:t>
            </a:r>
          </a:p>
          <a:p>
            <a:pPr lvl="0"/>
            <a:r>
              <a:rPr lang="nl-NL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leeftijd</a:t>
            </a:r>
          </a:p>
        </p:txBody>
      </p:sp>
      <p:sp>
        <p:nvSpPr>
          <p:cNvPr id="5" name="Rechthoek 4"/>
          <p:cNvSpPr/>
          <p:nvPr/>
        </p:nvSpPr>
        <p:spPr>
          <a:xfrm>
            <a:off x="3275856" y="5163863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l-NL" sz="24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Ik vraag me af of alle </a:t>
            </a:r>
            <a:r>
              <a:rPr lang="nl-NL" sz="2400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generaties</a:t>
            </a:r>
            <a:r>
              <a:rPr lang="nl-NL" sz="24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 dit soort kunst mooi vinden.</a:t>
            </a:r>
            <a:endParaRPr lang="nl-NL" sz="24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5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940154" y="3448040"/>
            <a:ext cx="3045568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4934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hopend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vragend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55308" y="3386512"/>
            <a:ext cx="3215259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dwingend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9" name="Text Box 14"/>
          <p:cNvSpPr txBox="1"/>
          <p:nvPr/>
        </p:nvSpPr>
        <p:spPr>
          <a:xfrm>
            <a:off x="6074503" y="4293096"/>
            <a:ext cx="2911218" cy="131528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3" name="Tekstvak 2"/>
          <p:cNvSpPr txBox="1">
            <a:spLocks noChangeArrowheads="1"/>
          </p:cNvSpPr>
          <p:nvPr/>
        </p:nvSpPr>
        <p:spPr bwMode="auto">
          <a:xfrm>
            <a:off x="6091467" y="4210003"/>
            <a:ext cx="2966261" cy="13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waaraan niet te ontkomen valt, belangrijk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Picture 2" descr="C:\Users\routledm\AppData\Local\Microsoft\Windows\Temporary Internet Files\Content.IE5\QB2I425M\shutterstock_3226708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581" y="1077992"/>
            <a:ext cx="23778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routledm\AppData\Local\Microsoft\Windows\Temporary Internet Files\Content.IE5\EZTIRJ3T\shutterstock_79499269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063368"/>
            <a:ext cx="2714625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outledm\AppData\Local\Microsoft\Windows\Temporary Internet Files\Content.IE5\JWT9YIC6\shutterstock_74286068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35" y="2714853"/>
            <a:ext cx="2570480" cy="17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4">
            <a:extLst>
              <a:ext uri="{FF2B5EF4-FFF2-40B4-BE49-F238E27FC236}">
                <a16:creationId xmlns:a16="http://schemas.microsoft.com/office/drawing/2014/main" id="{30703011-DC6D-45A3-8951-A031151B5CD2}"/>
              </a:ext>
            </a:extLst>
          </p:cNvPr>
          <p:cNvSpPr txBox="1"/>
          <p:nvPr/>
        </p:nvSpPr>
        <p:spPr>
          <a:xfrm>
            <a:off x="391654" y="448950"/>
            <a:ext cx="6417317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is een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dwingende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reden om het spuiten van graffiti te stoppen.</a:t>
            </a:r>
            <a:endParaRPr lang="nl-NL" sz="2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14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5176" y="447444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enigszins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tamelijk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382437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zeer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91982" y="469488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struik bovenaan is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tamelijk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groot.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3025296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3"/>
            <a:ext cx="2973560" cy="32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redelijk,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nogal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5BB6B29-A88D-4279-AEA2-997EADFA947D}"/>
              </a:ext>
            </a:extLst>
          </p:cNvPr>
          <p:cNvSpPr txBox="1"/>
          <p:nvPr/>
        </p:nvSpPr>
        <p:spPr>
          <a:xfrm>
            <a:off x="343802" y="5429073"/>
            <a:ext cx="2500006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12EFA640-95A6-442E-AF49-05EDDC11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422006"/>
            <a:ext cx="2870453" cy="3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beetje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Picture 2" descr="Kan een afbeelding zijn van bloem">
            <a:extLst>
              <a:ext uri="{FF2B5EF4-FFF2-40B4-BE49-F238E27FC236}">
                <a16:creationId xmlns:a16="http://schemas.microsoft.com/office/drawing/2014/main" id="{DDE576BB-14A7-4A95-8869-F4403316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971" y="997954"/>
            <a:ext cx="2304256" cy="2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87C8518-FB98-4179-A6AC-F8F27685E983}"/>
              </a:ext>
            </a:extLst>
          </p:cNvPr>
          <p:cNvSpPr txBox="1"/>
          <p:nvPr/>
        </p:nvSpPr>
        <p:spPr>
          <a:xfrm>
            <a:off x="3426834" y="3675564"/>
            <a:ext cx="2304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>
                    <a:lumMod val="85000"/>
                  </a:schemeClr>
                </a:solidFill>
              </a:rPr>
              <a:t>https://www.facebook.com/whydontyousharethis/photos/a.182282579160234/1241508099904338/?type=3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B3AD1CF8-7C37-4B38-8D57-0276F7F682BB}"/>
              </a:ext>
            </a:extLst>
          </p:cNvPr>
          <p:cNvCxnSpPr>
            <a:cxnSpLocks/>
          </p:cNvCxnSpPr>
          <p:nvPr/>
        </p:nvCxnSpPr>
        <p:spPr>
          <a:xfrm>
            <a:off x="3707904" y="2204864"/>
            <a:ext cx="2065885" cy="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Afbeelding 11" descr="Afbeelding met plant, agave&#10;&#10;Automatisch gegenereerde beschrijving">
            <a:extLst>
              <a:ext uri="{FF2B5EF4-FFF2-40B4-BE49-F238E27FC236}">
                <a16:creationId xmlns:a16="http://schemas.microsoft.com/office/drawing/2014/main" id="{12EC4BF4-A3A4-42EA-8D7F-3E42CFA85F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92" t="28218" r="15154"/>
          <a:stretch/>
        </p:blipFill>
        <p:spPr>
          <a:xfrm>
            <a:off x="303707" y="2753053"/>
            <a:ext cx="2486807" cy="1786282"/>
          </a:xfrm>
          <a:prstGeom prst="rect">
            <a:avLst/>
          </a:prstGeom>
        </p:spPr>
      </p:pic>
      <p:pic>
        <p:nvPicPr>
          <p:cNvPr id="21" name="Afbeelding 20" descr="Afbeelding met boom, plant&#10;&#10;Automatisch gegenereerde beschrijving">
            <a:extLst>
              <a:ext uri="{FF2B5EF4-FFF2-40B4-BE49-F238E27FC236}">
                <a16:creationId xmlns:a16="http://schemas.microsoft.com/office/drawing/2014/main" id="{2EAC4DA2-4FC6-442D-A65F-55CB80EFD8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264" y="1749502"/>
            <a:ext cx="2725699" cy="15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2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382517" y="2506124"/>
            <a:ext cx="3869008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192785" y="2390487"/>
            <a:ext cx="424847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diameter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624643" y="3212976"/>
            <a:ext cx="983973" cy="15091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5279915" y="1432346"/>
            <a:ext cx="566103" cy="1065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  <a:endCxn id="12" idx="0"/>
          </p:cNvCxnSpPr>
          <p:nvPr/>
        </p:nvCxnSpPr>
        <p:spPr>
          <a:xfrm>
            <a:off x="7009479" y="3479698"/>
            <a:ext cx="528132" cy="1097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457386" y="4585366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223594" y="4577208"/>
            <a:ext cx="2628033" cy="39392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straal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afstand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03175" y="4578404"/>
            <a:ext cx="373837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86673" y="4577208"/>
            <a:ext cx="3738376" cy="33636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middelpunt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999136" y="3212976"/>
            <a:ext cx="6677320" cy="104489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038583" y="3253500"/>
            <a:ext cx="6993605" cy="91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doorsnede, de afstand van de ene naar de andere kant van een cirkel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diagram&#10;&#10;Automatisch gegenereerde beschrijving">
            <a:extLst>
              <a:ext uri="{FF2B5EF4-FFF2-40B4-BE49-F238E27FC236}">
                <a16:creationId xmlns:a16="http://schemas.microsoft.com/office/drawing/2014/main" id="{7648E6B6-1DC9-439E-BAD8-98773469ED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1" y="461482"/>
            <a:ext cx="2559569" cy="2559569"/>
          </a:xfrm>
          <a:prstGeom prst="rect">
            <a:avLst/>
          </a:prstGeom>
        </p:spPr>
      </p:pic>
      <p:pic>
        <p:nvPicPr>
          <p:cNvPr id="25" name="Afbeelding 24" descr="Afbeelding met tekst, sport&#10;&#10;Automatisch gegenereerde beschrijving">
            <a:extLst>
              <a:ext uri="{FF2B5EF4-FFF2-40B4-BE49-F238E27FC236}">
                <a16:creationId xmlns:a16="http://schemas.microsoft.com/office/drawing/2014/main" id="{0A076F1F-DF67-4A62-8AC6-8B1E6F3833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507" y="4450965"/>
            <a:ext cx="2091726" cy="2079472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8B78A6B0-8A6B-48E6-B07E-5CBCCB16B4A2}"/>
              </a:ext>
            </a:extLst>
          </p:cNvPr>
          <p:cNvSpPr txBox="1"/>
          <p:nvPr/>
        </p:nvSpPr>
        <p:spPr>
          <a:xfrm>
            <a:off x="4650767" y="5569049"/>
            <a:ext cx="1374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C000"/>
                </a:solidFill>
                <a:latin typeface="Century Gothic" panose="020B0502020202020204" pitchFamily="34" charset="0"/>
              </a:rPr>
              <a:t>middelpunt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910769F-84FB-4BFF-8E28-2CC8B78F28AA}"/>
              </a:ext>
            </a:extLst>
          </p:cNvPr>
          <p:cNvSpPr txBox="1"/>
          <p:nvPr/>
        </p:nvSpPr>
        <p:spPr>
          <a:xfrm rot="18667389">
            <a:off x="4903756" y="4814890"/>
            <a:ext cx="834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  <a:latin typeface="Century Gothic" panose="020B0502020202020204" pitchFamily="34" charset="0"/>
              </a:rPr>
              <a:t>straal</a:t>
            </a:r>
          </a:p>
        </p:txBody>
      </p:sp>
      <p:pic>
        <p:nvPicPr>
          <p:cNvPr id="2049" name="Afbeelding 2048">
            <a:extLst>
              <a:ext uri="{FF2B5EF4-FFF2-40B4-BE49-F238E27FC236}">
                <a16:creationId xmlns:a16="http://schemas.microsoft.com/office/drawing/2014/main" id="{4926E444-CC0D-4143-A82D-468807D47F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798" y="440848"/>
            <a:ext cx="1548211" cy="16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aantasten</a:t>
            </a:r>
          </a:p>
        </p:txBody>
      </p:sp>
      <p:pic>
        <p:nvPicPr>
          <p:cNvPr id="5" name="Afbeelding 4" descr="Afbeelding met brandkraan&#10;&#10;Automatisch gegenereerde beschrijving">
            <a:extLst>
              <a:ext uri="{FF2B5EF4-FFF2-40B4-BE49-F238E27FC236}">
                <a16:creationId xmlns:a16="http://schemas.microsoft.com/office/drawing/2014/main" id="{01BBBB3D-CD5C-4876-A355-305AA513C8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93" y="1412776"/>
            <a:ext cx="7801414" cy="52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dwingend</a:t>
            </a:r>
          </a:p>
        </p:txBody>
      </p:sp>
      <p:pic>
        <p:nvPicPr>
          <p:cNvPr id="3" name="Picture 2" descr="C:\Users\routledm\AppData\Local\Microsoft\Windows\Temporary Internet Files\Content.IE5\QB2I425M\shutterstock_322670864.jpg">
            <a:extLst>
              <a:ext uri="{FF2B5EF4-FFF2-40B4-BE49-F238E27FC236}">
                <a16:creationId xmlns:a16="http://schemas.microsoft.com/office/drawing/2014/main" id="{B7A3B974-2E85-4DD6-A7F2-875AE35B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5326" y="1484784"/>
            <a:ext cx="5353348" cy="50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populatie</a:t>
            </a:r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9104ED2-E7B6-4A74-9574-093023586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340768"/>
            <a:ext cx="2880320" cy="52938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698C861-1632-4D14-8EAB-2A530E3D842D}"/>
              </a:ext>
            </a:extLst>
          </p:cNvPr>
          <p:cNvSpPr txBox="1"/>
          <p:nvPr/>
        </p:nvSpPr>
        <p:spPr>
          <a:xfrm>
            <a:off x="4596563" y="37890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= mensen die graffiti leuk vinden</a:t>
            </a:r>
          </a:p>
        </p:txBody>
      </p:sp>
    </p:spTree>
    <p:extLst>
      <p:ext uri="{BB962C8B-B14F-4D97-AF65-F5344CB8AC3E}">
        <p14:creationId xmlns:p14="http://schemas.microsoft.com/office/powerpoint/2010/main" val="237846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aanzienlijk</a:t>
            </a:r>
          </a:p>
        </p:txBody>
      </p:sp>
      <p:pic>
        <p:nvPicPr>
          <p:cNvPr id="9" name="Afbeelding 8" descr="Afbeelding met overdekt, gebouw, mensen, schaatsbaan&#10;&#10;Automatisch gegenereerde beschrijving">
            <a:extLst>
              <a:ext uri="{FF2B5EF4-FFF2-40B4-BE49-F238E27FC236}">
                <a16:creationId xmlns:a16="http://schemas.microsoft.com/office/drawing/2014/main" id="{063E5DF7-9E78-44AB-B09C-98D578A7F6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59" y="1340768"/>
            <a:ext cx="7112882" cy="48936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FF46E94-13CF-491B-96BF-09490BA0F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9" b="94667" l="5029" r="95181">
                        <a14:foregroundMark x1="53536" y1="93235" x2="38554" y2="89877"/>
                        <a14:foregroundMark x1="87009" y1="50519" x2="86590" y2="33432"/>
                        <a14:foregroundMark x1="90571" y1="20444" x2="83447" y2="10420"/>
                        <a14:foregroundMark x1="52750" y1="10025" x2="13724" y2="12247"/>
                        <a14:foregroundMark x1="62965" y1="9679" x2="43269" y2="6321"/>
                        <a14:foregroundMark x1="95285" y1="23407" x2="94500" y2="18568"/>
                        <a14:foregroundMark x1="5448" y1="27457" x2="5081" y2="18173"/>
                        <a14:foregroundMark x1="62598" y1="86519" x2="58041" y2="55802"/>
                        <a14:foregroundMark x1="58041" y1="55802" x2="57046" y2="54222"/>
                        <a14:foregroundMark x1="74018" y1="77235" x2="64170" y2="49778"/>
                        <a14:foregroundMark x1="66527" y1="90617" x2="79518" y2="77037"/>
                        <a14:foregroundMark x1="79518" y1="77037" x2="79518" y2="76889"/>
                        <a14:foregroundMark x1="48402" y1="94716" x2="40911" y2="91704"/>
                        <a14:foregroundMark x1="70089" y1="10765" x2="56260" y2="4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37904" y="3655262"/>
            <a:ext cx="1755309" cy="18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ontmoedigen</a:t>
            </a:r>
          </a:p>
        </p:txBody>
      </p:sp>
      <p:pic>
        <p:nvPicPr>
          <p:cNvPr id="3" name="Afbeelding 2" descr="Afbeelding met diagram&#10;&#10;Automatisch gegenereerde beschrijving">
            <a:extLst>
              <a:ext uri="{FF2B5EF4-FFF2-40B4-BE49-F238E27FC236}">
                <a16:creationId xmlns:a16="http://schemas.microsoft.com/office/drawing/2014/main" id="{F26D794E-B7C8-4920-9956-9EE72F80A4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1484784"/>
            <a:ext cx="6264696" cy="5160575"/>
          </a:xfrm>
          <a:prstGeom prst="rect">
            <a:avLst/>
          </a:prstGeom>
        </p:spPr>
      </p:pic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F32CA619-C96D-45A0-9F77-C2DC620512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6" b="95788" l="6715" r="94085">
                        <a14:foregroundMark x1="31655" y1="64838" x2="40687" y2="61606"/>
                        <a14:foregroundMark x1="8793" y1="64055" x2="11431" y2="74241"/>
                        <a14:foregroundMark x1="59552" y1="67679" x2="62910" y2="78648"/>
                        <a14:foregroundMark x1="91847" y1="71009" x2="92806" y2="79922"/>
                        <a14:foregroundMark x1="6795" y1="49363" x2="6795" y2="49363"/>
                        <a14:foregroundMark x1="65548" y1="7052" x2="69225" y2="7052"/>
                        <a14:foregroundMark x1="91447" y1="95788" x2="94165" y2="95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3528" y="1452174"/>
            <a:ext cx="176419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alternatief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09A317-E102-46B5-AF34-363A59C1CC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44000" cy="4573047"/>
          </a:xfrm>
          <a:prstGeom prst="rect">
            <a:avLst/>
          </a:prstGeom>
        </p:spPr>
      </p:pic>
      <p:pic>
        <p:nvPicPr>
          <p:cNvPr id="5" name="Afbeelding 4" descr="Afbeelding met grafiek&#10;&#10;Automatisch gegenereerde beschrijving">
            <a:extLst>
              <a:ext uri="{FF2B5EF4-FFF2-40B4-BE49-F238E27FC236}">
                <a16:creationId xmlns:a16="http://schemas.microsoft.com/office/drawing/2014/main" id="{D96E70B2-29F9-4E15-8E8C-AF34B26257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442" b="100000" l="10000" r="90000">
                        <a14:foregroundMark x1="16773" y1="21911" x2="16773" y2="21911"/>
                        <a14:foregroundMark x1="17318" y1="21911" x2="16955" y2="21911"/>
                        <a14:foregroundMark x1="82500" y1="21911" x2="82500" y2="21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480" y="1844823"/>
            <a:ext cx="4752528" cy="158417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0727E83-5E1A-482D-ACA2-CA5BD6BEDB56}"/>
              </a:ext>
            </a:extLst>
          </p:cNvPr>
          <p:cNvSpPr txBox="1"/>
          <p:nvPr/>
        </p:nvSpPr>
        <p:spPr>
          <a:xfrm>
            <a:off x="3203848" y="236368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entury Gothic" panose="020B0502020202020204" pitchFamily="34" charset="0"/>
              </a:rPr>
              <a:t>legale graffitiplek</a:t>
            </a:r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naar hartenlust</a:t>
            </a:r>
          </a:p>
        </p:txBody>
      </p:sp>
      <p:pic>
        <p:nvPicPr>
          <p:cNvPr id="5" name="Afbeelding 4" descr="Afbeelding met persoon&#10;&#10;Automatisch gegenereerde beschrijving">
            <a:extLst>
              <a:ext uri="{FF2B5EF4-FFF2-40B4-BE49-F238E27FC236}">
                <a16:creationId xmlns:a16="http://schemas.microsoft.com/office/drawing/2014/main" id="{1279D741-7603-4F3B-9778-D886F3A2A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1" y="1412776"/>
            <a:ext cx="777297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886</Words>
  <Application>Microsoft Office PowerPoint</Application>
  <PresentationFormat>Diavoorstelling (4:3)</PresentationFormat>
  <Paragraphs>245</Paragraphs>
  <Slides>24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528</cp:revision>
  <dcterms:created xsi:type="dcterms:W3CDTF">2021-06-08T06:13:59Z</dcterms:created>
  <dcterms:modified xsi:type="dcterms:W3CDTF">2023-03-28T09:50:09Z</dcterms:modified>
</cp:coreProperties>
</file>