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437" r:id="rId2"/>
    <p:sldId id="548" r:id="rId3"/>
    <p:sldId id="1499" r:id="rId4"/>
    <p:sldId id="1476" r:id="rId5"/>
    <p:sldId id="1481" r:id="rId6"/>
    <p:sldId id="1475" r:id="rId7"/>
    <p:sldId id="1480" r:id="rId8"/>
    <p:sldId id="1478" r:id="rId9"/>
    <p:sldId id="1483" r:id="rId10"/>
    <p:sldId id="1492" r:id="rId11"/>
    <p:sldId id="1479" r:id="rId12"/>
    <p:sldId id="1477" r:id="rId13"/>
    <p:sldId id="1460" r:id="rId14"/>
    <p:sldId id="934" r:id="rId15"/>
    <p:sldId id="1495" r:id="rId16"/>
    <p:sldId id="1496" r:id="rId17"/>
    <p:sldId id="1494" r:id="rId18"/>
    <p:sldId id="263" r:id="rId19"/>
    <p:sldId id="1500" r:id="rId20"/>
    <p:sldId id="1493" r:id="rId21"/>
    <p:sldId id="970" r:id="rId22"/>
    <p:sldId id="1193" r:id="rId23"/>
    <p:sldId id="1498" r:id="rId24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99"/>
            <p14:sldId id="1476"/>
            <p14:sldId id="1481"/>
            <p14:sldId id="1475"/>
            <p14:sldId id="1480"/>
            <p14:sldId id="1478"/>
            <p14:sldId id="1483"/>
            <p14:sldId id="1492"/>
            <p14:sldId id="1479"/>
            <p14:sldId id="1477"/>
            <p14:sldId id="1460"/>
            <p14:sldId id="934"/>
            <p14:sldId id="1495"/>
            <p14:sldId id="1496"/>
            <p14:sldId id="1494"/>
            <p14:sldId id="263"/>
            <p14:sldId id="1500"/>
            <p14:sldId id="1493"/>
            <p14:sldId id="970"/>
            <p14:sldId id="1193"/>
            <p14:sldId id="14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5046" autoAdjust="0"/>
  </p:normalViewPr>
  <p:slideViewPr>
    <p:cSldViewPr>
      <p:cViewPr varScale="1">
        <p:scale>
          <a:sx n="82" d="100"/>
          <a:sy n="82" d="100"/>
        </p:scale>
        <p:origin x="116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17-1-2023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17-1-2023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b="1" dirty="0"/>
              <a:t>Woordenoverzicht</a:t>
            </a:r>
          </a:p>
          <a:p>
            <a:pPr fontAlgn="t"/>
            <a:endParaRPr lang="nl-NL" b="1" dirty="0"/>
          </a:p>
          <a:p>
            <a:pPr fontAlgn="t"/>
            <a:r>
              <a:rPr lang="nl-NL" b="1" dirty="0"/>
              <a:t>ontredderd:</a:t>
            </a:r>
            <a:r>
              <a:rPr lang="nl-NL" b="0" dirty="0"/>
              <a:t> erg in de war door een gebeurtenis</a:t>
            </a:r>
          </a:p>
          <a:p>
            <a:pPr fontAlgn="t"/>
            <a:r>
              <a:rPr lang="nl-NL" b="1" dirty="0"/>
              <a:t>bezwijken: </a:t>
            </a:r>
            <a:r>
              <a:rPr lang="nl-NL" b="0" dirty="0"/>
              <a:t>stukgaan omdat het niet sterk genoeg is</a:t>
            </a:r>
          </a:p>
          <a:p>
            <a:pPr fontAlgn="t"/>
            <a:r>
              <a:rPr lang="nl-NL" b="1" dirty="0"/>
              <a:t>ongekend: </a:t>
            </a:r>
            <a:r>
              <a:rPr lang="nl-NL" b="0" dirty="0"/>
              <a:t>zoals nog nooit eerder is voorgekomen</a:t>
            </a:r>
          </a:p>
          <a:p>
            <a:pPr fontAlgn="t"/>
            <a:r>
              <a:rPr lang="nl-NL" b="1" dirty="0"/>
              <a:t>onvermijdelijk: </a:t>
            </a:r>
            <a:r>
              <a:rPr lang="nl-NL" b="0" dirty="0"/>
              <a:t>niet te voorkomen</a:t>
            </a:r>
          </a:p>
          <a:p>
            <a:pPr fontAlgn="t"/>
            <a:r>
              <a:rPr lang="nl-NL" b="1" dirty="0"/>
              <a:t>de samenloop van omstandigheden: </a:t>
            </a:r>
            <a:r>
              <a:rPr lang="nl-NL" b="0" dirty="0"/>
              <a:t>het toevallig tegelijk gebeuren van verschillende dingen</a:t>
            </a:r>
          </a:p>
          <a:p>
            <a:pPr fontAlgn="t"/>
            <a:r>
              <a:rPr lang="nl-NL" b="1" dirty="0"/>
              <a:t>inzien:</a:t>
            </a:r>
            <a:r>
              <a:rPr lang="nl-NL" b="0" dirty="0"/>
              <a:t> begrijpen, snappen</a:t>
            </a:r>
          </a:p>
          <a:p>
            <a:pPr fontAlgn="t"/>
            <a:r>
              <a:rPr lang="nl-NL" b="1" dirty="0"/>
              <a:t>rampzalig: </a:t>
            </a:r>
            <a:r>
              <a:rPr lang="nl-NL" b="0" dirty="0"/>
              <a:t>heel naar, ellendig</a:t>
            </a:r>
          </a:p>
          <a:p>
            <a:pPr fontAlgn="t"/>
            <a:r>
              <a:rPr lang="nl-NL" b="1" dirty="0"/>
              <a:t>kwetsbaar: </a:t>
            </a:r>
            <a:r>
              <a:rPr lang="nl-NL" b="0" dirty="0"/>
              <a:t>zwak en weinig beschermd</a:t>
            </a:r>
          </a:p>
          <a:p>
            <a:pPr fontAlgn="t"/>
            <a:r>
              <a:rPr lang="nl-NL" b="1" dirty="0"/>
              <a:t>vrijwel: </a:t>
            </a:r>
            <a:r>
              <a:rPr lang="nl-NL" b="0" dirty="0"/>
              <a:t>bijna</a:t>
            </a:r>
          </a:p>
          <a:p>
            <a:pPr fontAlgn="t"/>
            <a:r>
              <a:rPr lang="nl-NL" b="1" dirty="0"/>
              <a:t>betrokken zijn bij: </a:t>
            </a:r>
            <a:r>
              <a:rPr lang="nl-NL" b="0" dirty="0"/>
              <a:t>ermee te maken hebben</a:t>
            </a:r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02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17-1-2023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17-1-2023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8.png"/><Relationship Id="rId7" Type="http://schemas.openxmlformats.org/officeDocument/2006/relationships/image" Target="../media/image17.png"/><Relationship Id="rId12" Type="http://schemas.openxmlformats.org/officeDocument/2006/relationships/image" Target="../media/image43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42.jpeg"/><Relationship Id="rId5" Type="http://schemas.openxmlformats.org/officeDocument/2006/relationships/image" Target="../media/image18.png"/><Relationship Id="rId10" Type="http://schemas.openxmlformats.org/officeDocument/2006/relationships/image" Target="../media/image41.jpeg"/><Relationship Id="rId4" Type="http://schemas.openxmlformats.org/officeDocument/2006/relationships/image" Target="../media/image39.jpeg"/><Relationship Id="rId9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8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5" Type="http://schemas.openxmlformats.org/officeDocument/2006/relationships/image" Target="../media/image13.jpeg"/><Relationship Id="rId10" Type="http://schemas.microsoft.com/office/2007/relationships/hdphoto" Target="../media/hdphoto1.wdp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B: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Gisteren zag ik deze foto voorbij komen op Internet (</a:t>
            </a:r>
            <a:r>
              <a:rPr lang="nl-NL" sz="2000" dirty="0">
                <a:solidFill>
                  <a:schemeClr val="accent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extra klik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). Ik heb vaak foto’s gezien van mensen die klussen, maar dit is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ongekend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! Ongekend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zoals nog nooit eerder is voorgekomen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Ik krijg de kriebels in mijn buik als ik hier naar kijk! Die ladder staat toch helemaal niet stevig..?! Die man staat daar heel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kwetsbaar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Heel zwak en weinig beschermd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Ik hoop maar dat de ladder niet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bezwijkt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oftewel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stukgaat omdat het niet sterk genoeg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is, of dat de ladder wegglijdt. Want wat er dan gebeurt is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rampzalig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;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heel naar en ellendig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! De enorme val die de man dan zal maken is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onvermijdelijk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Die val is dan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niet te voorkomen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Vrijwel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bijna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alle klussers weten toch wel dat dit heel onverstandig is? En wie heeft deze foto gemaakt? Iemand die hierbij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betrokken was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toch? Iemand die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ermee te maken heeft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Ziet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die dan ook niet in dat dit gevaarlijk is?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Begrijpt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diegene dan ook niet dat het gevaarlijk is? Misschien is het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een samenloop van omstandigheden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dat ze voor deze manier van klussen hebben gekozen… De samenloop van omstandigheden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het toevallig tegelijk gebeuren van verschillende dingen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Dus misschien waren er allemaal omstandigheden waardoor het niet anders kon dan zo. Ik heb geen idee! Als ik zou zien dat deze man valt, zou ik me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ontredderd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voelen. Dan zou ik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erg in de war zijn door die gebeurtenis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Hoe zouden jullie reageren?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betrokken zijn bij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149F642-BB3C-4A7E-863F-31512A4F3C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244183"/>
            <a:ext cx="3744416" cy="561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50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inzien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63A3CFF-8830-4EB1-8994-56D6EB6CC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916832"/>
            <a:ext cx="8594503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samenloop van omstandigheden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3C28EEA-297A-41FD-A74B-5B65A0633C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211" y="2363235"/>
            <a:ext cx="6527577" cy="432125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AF82C01-5359-4D3E-A166-DE079DA8808E}"/>
              </a:ext>
            </a:extLst>
          </p:cNvPr>
          <p:cNvSpPr txBox="1"/>
          <p:nvPr/>
        </p:nvSpPr>
        <p:spPr>
          <a:xfrm>
            <a:off x="4283968" y="3284984"/>
            <a:ext cx="223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/>
              <a:t>boven trapgat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geen langere trap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kort klusje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het moet vandaag af</a:t>
            </a:r>
          </a:p>
        </p:txBody>
      </p:sp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ontredderd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2FA827A-065C-46E6-8406-7E78209ADC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75" y="1412776"/>
            <a:ext cx="7784649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24408" y="440544"/>
            <a:ext cx="4275584" cy="97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intact blijven</a:t>
            </a:r>
            <a:endParaRPr lang="nl-NL" sz="5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32656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bezwijken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04800" y="1628800"/>
            <a:ext cx="412318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beschadigen, heel blijven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54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4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Deze ladder is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intact gebleven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32783" y="1624654"/>
            <a:ext cx="4231705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stukgaan omdat het niet sterk genoeg is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ladder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bezwijkt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 Hij is niet stevig genoeg.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31E1D232-63FD-4C7F-8DE9-A4C78C5AC6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2691849"/>
            <a:ext cx="1757421" cy="263481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002E03D-08D8-48DE-9DA5-8B9E437398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82" b="4664"/>
          <a:stretch/>
        </p:blipFill>
        <p:spPr>
          <a:xfrm>
            <a:off x="1435508" y="2691849"/>
            <a:ext cx="1935093" cy="263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78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24408" y="188640"/>
            <a:ext cx="4275584" cy="74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betrokken</a:t>
            </a:r>
            <a:endParaRPr lang="nl-NL" sz="5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04800" y="1628800"/>
            <a:ext cx="412318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ermee te maken hebben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54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24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Degene die de foto maakte,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was ook betrokken bij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de situatie.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32783" y="1624654"/>
            <a:ext cx="4231705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zonder b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elangstelling of betrokkenheid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32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sz="24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Blijkbaar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was hij onbewogen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voor het gevaar.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Tekstvak 2">
            <a:extLst>
              <a:ext uri="{FF2B5EF4-FFF2-40B4-BE49-F238E27FC236}">
                <a16:creationId xmlns:a16="http://schemas.microsoft.com/office/drawing/2014/main" id="{E0E055B3-247C-419F-A772-D6461EBC1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08" y="663402"/>
            <a:ext cx="4275584" cy="74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zijn bij</a:t>
            </a:r>
            <a:endParaRPr lang="nl-NL" sz="5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kstvak 2">
            <a:extLst>
              <a:ext uri="{FF2B5EF4-FFF2-40B4-BE49-F238E27FC236}">
                <a16:creationId xmlns:a16="http://schemas.microsoft.com/office/drawing/2014/main" id="{6DCD880E-F8B7-4F6C-A19F-9BAA3D37E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103" y="90450"/>
            <a:ext cx="4275584" cy="74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onbewogen</a:t>
            </a:r>
            <a:endParaRPr lang="nl-NL" sz="5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0" name="Tekstvak 2">
            <a:extLst>
              <a:ext uri="{FF2B5EF4-FFF2-40B4-BE49-F238E27FC236}">
                <a16:creationId xmlns:a16="http://schemas.microsoft.com/office/drawing/2014/main" id="{243A66EF-0600-4929-A0B0-D6C4BA65D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87995"/>
            <a:ext cx="4275584" cy="74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zijn</a:t>
            </a:r>
            <a:endParaRPr lang="nl-NL" sz="5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29E2E8C4-5915-4733-B128-7A61B52D09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61"/>
          <a:stretch/>
        </p:blipFill>
        <p:spPr>
          <a:xfrm>
            <a:off x="1403648" y="2636912"/>
            <a:ext cx="1819661" cy="241547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E6D49ED-1337-406A-9323-AF30193D17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2780928"/>
            <a:ext cx="3400392" cy="227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49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kwetsbaar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robuust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zwak en weinig beschermd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3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Dit touw is heel </a:t>
            </a:r>
            <a:r>
              <a:rPr lang="nl-NL" sz="2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kwetsbaar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sterk en stevig gebouwd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600" dirty="0"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24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2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Deze ladder is heel </a:t>
            </a:r>
            <a:r>
              <a:rPr lang="nl-NL" sz="22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robuust</a:t>
            </a:r>
            <a:r>
              <a:rPr lang="nl-NL" sz="22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780325E-758C-4960-A116-D6D117B9BD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2592235"/>
            <a:ext cx="2016224" cy="3018299"/>
          </a:xfrm>
          <a:prstGeom prst="rect">
            <a:avLst/>
          </a:prstGeom>
        </p:spPr>
      </p:pic>
      <p:pic>
        <p:nvPicPr>
          <p:cNvPr id="3" name="Afbeelding 2" descr="Afbeelding met touw&#10;&#10;Automatisch gegenereerde beschrijving">
            <a:extLst>
              <a:ext uri="{FF2B5EF4-FFF2-40B4-BE49-F238E27FC236}">
                <a16:creationId xmlns:a16="http://schemas.microsoft.com/office/drawing/2014/main" id="{5C5A7B6D-4263-4342-A77C-BAB9165A794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924944"/>
            <a:ext cx="3168352" cy="211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94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ongekend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doorsnee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1520" y="1628800"/>
            <a:ext cx="439248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zoals nog nooit </a:t>
            </a:r>
            <a:b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eerder is voorgekomen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heb vaak foto’s gezien </a:t>
            </a:r>
            <a:b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van mensen die klussen, </a:t>
            </a:r>
            <a:b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maar dit is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ongekend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!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wat veel voorkomt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Deze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gereedschapsgordel is vrij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doorsnee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B9F7D16-4511-4E89-93BC-96D52F5C50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51" y="2996952"/>
            <a:ext cx="3715716" cy="208823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61E35A5-AD3E-4AEC-8DC0-B3334072C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4702" y="2996952"/>
            <a:ext cx="126041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7863F7B-9FF1-4AAA-B368-A754E83E7A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081" y="2698874"/>
            <a:ext cx="3528392" cy="235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1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0" y="425771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7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vermijdbaar</a:t>
            </a:r>
            <a:endParaRPr lang="nl-NL" sz="47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46240" y="444663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7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onvermijdelijk</a:t>
            </a:r>
            <a:endParaRPr lang="nl-NL" sz="47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23528" y="1628800"/>
            <a:ext cx="41044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wat voorkomen kan worden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Met goed advies is zo’n situatie </a:t>
            </a:r>
            <a:r>
              <a:rPr lang="nl-NL" sz="2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vermijdbaar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r>
              <a:rPr lang="nl-NL" sz="2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te voorkomen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4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enorme val die de man dan zal maken is </a:t>
            </a:r>
            <a:r>
              <a:rPr lang="nl-NL" sz="2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onvermijdelijk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200" u="sng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77CC4BA-655D-49AC-90C6-20710F7568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492896"/>
            <a:ext cx="3928940" cy="24484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188E9C1-30A1-4F7F-A775-40C15EBE95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270" y="2708920"/>
            <a:ext cx="3557281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65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3 -  17 januari 2023</a:t>
            </a: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489688"/>
            <a:ext cx="2808311" cy="7924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23573"/>
            <a:ext cx="3138805" cy="811935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helemaal niet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002597" y="4007635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vrijwel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78279" y="3448040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volledig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454374" y="489213"/>
            <a:ext cx="7790034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Vrijwel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alle klusjesmannen weten toch wel dat dit heel onverstandig is?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  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190612" y="4849240"/>
            <a:ext cx="1995951" cy="53542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3311349" y="4985901"/>
            <a:ext cx="2873189" cy="38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bijna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184538" y="4309312"/>
            <a:ext cx="2319028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6213412" y="4302244"/>
            <a:ext cx="2319028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helemaal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79AFF2F-957D-4992-B08C-80CDBD6DEC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907"/>
          <a:stretch/>
        </p:blipFill>
        <p:spPr>
          <a:xfrm>
            <a:off x="3191038" y="2135902"/>
            <a:ext cx="2694206" cy="180700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110CBD0-BF8C-40DD-8689-D60E02EEB8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168"/>
          <a:stretch/>
        </p:blipFill>
        <p:spPr>
          <a:xfrm>
            <a:off x="6075372" y="1587483"/>
            <a:ext cx="2724347" cy="180700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4095F83-3EC8-4A16-BAA4-B1E90B8ADB0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01" b="94675" l="7059" r="92353">
                        <a14:foregroundMark x1="32941" y1="26036" x2="22353" y2="39645"/>
                        <a14:foregroundMark x1="22353" y1="39645" x2="35882" y2="30769"/>
                        <a14:foregroundMark x1="35882" y1="30769" x2="58235" y2="31361"/>
                        <a14:foregroundMark x1="58235" y1="31361" x2="77647" y2="28994"/>
                        <a14:foregroundMark x1="77647" y1="28994" x2="84118" y2="39645"/>
                        <a14:foregroundMark x1="84118" y1="39645" x2="81176" y2="65680"/>
                        <a14:foregroundMark x1="81176" y1="65680" x2="58824" y2="78698"/>
                        <a14:foregroundMark x1="58824" y1="78698" x2="45882" y2="81065"/>
                        <a14:foregroundMark x1="45882" y1="81065" x2="32941" y2="79290"/>
                        <a14:foregroundMark x1="32941" y1="79290" x2="30000" y2="50296"/>
                        <a14:foregroundMark x1="30000" y1="50296" x2="31176" y2="43787"/>
                        <a14:foregroundMark x1="30000" y1="20118" x2="18824" y2="25444"/>
                        <a14:foregroundMark x1="18824" y1="25444" x2="9412" y2="47929"/>
                        <a14:foregroundMark x1="9412" y1="47929" x2="8235" y2="60355"/>
                        <a14:foregroundMark x1="8235" y1="60355" x2="11765" y2="71598"/>
                        <a14:foregroundMark x1="11765" y1="71598" x2="18824" y2="82249"/>
                        <a14:foregroundMark x1="18824" y1="82249" x2="40588" y2="93491"/>
                        <a14:foregroundMark x1="40588" y1="93491" x2="51765" y2="96450"/>
                        <a14:foregroundMark x1="51765" y1="96450" x2="75882" y2="86391"/>
                        <a14:foregroundMark x1="75882" y1="86391" x2="91176" y2="63314"/>
                        <a14:foregroundMark x1="42941" y1="7692" x2="54706" y2="7101"/>
                        <a14:foregroundMark x1="54706" y1="7101" x2="77059" y2="15976"/>
                        <a14:foregroundMark x1="77059" y1="15976" x2="80588" y2="20118"/>
                        <a14:foregroundMark x1="7647" y1="40237" x2="7059" y2="57988"/>
                        <a14:foregroundMark x1="91765" y1="39645" x2="92941" y2="59763"/>
                        <a14:foregroundMark x1="59412" y1="21893" x2="47647" y2="18343"/>
                        <a14:foregroundMark x1="47647" y1="18343" x2="30000" y2="21302"/>
                        <a14:foregroundMark x1="19412" y1="58580" x2="23529" y2="71006"/>
                        <a14:foregroundMark x1="23529" y1="71006" x2="26471" y2="75740"/>
                        <a14:foregroundMark x1="42941" y1="94675" x2="53529" y2="94083"/>
                        <a14:foregroundMark x1="64118" y1="40237" x2="74706" y2="49112"/>
                        <a14:foregroundMark x1="74706" y1="49112" x2="74118" y2="61538"/>
                        <a14:foregroundMark x1="74118" y1="61538" x2="71765" y2="64497"/>
                        <a14:foregroundMark x1="64118" y1="63314" x2="61765" y2="68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0690" y="3095586"/>
            <a:ext cx="445284" cy="44266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E8E2B612-DC36-4BD2-8071-C4626DB2E55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5" b="95580" l="9730" r="89730">
                        <a14:foregroundMark x1="44324" y1="37017" x2="58378" y2="36464"/>
                        <a14:foregroundMark x1="58378" y1="36464" x2="75676" y2="40331"/>
                        <a14:foregroundMark x1="75676" y1="40331" x2="83784" y2="52486"/>
                        <a14:foregroundMark x1="83784" y1="52486" x2="87568" y2="66851"/>
                        <a14:foregroundMark x1="87568" y1="66851" x2="80541" y2="81215"/>
                        <a14:foregroundMark x1="80541" y1="81215" x2="55135" y2="95580"/>
                        <a14:foregroundMark x1="55135" y1="95580" x2="39459" y2="95580"/>
                        <a14:foregroundMark x1="39459" y1="95580" x2="38378" y2="95028"/>
                        <a14:foregroundMark x1="45946" y1="25967" x2="32432" y2="37017"/>
                        <a14:foregroundMark x1="32432" y1="37017" x2="22162" y2="51381"/>
                        <a14:foregroundMark x1="22162" y1="51381" x2="21622" y2="69061"/>
                        <a14:foregroundMark x1="21622" y1="69061" x2="32973" y2="79558"/>
                        <a14:foregroundMark x1="32973" y1="79558" x2="48649" y2="81215"/>
                        <a14:foregroundMark x1="48649" y1="81215" x2="57297" y2="74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689" y="2151902"/>
            <a:ext cx="445284" cy="435656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04A7C1BE-1C32-4D76-B983-F9543273CB6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5" b="95580" l="9730" r="89730">
                        <a14:foregroundMark x1="44324" y1="37017" x2="58378" y2="36464"/>
                        <a14:foregroundMark x1="58378" y1="36464" x2="75676" y2="40331"/>
                        <a14:foregroundMark x1="75676" y1="40331" x2="83784" y2="52486"/>
                        <a14:foregroundMark x1="83784" y1="52486" x2="87568" y2="66851"/>
                        <a14:foregroundMark x1="87568" y1="66851" x2="80541" y2="81215"/>
                        <a14:foregroundMark x1="80541" y1="81215" x2="55135" y2="95580"/>
                        <a14:foregroundMark x1="55135" y1="95580" x2="39459" y2="95580"/>
                        <a14:foregroundMark x1="39459" y1="95580" x2="38378" y2="95028"/>
                        <a14:foregroundMark x1="45946" y1="25967" x2="32432" y2="37017"/>
                        <a14:foregroundMark x1="32432" y1="37017" x2="22162" y2="51381"/>
                        <a14:foregroundMark x1="22162" y1="51381" x2="21622" y2="69061"/>
                        <a14:foregroundMark x1="21622" y1="69061" x2="32973" y2="79558"/>
                        <a14:foregroundMark x1="32973" y1="79558" x2="48649" y2="81215"/>
                        <a14:foregroundMark x1="48649" y1="81215" x2="57297" y2="74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635" y="2123423"/>
            <a:ext cx="445284" cy="435656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E545B0F7-32BF-4185-9BE0-44DE58EBC6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5" b="95580" l="9730" r="89730">
                        <a14:foregroundMark x1="44324" y1="37017" x2="58378" y2="36464"/>
                        <a14:foregroundMark x1="58378" y1="36464" x2="75676" y2="40331"/>
                        <a14:foregroundMark x1="75676" y1="40331" x2="83784" y2="52486"/>
                        <a14:foregroundMark x1="83784" y1="52486" x2="87568" y2="66851"/>
                        <a14:foregroundMark x1="87568" y1="66851" x2="80541" y2="81215"/>
                        <a14:foregroundMark x1="80541" y1="81215" x2="55135" y2="95580"/>
                        <a14:foregroundMark x1="55135" y1="95580" x2="39459" y2="95580"/>
                        <a14:foregroundMark x1="39459" y1="95580" x2="38378" y2="95028"/>
                        <a14:foregroundMark x1="45946" y1="25967" x2="32432" y2="37017"/>
                        <a14:foregroundMark x1="32432" y1="37017" x2="22162" y2="51381"/>
                        <a14:foregroundMark x1="22162" y1="51381" x2="21622" y2="69061"/>
                        <a14:foregroundMark x1="21622" y1="69061" x2="32973" y2="79558"/>
                        <a14:foregroundMark x1="32973" y1="79558" x2="48649" y2="81215"/>
                        <a14:foregroundMark x1="48649" y1="81215" x2="57297" y2="74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683" y="3049255"/>
            <a:ext cx="445284" cy="435656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39BD8CBB-7077-445E-82B0-99421329B4C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5" b="95580" l="9730" r="89730">
                        <a14:foregroundMark x1="44324" y1="37017" x2="58378" y2="36464"/>
                        <a14:foregroundMark x1="58378" y1="36464" x2="75676" y2="40331"/>
                        <a14:foregroundMark x1="75676" y1="40331" x2="83784" y2="52486"/>
                        <a14:foregroundMark x1="83784" y1="52486" x2="87568" y2="66851"/>
                        <a14:foregroundMark x1="87568" y1="66851" x2="80541" y2="81215"/>
                        <a14:foregroundMark x1="80541" y1="81215" x2="55135" y2="95580"/>
                        <a14:foregroundMark x1="55135" y1="95580" x2="39459" y2="95580"/>
                        <a14:foregroundMark x1="39459" y1="95580" x2="38378" y2="95028"/>
                        <a14:foregroundMark x1="45946" y1="25967" x2="32432" y2="37017"/>
                        <a14:foregroundMark x1="32432" y1="37017" x2="22162" y2="51381"/>
                        <a14:foregroundMark x1="22162" y1="51381" x2="21622" y2="69061"/>
                        <a14:foregroundMark x1="21622" y1="69061" x2="32973" y2="79558"/>
                        <a14:foregroundMark x1="32973" y1="79558" x2="48649" y2="81215"/>
                        <a14:foregroundMark x1="48649" y1="81215" x2="57297" y2="74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1896" y="1618508"/>
            <a:ext cx="445284" cy="435656"/>
          </a:xfrm>
          <a:prstGeom prst="rect">
            <a:avLst/>
          </a:prstGeom>
        </p:spPr>
      </p:pic>
      <p:pic>
        <p:nvPicPr>
          <p:cNvPr id="41" name="Afbeelding 40">
            <a:extLst>
              <a:ext uri="{FF2B5EF4-FFF2-40B4-BE49-F238E27FC236}">
                <a16:creationId xmlns:a16="http://schemas.microsoft.com/office/drawing/2014/main" id="{EA0AEFD3-EDA3-4BAB-AA2A-7EAEE77E5CF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5" b="95580" l="9730" r="89730">
                        <a14:foregroundMark x1="44324" y1="37017" x2="58378" y2="36464"/>
                        <a14:foregroundMark x1="58378" y1="36464" x2="75676" y2="40331"/>
                        <a14:foregroundMark x1="75676" y1="40331" x2="83784" y2="52486"/>
                        <a14:foregroundMark x1="83784" y1="52486" x2="87568" y2="66851"/>
                        <a14:foregroundMark x1="87568" y1="66851" x2="80541" y2="81215"/>
                        <a14:foregroundMark x1="80541" y1="81215" x2="55135" y2="95580"/>
                        <a14:foregroundMark x1="55135" y1="95580" x2="39459" y2="95580"/>
                        <a14:foregroundMark x1="39459" y1="95580" x2="38378" y2="95028"/>
                        <a14:foregroundMark x1="45946" y1="25967" x2="32432" y2="37017"/>
                        <a14:foregroundMark x1="32432" y1="37017" x2="22162" y2="51381"/>
                        <a14:foregroundMark x1="22162" y1="51381" x2="21622" y2="69061"/>
                        <a14:foregroundMark x1="21622" y1="69061" x2="32973" y2="79558"/>
                        <a14:foregroundMark x1="32973" y1="79558" x2="48649" y2="81215"/>
                        <a14:foregroundMark x1="48649" y1="81215" x2="57297" y2="74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6903" y="1587483"/>
            <a:ext cx="445284" cy="435656"/>
          </a:xfrm>
          <a:prstGeom prst="rect">
            <a:avLst/>
          </a:prstGeom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id="{C2F2EF66-3894-411C-AF42-008F27A916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5" b="95580" l="9730" r="89730">
                        <a14:foregroundMark x1="44324" y1="37017" x2="58378" y2="36464"/>
                        <a14:foregroundMark x1="58378" y1="36464" x2="75676" y2="40331"/>
                        <a14:foregroundMark x1="75676" y1="40331" x2="83784" y2="52486"/>
                        <a14:foregroundMark x1="83784" y1="52486" x2="87568" y2="66851"/>
                        <a14:foregroundMark x1="87568" y1="66851" x2="80541" y2="81215"/>
                        <a14:foregroundMark x1="80541" y1="81215" x2="55135" y2="95580"/>
                        <a14:foregroundMark x1="55135" y1="95580" x2="39459" y2="95580"/>
                        <a14:foregroundMark x1="39459" y1="95580" x2="38378" y2="95028"/>
                        <a14:foregroundMark x1="45946" y1="25967" x2="32432" y2="37017"/>
                        <a14:foregroundMark x1="32432" y1="37017" x2="22162" y2="51381"/>
                        <a14:foregroundMark x1="22162" y1="51381" x2="21622" y2="69061"/>
                        <a14:foregroundMark x1="21622" y1="69061" x2="32973" y2="79558"/>
                        <a14:foregroundMark x1="32973" y1="79558" x2="48649" y2="81215"/>
                        <a14:foregroundMark x1="48649" y1="81215" x2="57297" y2="74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809" y="2477879"/>
            <a:ext cx="445284" cy="435656"/>
          </a:xfrm>
          <a:prstGeom prst="rect">
            <a:avLst/>
          </a:prstGeom>
        </p:spPr>
      </p:pic>
      <p:pic>
        <p:nvPicPr>
          <p:cNvPr id="43" name="Afbeelding 42">
            <a:extLst>
              <a:ext uri="{FF2B5EF4-FFF2-40B4-BE49-F238E27FC236}">
                <a16:creationId xmlns:a16="http://schemas.microsoft.com/office/drawing/2014/main" id="{6A451DEA-9832-484B-ACBF-F98532A6C93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5" b="95580" l="9730" r="89730">
                        <a14:foregroundMark x1="44324" y1="37017" x2="58378" y2="36464"/>
                        <a14:foregroundMark x1="58378" y1="36464" x2="75676" y2="40331"/>
                        <a14:foregroundMark x1="75676" y1="40331" x2="83784" y2="52486"/>
                        <a14:foregroundMark x1="83784" y1="52486" x2="87568" y2="66851"/>
                        <a14:foregroundMark x1="87568" y1="66851" x2="80541" y2="81215"/>
                        <a14:foregroundMark x1="80541" y1="81215" x2="55135" y2="95580"/>
                        <a14:foregroundMark x1="55135" y1="95580" x2="39459" y2="95580"/>
                        <a14:foregroundMark x1="39459" y1="95580" x2="38378" y2="95028"/>
                        <a14:foregroundMark x1="45946" y1="25967" x2="32432" y2="37017"/>
                        <a14:foregroundMark x1="32432" y1="37017" x2="22162" y2="51381"/>
                        <a14:foregroundMark x1="22162" y1="51381" x2="21622" y2="69061"/>
                        <a14:foregroundMark x1="21622" y1="69061" x2="32973" y2="79558"/>
                        <a14:foregroundMark x1="32973" y1="79558" x2="48649" y2="81215"/>
                        <a14:foregroundMark x1="48649" y1="81215" x2="57297" y2="74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7205" y="2463221"/>
            <a:ext cx="445284" cy="435656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A432A191-ADC9-4BD4-9900-CA319367187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83" y="3559177"/>
            <a:ext cx="1313129" cy="877171"/>
          </a:xfrm>
          <a:prstGeom prst="rect">
            <a:avLst/>
          </a:prstGeom>
        </p:spPr>
      </p:pic>
      <p:pic>
        <p:nvPicPr>
          <p:cNvPr id="2048" name="Afbeelding 2047">
            <a:extLst>
              <a:ext uri="{FF2B5EF4-FFF2-40B4-BE49-F238E27FC236}">
                <a16:creationId xmlns:a16="http://schemas.microsoft.com/office/drawing/2014/main" id="{E1AC2C8E-0C34-4041-9B78-EDACB22FBB6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8806" y="3561455"/>
            <a:ext cx="1322908" cy="883703"/>
          </a:xfrm>
          <a:prstGeom prst="rect">
            <a:avLst/>
          </a:prstGeom>
        </p:spPr>
      </p:pic>
      <p:pic>
        <p:nvPicPr>
          <p:cNvPr id="2051" name="Afbeelding 2050">
            <a:extLst>
              <a:ext uri="{FF2B5EF4-FFF2-40B4-BE49-F238E27FC236}">
                <a16:creationId xmlns:a16="http://schemas.microsoft.com/office/drawing/2014/main" id="{91FCB887-54FC-4BE6-A740-DCAF6B36461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81" y="2682995"/>
            <a:ext cx="1313131" cy="877172"/>
          </a:xfrm>
          <a:prstGeom prst="rect">
            <a:avLst/>
          </a:prstGeom>
        </p:spPr>
      </p:pic>
      <p:pic>
        <p:nvPicPr>
          <p:cNvPr id="2053" name="Afbeelding 2052">
            <a:extLst>
              <a:ext uri="{FF2B5EF4-FFF2-40B4-BE49-F238E27FC236}">
                <a16:creationId xmlns:a16="http://schemas.microsoft.com/office/drawing/2014/main" id="{DB191A59-D495-4F19-9C03-F63AF33A336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159" y="2682995"/>
            <a:ext cx="1324348" cy="884665"/>
          </a:xfrm>
          <a:prstGeom prst="rect">
            <a:avLst/>
          </a:prstGeom>
        </p:spPr>
      </p:pic>
      <p:pic>
        <p:nvPicPr>
          <p:cNvPr id="50" name="Afbeelding 49">
            <a:extLst>
              <a:ext uri="{FF2B5EF4-FFF2-40B4-BE49-F238E27FC236}">
                <a16:creationId xmlns:a16="http://schemas.microsoft.com/office/drawing/2014/main" id="{E17C2B9C-D476-4710-86C5-B8B7734265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01" b="94675" l="7059" r="92353">
                        <a14:foregroundMark x1="32941" y1="26036" x2="22353" y2="39645"/>
                        <a14:foregroundMark x1="22353" y1="39645" x2="35882" y2="30769"/>
                        <a14:foregroundMark x1="35882" y1="30769" x2="58235" y2="31361"/>
                        <a14:foregroundMark x1="58235" y1="31361" x2="77647" y2="28994"/>
                        <a14:foregroundMark x1="77647" y1="28994" x2="84118" y2="39645"/>
                        <a14:foregroundMark x1="84118" y1="39645" x2="81176" y2="65680"/>
                        <a14:foregroundMark x1="81176" y1="65680" x2="58824" y2="78698"/>
                        <a14:foregroundMark x1="58824" y1="78698" x2="45882" y2="81065"/>
                        <a14:foregroundMark x1="45882" y1="81065" x2="32941" y2="79290"/>
                        <a14:foregroundMark x1="32941" y1="79290" x2="30000" y2="50296"/>
                        <a14:foregroundMark x1="30000" y1="50296" x2="31176" y2="43787"/>
                        <a14:foregroundMark x1="30000" y1="20118" x2="18824" y2="25444"/>
                        <a14:foregroundMark x1="18824" y1="25444" x2="9412" y2="47929"/>
                        <a14:foregroundMark x1="9412" y1="47929" x2="8235" y2="60355"/>
                        <a14:foregroundMark x1="8235" y1="60355" x2="11765" y2="71598"/>
                        <a14:foregroundMark x1="11765" y1="71598" x2="18824" y2="82249"/>
                        <a14:foregroundMark x1="18824" y1="82249" x2="40588" y2="93491"/>
                        <a14:foregroundMark x1="40588" y1="93491" x2="51765" y2="96450"/>
                        <a14:foregroundMark x1="51765" y1="96450" x2="75882" y2="86391"/>
                        <a14:foregroundMark x1="75882" y1="86391" x2="91176" y2="63314"/>
                        <a14:foregroundMark x1="42941" y1="7692" x2="54706" y2="7101"/>
                        <a14:foregroundMark x1="54706" y1="7101" x2="77059" y2="15976"/>
                        <a14:foregroundMark x1="77059" y1="15976" x2="80588" y2="20118"/>
                        <a14:foregroundMark x1="7647" y1="40237" x2="7059" y2="57988"/>
                        <a14:foregroundMark x1="91765" y1="39645" x2="92941" y2="59763"/>
                        <a14:foregroundMark x1="59412" y1="21893" x2="47647" y2="18343"/>
                        <a14:foregroundMark x1="47647" y1="18343" x2="30000" y2="21302"/>
                        <a14:foregroundMark x1="19412" y1="58580" x2="23529" y2="71006"/>
                        <a14:foregroundMark x1="23529" y1="71006" x2="26471" y2="75740"/>
                        <a14:foregroundMark x1="42941" y1="94675" x2="53529" y2="94083"/>
                        <a14:foregroundMark x1="64118" y1="40237" x2="74706" y2="49112"/>
                        <a14:foregroundMark x1="74706" y1="49112" x2="74118" y2="61538"/>
                        <a14:foregroundMark x1="74118" y1="61538" x2="71765" y2="64497"/>
                        <a14:foregroundMark x1="64118" y1="63314" x2="61765" y2="68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117" y="3579797"/>
            <a:ext cx="445284" cy="442665"/>
          </a:xfrm>
          <a:prstGeom prst="rect">
            <a:avLst/>
          </a:prstGeom>
        </p:spPr>
      </p:pic>
      <p:pic>
        <p:nvPicPr>
          <p:cNvPr id="51" name="Afbeelding 50">
            <a:extLst>
              <a:ext uri="{FF2B5EF4-FFF2-40B4-BE49-F238E27FC236}">
                <a16:creationId xmlns:a16="http://schemas.microsoft.com/office/drawing/2014/main" id="{87A71D1D-D4A3-44CB-A1B8-EDE09D25F9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01" b="94675" l="7059" r="92353">
                        <a14:foregroundMark x1="32941" y1="26036" x2="22353" y2="39645"/>
                        <a14:foregroundMark x1="22353" y1="39645" x2="35882" y2="30769"/>
                        <a14:foregroundMark x1="35882" y1="30769" x2="58235" y2="31361"/>
                        <a14:foregroundMark x1="58235" y1="31361" x2="77647" y2="28994"/>
                        <a14:foregroundMark x1="77647" y1="28994" x2="84118" y2="39645"/>
                        <a14:foregroundMark x1="84118" y1="39645" x2="81176" y2="65680"/>
                        <a14:foregroundMark x1="81176" y1="65680" x2="58824" y2="78698"/>
                        <a14:foregroundMark x1="58824" y1="78698" x2="45882" y2="81065"/>
                        <a14:foregroundMark x1="45882" y1="81065" x2="32941" y2="79290"/>
                        <a14:foregroundMark x1="32941" y1="79290" x2="30000" y2="50296"/>
                        <a14:foregroundMark x1="30000" y1="50296" x2="31176" y2="43787"/>
                        <a14:foregroundMark x1="30000" y1="20118" x2="18824" y2="25444"/>
                        <a14:foregroundMark x1="18824" y1="25444" x2="9412" y2="47929"/>
                        <a14:foregroundMark x1="9412" y1="47929" x2="8235" y2="60355"/>
                        <a14:foregroundMark x1="8235" y1="60355" x2="11765" y2="71598"/>
                        <a14:foregroundMark x1="11765" y1="71598" x2="18824" y2="82249"/>
                        <a14:foregroundMark x1="18824" y1="82249" x2="40588" y2="93491"/>
                        <a14:foregroundMark x1="40588" y1="93491" x2="51765" y2="96450"/>
                        <a14:foregroundMark x1="51765" y1="96450" x2="75882" y2="86391"/>
                        <a14:foregroundMark x1="75882" y1="86391" x2="91176" y2="63314"/>
                        <a14:foregroundMark x1="42941" y1="7692" x2="54706" y2="7101"/>
                        <a14:foregroundMark x1="54706" y1="7101" x2="77059" y2="15976"/>
                        <a14:foregroundMark x1="77059" y1="15976" x2="80588" y2="20118"/>
                        <a14:foregroundMark x1="7647" y1="40237" x2="7059" y2="57988"/>
                        <a14:foregroundMark x1="91765" y1="39645" x2="92941" y2="59763"/>
                        <a14:foregroundMark x1="59412" y1="21893" x2="47647" y2="18343"/>
                        <a14:foregroundMark x1="47647" y1="18343" x2="30000" y2="21302"/>
                        <a14:foregroundMark x1="19412" y1="58580" x2="23529" y2="71006"/>
                        <a14:foregroundMark x1="23529" y1="71006" x2="26471" y2="75740"/>
                        <a14:foregroundMark x1="42941" y1="94675" x2="53529" y2="94083"/>
                        <a14:foregroundMark x1="64118" y1="40237" x2="74706" y2="49112"/>
                        <a14:foregroundMark x1="74706" y1="49112" x2="74118" y2="61538"/>
                        <a14:foregroundMark x1="74118" y1="61538" x2="71765" y2="64497"/>
                        <a14:foregroundMark x1="64118" y1="63314" x2="61765" y2="68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50" y="2692202"/>
            <a:ext cx="445284" cy="442665"/>
          </a:xfrm>
          <a:prstGeom prst="rect">
            <a:avLst/>
          </a:prstGeom>
        </p:spPr>
      </p:pic>
      <p:pic>
        <p:nvPicPr>
          <p:cNvPr id="52" name="Afbeelding 51">
            <a:extLst>
              <a:ext uri="{FF2B5EF4-FFF2-40B4-BE49-F238E27FC236}">
                <a16:creationId xmlns:a16="http://schemas.microsoft.com/office/drawing/2014/main" id="{17F89D06-0D79-4104-8B2C-5493070A59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01" b="94675" l="7059" r="92353">
                        <a14:foregroundMark x1="32941" y1="26036" x2="22353" y2="39645"/>
                        <a14:foregroundMark x1="22353" y1="39645" x2="35882" y2="30769"/>
                        <a14:foregroundMark x1="35882" y1="30769" x2="58235" y2="31361"/>
                        <a14:foregroundMark x1="58235" y1="31361" x2="77647" y2="28994"/>
                        <a14:foregroundMark x1="77647" y1="28994" x2="84118" y2="39645"/>
                        <a14:foregroundMark x1="84118" y1="39645" x2="81176" y2="65680"/>
                        <a14:foregroundMark x1="81176" y1="65680" x2="58824" y2="78698"/>
                        <a14:foregroundMark x1="58824" y1="78698" x2="45882" y2="81065"/>
                        <a14:foregroundMark x1="45882" y1="81065" x2="32941" y2="79290"/>
                        <a14:foregroundMark x1="32941" y1="79290" x2="30000" y2="50296"/>
                        <a14:foregroundMark x1="30000" y1="50296" x2="31176" y2="43787"/>
                        <a14:foregroundMark x1="30000" y1="20118" x2="18824" y2="25444"/>
                        <a14:foregroundMark x1="18824" y1="25444" x2="9412" y2="47929"/>
                        <a14:foregroundMark x1="9412" y1="47929" x2="8235" y2="60355"/>
                        <a14:foregroundMark x1="8235" y1="60355" x2="11765" y2="71598"/>
                        <a14:foregroundMark x1="11765" y1="71598" x2="18824" y2="82249"/>
                        <a14:foregroundMark x1="18824" y1="82249" x2="40588" y2="93491"/>
                        <a14:foregroundMark x1="40588" y1="93491" x2="51765" y2="96450"/>
                        <a14:foregroundMark x1="51765" y1="96450" x2="75882" y2="86391"/>
                        <a14:foregroundMark x1="75882" y1="86391" x2="91176" y2="63314"/>
                        <a14:foregroundMark x1="42941" y1="7692" x2="54706" y2="7101"/>
                        <a14:foregroundMark x1="54706" y1="7101" x2="77059" y2="15976"/>
                        <a14:foregroundMark x1="77059" y1="15976" x2="80588" y2="20118"/>
                        <a14:foregroundMark x1="7647" y1="40237" x2="7059" y2="57988"/>
                        <a14:foregroundMark x1="91765" y1="39645" x2="92941" y2="59763"/>
                        <a14:foregroundMark x1="59412" y1="21893" x2="47647" y2="18343"/>
                        <a14:foregroundMark x1="47647" y1="18343" x2="30000" y2="21302"/>
                        <a14:foregroundMark x1="19412" y1="58580" x2="23529" y2="71006"/>
                        <a14:foregroundMark x1="23529" y1="71006" x2="26471" y2="75740"/>
                        <a14:foregroundMark x1="42941" y1="94675" x2="53529" y2="94083"/>
                        <a14:foregroundMark x1="64118" y1="40237" x2="74706" y2="49112"/>
                        <a14:foregroundMark x1="74706" y1="49112" x2="74118" y2="61538"/>
                        <a14:foregroundMark x1="74118" y1="61538" x2="71765" y2="64497"/>
                        <a14:foregroundMark x1="64118" y1="63314" x2="61765" y2="68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683" y="2692202"/>
            <a:ext cx="445284" cy="442665"/>
          </a:xfrm>
          <a:prstGeom prst="rect">
            <a:avLst/>
          </a:prstGeom>
        </p:spPr>
      </p:pic>
      <p:pic>
        <p:nvPicPr>
          <p:cNvPr id="53" name="Afbeelding 52">
            <a:extLst>
              <a:ext uri="{FF2B5EF4-FFF2-40B4-BE49-F238E27FC236}">
                <a16:creationId xmlns:a16="http://schemas.microsoft.com/office/drawing/2014/main" id="{8D3B1E14-5EAD-4B1A-84BC-47C87D41EA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01" b="94675" l="7059" r="92353">
                        <a14:foregroundMark x1="32941" y1="26036" x2="22353" y2="39645"/>
                        <a14:foregroundMark x1="22353" y1="39645" x2="35882" y2="30769"/>
                        <a14:foregroundMark x1="35882" y1="30769" x2="58235" y2="31361"/>
                        <a14:foregroundMark x1="58235" y1="31361" x2="77647" y2="28994"/>
                        <a14:foregroundMark x1="77647" y1="28994" x2="84118" y2="39645"/>
                        <a14:foregroundMark x1="84118" y1="39645" x2="81176" y2="65680"/>
                        <a14:foregroundMark x1="81176" y1="65680" x2="58824" y2="78698"/>
                        <a14:foregroundMark x1="58824" y1="78698" x2="45882" y2="81065"/>
                        <a14:foregroundMark x1="45882" y1="81065" x2="32941" y2="79290"/>
                        <a14:foregroundMark x1="32941" y1="79290" x2="30000" y2="50296"/>
                        <a14:foregroundMark x1="30000" y1="50296" x2="31176" y2="43787"/>
                        <a14:foregroundMark x1="30000" y1="20118" x2="18824" y2="25444"/>
                        <a14:foregroundMark x1="18824" y1="25444" x2="9412" y2="47929"/>
                        <a14:foregroundMark x1="9412" y1="47929" x2="8235" y2="60355"/>
                        <a14:foregroundMark x1="8235" y1="60355" x2="11765" y2="71598"/>
                        <a14:foregroundMark x1="11765" y1="71598" x2="18824" y2="82249"/>
                        <a14:foregroundMark x1="18824" y1="82249" x2="40588" y2="93491"/>
                        <a14:foregroundMark x1="40588" y1="93491" x2="51765" y2="96450"/>
                        <a14:foregroundMark x1="51765" y1="96450" x2="75882" y2="86391"/>
                        <a14:foregroundMark x1="75882" y1="86391" x2="91176" y2="63314"/>
                        <a14:foregroundMark x1="42941" y1="7692" x2="54706" y2="7101"/>
                        <a14:foregroundMark x1="54706" y1="7101" x2="77059" y2="15976"/>
                        <a14:foregroundMark x1="77059" y1="15976" x2="80588" y2="20118"/>
                        <a14:foregroundMark x1="7647" y1="40237" x2="7059" y2="57988"/>
                        <a14:foregroundMark x1="91765" y1="39645" x2="92941" y2="59763"/>
                        <a14:foregroundMark x1="59412" y1="21893" x2="47647" y2="18343"/>
                        <a14:foregroundMark x1="47647" y1="18343" x2="30000" y2="21302"/>
                        <a14:foregroundMark x1="19412" y1="58580" x2="23529" y2="71006"/>
                        <a14:foregroundMark x1="23529" y1="71006" x2="26471" y2="75740"/>
                        <a14:foregroundMark x1="42941" y1="94675" x2="53529" y2="94083"/>
                        <a14:foregroundMark x1="64118" y1="40237" x2="74706" y2="49112"/>
                        <a14:foregroundMark x1="74706" y1="49112" x2="74118" y2="61538"/>
                        <a14:foregroundMark x1="74118" y1="61538" x2="71765" y2="64497"/>
                        <a14:foregroundMark x1="64118" y1="63314" x2="61765" y2="68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554" y="3567722"/>
            <a:ext cx="445284" cy="44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58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288" y="24687"/>
            <a:ext cx="9115425" cy="642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571" y="6274288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4"/>
          <p:cNvSpPr txBox="1"/>
          <p:nvPr/>
        </p:nvSpPr>
        <p:spPr>
          <a:xfrm>
            <a:off x="298322" y="4797152"/>
            <a:ext cx="2041430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166909" y="4781520"/>
            <a:ext cx="2304256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vraag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371444" y="4221088"/>
            <a:ext cx="214115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2208542" y="4259235"/>
            <a:ext cx="2501173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dirty="0">
                <a:latin typeface="Century Gothic" panose="020B0502020202020204" pitchFamily="34" charset="0"/>
                <a:ea typeface="Calibri"/>
                <a:cs typeface="Times New Roman"/>
              </a:rPr>
              <a:t>nadenken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4559397" y="3642871"/>
            <a:ext cx="2041430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355976" y="3645024"/>
            <a:ext cx="2501173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beseffen</a:t>
            </a:r>
            <a:endParaRPr lang="nl-NL" sz="3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6660232" y="3112780"/>
            <a:ext cx="217284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6600827" y="3125336"/>
            <a:ext cx="2304256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inzien</a:t>
            </a:r>
          </a:p>
        </p:txBody>
      </p:sp>
      <p:sp>
        <p:nvSpPr>
          <p:cNvPr id="19" name="Text Box 14"/>
          <p:cNvSpPr txBox="1"/>
          <p:nvPr/>
        </p:nvSpPr>
        <p:spPr>
          <a:xfrm>
            <a:off x="6694246" y="3873233"/>
            <a:ext cx="2174847" cy="91729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0" name="Tekstvak 2"/>
          <p:cNvSpPr txBox="1">
            <a:spLocks noChangeArrowheads="1"/>
          </p:cNvSpPr>
          <p:nvPr/>
        </p:nvSpPr>
        <p:spPr bwMode="auto">
          <a:xfrm>
            <a:off x="6647629" y="3847035"/>
            <a:ext cx="2282845" cy="104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begrijpen, snappen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3" name="Text Box 14"/>
          <p:cNvSpPr txBox="1"/>
          <p:nvPr/>
        </p:nvSpPr>
        <p:spPr>
          <a:xfrm>
            <a:off x="531819" y="401950"/>
            <a:ext cx="7086428" cy="504056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Zal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degene die de foto maakt dan niet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inzien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dat deze situatie gevaarlijk is?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5A368F2-E114-42C7-98FC-84F8770558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71" y="2810810"/>
            <a:ext cx="1679772" cy="192784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F6BBF48-BB9F-4CD6-AF12-D0B4FE5B2E8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108" y="2157813"/>
            <a:ext cx="1542852" cy="1991267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0FCDE7FA-B222-4C2D-82B1-F0F36474F33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789" y="1545555"/>
            <a:ext cx="1601823" cy="2039394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BD5252AB-2A0D-4EE9-B707-792B15047CC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1002346"/>
            <a:ext cx="1824274" cy="207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75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3422931" y="2143832"/>
            <a:ext cx="4032449" cy="7005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3366257" y="2070239"/>
            <a:ext cx="4101748" cy="60457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rampzalig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 flipH="1">
            <a:off x="3245094" y="3302671"/>
            <a:ext cx="1586910" cy="17976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</p:cNvCxnSpPr>
          <p:nvPr/>
        </p:nvCxnSpPr>
        <p:spPr>
          <a:xfrm>
            <a:off x="3419872" y="992729"/>
            <a:ext cx="1412132" cy="11393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cxnSpLocks/>
          </p:cNvCxnSpPr>
          <p:nvPr/>
        </p:nvCxnSpPr>
        <p:spPr>
          <a:xfrm>
            <a:off x="5655434" y="3302671"/>
            <a:ext cx="1128877" cy="3624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1710078" y="359749"/>
            <a:ext cx="2887313" cy="58678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1710078" y="332643"/>
            <a:ext cx="2978947" cy="660086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ontredderd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5220072" y="3667126"/>
            <a:ext cx="2841796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931608" y="3645354"/>
            <a:ext cx="3329026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 het noodlot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627654" y="4842198"/>
            <a:ext cx="3759844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585641" y="4764764"/>
            <a:ext cx="3921315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het slachtoffer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3422931" y="2862833"/>
            <a:ext cx="4101749" cy="45746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3472837" y="2836013"/>
            <a:ext cx="3784984" cy="56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solidFill>
                  <a:srgbClr val="4F4F4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heel naar, ellendig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311F9E92-5E8F-497E-BC2B-0FAA96B674C2}"/>
              </a:ext>
            </a:extLst>
          </p:cNvPr>
          <p:cNvSpPr txBox="1"/>
          <p:nvPr/>
        </p:nvSpPr>
        <p:spPr>
          <a:xfrm>
            <a:off x="923667" y="945040"/>
            <a:ext cx="3795459" cy="81624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3" name="Tekstvak 2">
            <a:extLst>
              <a:ext uri="{FF2B5EF4-FFF2-40B4-BE49-F238E27FC236}">
                <a16:creationId xmlns:a16="http://schemas.microsoft.com/office/drawing/2014/main" id="{B378F740-5927-4CF4-8A41-5228EFA2D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667" y="973373"/>
            <a:ext cx="3784984" cy="56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solidFill>
                  <a:srgbClr val="4F4F4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erg in de war door een gebeurtenis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BACEFE05-2143-49E4-B58F-98A001F85F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097" y="2682690"/>
            <a:ext cx="3025160" cy="2014757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B95DD39-C32D-412F-8979-992D4AE990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099" t="25762" r="19476"/>
          <a:stretch/>
        </p:blipFill>
        <p:spPr>
          <a:xfrm>
            <a:off x="4873698" y="373820"/>
            <a:ext cx="1951180" cy="1709735"/>
          </a:xfrm>
          <a:prstGeom prst="rect">
            <a:avLst/>
          </a:prstGeom>
        </p:spPr>
      </p:pic>
      <p:sp>
        <p:nvSpPr>
          <p:cNvPr id="34" name="Text Box 14">
            <a:extLst>
              <a:ext uri="{FF2B5EF4-FFF2-40B4-BE49-F238E27FC236}">
                <a16:creationId xmlns:a16="http://schemas.microsoft.com/office/drawing/2014/main" id="{528498B7-B98C-4018-93B0-6A82323CCF7C}"/>
              </a:ext>
            </a:extLst>
          </p:cNvPr>
          <p:cNvSpPr txBox="1"/>
          <p:nvPr/>
        </p:nvSpPr>
        <p:spPr>
          <a:xfrm>
            <a:off x="4781732" y="4293075"/>
            <a:ext cx="4078864" cy="1156034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DAE28D0E-1870-4F97-9EA4-03DC5B9AB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731" y="4321409"/>
            <a:ext cx="4068389" cy="56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solidFill>
                  <a:srgbClr val="4F4F4F"/>
                </a:solidFill>
                <a:effectLst/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rPr>
              <a:t>de vervelende gebeurtenis die je niet kunt tegenhouden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8227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latin typeface="Century Gothic" panose="020B0502020202020204" pitchFamily="34" charset="0"/>
              </a:rPr>
              <a:t>de samenloop van omstandigheden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het toevallig tegelijk </a:t>
            </a:r>
          </a:p>
          <a:p>
            <a:pPr fontAlgn="t"/>
            <a:r>
              <a:rPr lang="nl-NL" sz="4400" dirty="0">
                <a:latin typeface="Century Gothic" panose="020B0502020202020204" pitchFamily="34" charset="0"/>
              </a:rPr>
              <a:t>gebeuren van </a:t>
            </a:r>
          </a:p>
          <a:p>
            <a:pPr fontAlgn="t"/>
            <a:r>
              <a:rPr lang="nl-NL" sz="4400" dirty="0">
                <a:latin typeface="Century Gothic" panose="020B0502020202020204" pitchFamily="34" charset="0"/>
              </a:rPr>
              <a:t>verschillende </a:t>
            </a:r>
          </a:p>
          <a:p>
            <a:pPr fontAlgn="t"/>
            <a:r>
              <a:rPr lang="nl-NL" sz="4400" dirty="0">
                <a:latin typeface="Century Gothic" panose="020B0502020202020204" pitchFamily="34" charset="0"/>
              </a:rPr>
              <a:t>dingen</a:t>
            </a:r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Misschien is het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een samenloop van omstandigheden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dat hij hiervoor koos.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F03F55A-9863-43DF-A7F5-FB9795D069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2834533"/>
            <a:ext cx="4689153" cy="310422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9C37C40-48BA-4C53-822C-8BDBD1F3E7C8}"/>
              </a:ext>
            </a:extLst>
          </p:cNvPr>
          <p:cNvSpPr txBox="1"/>
          <p:nvPr/>
        </p:nvSpPr>
        <p:spPr>
          <a:xfrm>
            <a:off x="6355222" y="3429000"/>
            <a:ext cx="16011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/>
              <a:t>boven trapgat</a:t>
            </a:r>
          </a:p>
          <a:p>
            <a:pPr marL="285750" indent="-285750">
              <a:buFontTx/>
              <a:buChar char="-"/>
            </a:pPr>
            <a:r>
              <a:rPr lang="nl-NL" dirty="0"/>
              <a:t>geen langere trap</a:t>
            </a:r>
          </a:p>
          <a:p>
            <a:pPr marL="285750" indent="-285750">
              <a:buFontTx/>
              <a:buChar char="-"/>
            </a:pPr>
            <a:r>
              <a:rPr lang="nl-NL" dirty="0"/>
              <a:t>kort klusje</a:t>
            </a:r>
          </a:p>
          <a:p>
            <a:pPr marL="285750" indent="-285750">
              <a:buFontTx/>
              <a:buChar char="-"/>
            </a:pPr>
            <a:r>
              <a:rPr lang="nl-NL" dirty="0"/>
              <a:t>het moet vandaag af</a:t>
            </a:r>
          </a:p>
        </p:txBody>
      </p:sp>
    </p:spTree>
    <p:extLst>
      <p:ext uri="{BB962C8B-B14F-4D97-AF65-F5344CB8AC3E}">
        <p14:creationId xmlns:p14="http://schemas.microsoft.com/office/powerpoint/2010/main" val="2466333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F51A605-CD09-4EDD-B58B-4EE18F4C7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50" y="300038"/>
            <a:ext cx="4762500" cy="625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303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ongekend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6C5E5A6-2BB7-4F28-A634-6EFED7E396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71" y="1700808"/>
            <a:ext cx="8456457" cy="475252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5A44197-3A61-484C-BE1D-4D8E9E58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828514"/>
            <a:ext cx="2436051" cy="320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kwetsbaar</a:t>
            </a:r>
          </a:p>
        </p:txBody>
      </p:sp>
      <p:pic>
        <p:nvPicPr>
          <p:cNvPr id="4" name="Afbeelding 3" descr="Afbeelding met touw&#10;&#10;Automatisch gegenereerde beschrijving">
            <a:extLst>
              <a:ext uri="{FF2B5EF4-FFF2-40B4-BE49-F238E27FC236}">
                <a16:creationId xmlns:a16="http://schemas.microsoft.com/office/drawing/2014/main" id="{9A076C82-DE37-44F5-B73B-438C3586C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821" y="1628800"/>
            <a:ext cx="722235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bezwijken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DF64CB1-5DD0-4D2F-8E27-9E07073E22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2571" y="1226143"/>
            <a:ext cx="3658858" cy="548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rampzalig</a:t>
            </a:r>
            <a:endParaRPr lang="nl-NL" sz="7200" b="1" u="sng" dirty="0">
              <a:latin typeface="Century Gothic" panose="020B0502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62F9499-4DB5-4675-B31B-A95F62173A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16" y="1340768"/>
            <a:ext cx="789276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onvermijdelijk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5492879-98F4-41A6-A103-B2CE659D63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484784"/>
            <a:ext cx="3294227" cy="493887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4E36F62-3288-412C-8627-27A7D68D62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2276872"/>
            <a:ext cx="4410642" cy="2937488"/>
          </a:xfrm>
          <a:prstGeom prst="rect">
            <a:avLst/>
          </a:prstGeom>
        </p:spPr>
      </p:pic>
      <p:sp>
        <p:nvSpPr>
          <p:cNvPr id="2" name="Pijl: rechts 1">
            <a:extLst>
              <a:ext uri="{FF2B5EF4-FFF2-40B4-BE49-F238E27FC236}">
                <a16:creationId xmlns:a16="http://schemas.microsoft.com/office/drawing/2014/main" id="{FCBDA267-A10B-430B-9E82-AFFC2498640C}"/>
              </a:ext>
            </a:extLst>
          </p:cNvPr>
          <p:cNvSpPr/>
          <p:nvPr/>
        </p:nvSpPr>
        <p:spPr>
          <a:xfrm>
            <a:off x="3032619" y="3241560"/>
            <a:ext cx="2178383" cy="100811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vrijwel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61413B6-7717-4895-8369-3F95838A24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794933"/>
            <a:ext cx="2802706" cy="187220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62F076B-1844-4274-A8AB-BB97E5F759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747" y="1794933"/>
            <a:ext cx="2800176" cy="187051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400E914-D3D0-4FEB-B9D4-8AFBEF50CB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111" y="1786680"/>
            <a:ext cx="2821338" cy="188465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439E356-0C7B-4E5D-B59E-4360FC1D407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665451"/>
            <a:ext cx="2800176" cy="187051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FC83A23-432D-45B4-8288-0187287D075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712" y="3665451"/>
            <a:ext cx="2800176" cy="187051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4143B13-022F-458E-87D6-95126FD33D8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641" y="3653686"/>
            <a:ext cx="2821338" cy="188465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6922E80B-7418-494A-A550-BCC96C2D72D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45" b="95580" l="9730" r="89730">
                        <a14:foregroundMark x1="44324" y1="37017" x2="58378" y2="36464"/>
                        <a14:foregroundMark x1="58378" y1="36464" x2="75676" y2="40331"/>
                        <a14:foregroundMark x1="75676" y1="40331" x2="83784" y2="52486"/>
                        <a14:foregroundMark x1="83784" y1="52486" x2="87568" y2="66851"/>
                        <a14:foregroundMark x1="87568" y1="66851" x2="80541" y2="81215"/>
                        <a14:foregroundMark x1="80541" y1="81215" x2="55135" y2="95580"/>
                        <a14:foregroundMark x1="55135" y1="95580" x2="39459" y2="95580"/>
                        <a14:foregroundMark x1="39459" y1="95580" x2="38378" y2="95028"/>
                        <a14:foregroundMark x1="45946" y1="25967" x2="32432" y2="37017"/>
                        <a14:foregroundMark x1="32432" y1="37017" x2="22162" y2="51381"/>
                        <a14:foregroundMark x1="22162" y1="51381" x2="21622" y2="69061"/>
                        <a14:foregroundMark x1="21622" y1="69061" x2="32973" y2="79558"/>
                        <a14:foregroundMark x1="32973" y1="79558" x2="48649" y2="81215"/>
                        <a14:foregroundMark x1="48649" y1="81215" x2="57297" y2="74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043" y="1918060"/>
            <a:ext cx="445284" cy="435656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766045E1-0F4F-4473-8AC1-C3E2509285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45" b="95580" l="9730" r="89730">
                        <a14:foregroundMark x1="44324" y1="37017" x2="58378" y2="36464"/>
                        <a14:foregroundMark x1="58378" y1="36464" x2="75676" y2="40331"/>
                        <a14:foregroundMark x1="75676" y1="40331" x2="83784" y2="52486"/>
                        <a14:foregroundMark x1="83784" y1="52486" x2="87568" y2="66851"/>
                        <a14:foregroundMark x1="87568" y1="66851" x2="80541" y2="81215"/>
                        <a14:foregroundMark x1="80541" y1="81215" x2="55135" y2="95580"/>
                        <a14:foregroundMark x1="55135" y1="95580" x2="39459" y2="95580"/>
                        <a14:foregroundMark x1="39459" y1="95580" x2="38378" y2="95028"/>
                        <a14:foregroundMark x1="45946" y1="25967" x2="32432" y2="37017"/>
                        <a14:foregroundMark x1="32432" y1="37017" x2="22162" y2="51381"/>
                        <a14:foregroundMark x1="22162" y1="51381" x2="21622" y2="69061"/>
                        <a14:foregroundMark x1="21622" y1="69061" x2="32973" y2="79558"/>
                        <a14:foregroundMark x1="32973" y1="79558" x2="48649" y2="81215"/>
                        <a14:foregroundMark x1="48649" y1="81215" x2="57297" y2="74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3640" y="1896752"/>
            <a:ext cx="445284" cy="435656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FE68462D-43C8-48C7-BE99-4C7DB94B673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45" b="95580" l="9730" r="89730">
                        <a14:foregroundMark x1="44324" y1="37017" x2="58378" y2="36464"/>
                        <a14:foregroundMark x1="58378" y1="36464" x2="75676" y2="40331"/>
                        <a14:foregroundMark x1="75676" y1="40331" x2="83784" y2="52486"/>
                        <a14:foregroundMark x1="83784" y1="52486" x2="87568" y2="66851"/>
                        <a14:foregroundMark x1="87568" y1="66851" x2="80541" y2="81215"/>
                        <a14:foregroundMark x1="80541" y1="81215" x2="55135" y2="95580"/>
                        <a14:foregroundMark x1="55135" y1="95580" x2="39459" y2="95580"/>
                        <a14:foregroundMark x1="39459" y1="95580" x2="38378" y2="95028"/>
                        <a14:foregroundMark x1="45946" y1="25967" x2="32432" y2="37017"/>
                        <a14:foregroundMark x1="32432" y1="37017" x2="22162" y2="51381"/>
                        <a14:foregroundMark x1="22162" y1="51381" x2="21622" y2="69061"/>
                        <a14:foregroundMark x1="21622" y1="69061" x2="32973" y2="79558"/>
                        <a14:foregroundMark x1="32973" y1="79558" x2="48649" y2="81215"/>
                        <a14:foregroundMark x1="48649" y1="81215" x2="57297" y2="74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365" y="1875444"/>
            <a:ext cx="445284" cy="43565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4A389432-CFD5-4099-84F6-72D5618542E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45" b="95580" l="9730" r="89730">
                        <a14:foregroundMark x1="44324" y1="37017" x2="58378" y2="36464"/>
                        <a14:foregroundMark x1="58378" y1="36464" x2="75676" y2="40331"/>
                        <a14:foregroundMark x1="75676" y1="40331" x2="83784" y2="52486"/>
                        <a14:foregroundMark x1="83784" y1="52486" x2="87568" y2="66851"/>
                        <a14:foregroundMark x1="87568" y1="66851" x2="80541" y2="81215"/>
                        <a14:foregroundMark x1="80541" y1="81215" x2="55135" y2="95580"/>
                        <a14:foregroundMark x1="55135" y1="95580" x2="39459" y2="95580"/>
                        <a14:foregroundMark x1="39459" y1="95580" x2="38378" y2="95028"/>
                        <a14:foregroundMark x1="45946" y1="25967" x2="32432" y2="37017"/>
                        <a14:foregroundMark x1="32432" y1="37017" x2="22162" y2="51381"/>
                        <a14:foregroundMark x1="22162" y1="51381" x2="21622" y2="69061"/>
                        <a14:foregroundMark x1="21622" y1="69061" x2="32973" y2="79558"/>
                        <a14:foregroundMark x1="32973" y1="79558" x2="48649" y2="81215"/>
                        <a14:foregroundMark x1="48649" y1="81215" x2="57297" y2="74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0604" y="3745724"/>
            <a:ext cx="445284" cy="435656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A859B7AC-7AC9-4973-8353-D6EF5400134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45" b="95580" l="9730" r="89730">
                        <a14:foregroundMark x1="44324" y1="37017" x2="58378" y2="36464"/>
                        <a14:foregroundMark x1="58378" y1="36464" x2="75676" y2="40331"/>
                        <a14:foregroundMark x1="75676" y1="40331" x2="83784" y2="52486"/>
                        <a14:foregroundMark x1="83784" y1="52486" x2="87568" y2="66851"/>
                        <a14:foregroundMark x1="87568" y1="66851" x2="80541" y2="81215"/>
                        <a14:foregroundMark x1="80541" y1="81215" x2="55135" y2="95580"/>
                        <a14:foregroundMark x1="55135" y1="95580" x2="39459" y2="95580"/>
                        <a14:foregroundMark x1="39459" y1="95580" x2="38378" y2="95028"/>
                        <a14:foregroundMark x1="45946" y1="25967" x2="32432" y2="37017"/>
                        <a14:foregroundMark x1="32432" y1="37017" x2="22162" y2="51381"/>
                        <a14:foregroundMark x1="22162" y1="51381" x2="21622" y2="69061"/>
                        <a14:foregroundMark x1="21622" y1="69061" x2="32973" y2="79558"/>
                        <a14:foregroundMark x1="32973" y1="79558" x2="48649" y2="81215"/>
                        <a14:foregroundMark x1="48649" y1="81215" x2="57297" y2="74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2003" y="3711415"/>
            <a:ext cx="445284" cy="43565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A4DC214E-4076-4B41-9FE2-101BA146573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01" b="94675" l="7059" r="92353">
                        <a14:foregroundMark x1="32941" y1="26036" x2="22353" y2="39645"/>
                        <a14:foregroundMark x1="22353" y1="39645" x2="35882" y2="30769"/>
                        <a14:foregroundMark x1="35882" y1="30769" x2="58235" y2="31361"/>
                        <a14:foregroundMark x1="58235" y1="31361" x2="77647" y2="28994"/>
                        <a14:foregroundMark x1="77647" y1="28994" x2="84118" y2="39645"/>
                        <a14:foregroundMark x1="84118" y1="39645" x2="81176" y2="65680"/>
                        <a14:foregroundMark x1="81176" y1="65680" x2="58824" y2="78698"/>
                        <a14:foregroundMark x1="58824" y1="78698" x2="45882" y2="81065"/>
                        <a14:foregroundMark x1="45882" y1="81065" x2="32941" y2="79290"/>
                        <a14:foregroundMark x1="32941" y1="79290" x2="30000" y2="50296"/>
                        <a14:foregroundMark x1="30000" y1="50296" x2="31176" y2="43787"/>
                        <a14:foregroundMark x1="30000" y1="20118" x2="18824" y2="25444"/>
                        <a14:foregroundMark x1="18824" y1="25444" x2="9412" y2="47929"/>
                        <a14:foregroundMark x1="9412" y1="47929" x2="8235" y2="60355"/>
                        <a14:foregroundMark x1="8235" y1="60355" x2="11765" y2="71598"/>
                        <a14:foregroundMark x1="11765" y1="71598" x2="18824" y2="82249"/>
                        <a14:foregroundMark x1="18824" y1="82249" x2="40588" y2="93491"/>
                        <a14:foregroundMark x1="40588" y1="93491" x2="51765" y2="96450"/>
                        <a14:foregroundMark x1="51765" y1="96450" x2="75882" y2="86391"/>
                        <a14:foregroundMark x1="75882" y1="86391" x2="91176" y2="63314"/>
                        <a14:foregroundMark x1="42941" y1="7692" x2="54706" y2="7101"/>
                        <a14:foregroundMark x1="54706" y1="7101" x2="77059" y2="15976"/>
                        <a14:foregroundMark x1="77059" y1="15976" x2="80588" y2="20118"/>
                        <a14:foregroundMark x1="7647" y1="40237" x2="7059" y2="57988"/>
                        <a14:foregroundMark x1="91765" y1="39645" x2="92941" y2="59763"/>
                        <a14:foregroundMark x1="59412" y1="21893" x2="47647" y2="18343"/>
                        <a14:foregroundMark x1="47647" y1="18343" x2="30000" y2="21302"/>
                        <a14:foregroundMark x1="19412" y1="58580" x2="23529" y2="71006"/>
                        <a14:foregroundMark x1="23529" y1="71006" x2="26471" y2="75740"/>
                        <a14:foregroundMark x1="42941" y1="94675" x2="53529" y2="94083"/>
                        <a14:foregroundMark x1="64118" y1="40237" x2="74706" y2="49112"/>
                        <a14:foregroundMark x1="74706" y1="49112" x2="74118" y2="61538"/>
                        <a14:foregroundMark x1="74118" y1="61538" x2="71765" y2="64497"/>
                        <a14:foregroundMark x1="64118" y1="63314" x2="61765" y2="68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1299" y="3738715"/>
            <a:ext cx="445284" cy="44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2582</TotalTime>
  <Words>790</Words>
  <Application>Microsoft Office PowerPoint</Application>
  <PresentationFormat>Diavoorstelling (4:3)</PresentationFormat>
  <Paragraphs>254</Paragraphs>
  <Slides>23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Das, Gerarda</cp:lastModifiedBy>
  <cp:revision>549</cp:revision>
  <dcterms:created xsi:type="dcterms:W3CDTF">2021-06-08T06:13:59Z</dcterms:created>
  <dcterms:modified xsi:type="dcterms:W3CDTF">2023-01-17T10:14:55Z</dcterms:modified>
</cp:coreProperties>
</file>