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99" r:id="rId2"/>
    <p:sldId id="548" r:id="rId3"/>
    <p:sldId id="1460" r:id="rId4"/>
    <p:sldId id="1479" r:id="rId5"/>
    <p:sldId id="1483" r:id="rId6"/>
    <p:sldId id="1475" r:id="rId7"/>
    <p:sldId id="1498" r:id="rId8"/>
    <p:sldId id="1478" r:id="rId9"/>
    <p:sldId id="1477" r:id="rId10"/>
    <p:sldId id="1480" r:id="rId11"/>
    <p:sldId id="1482" r:id="rId12"/>
    <p:sldId id="1500" r:id="rId13"/>
    <p:sldId id="934" r:id="rId14"/>
    <p:sldId id="259" r:id="rId15"/>
    <p:sldId id="1486" r:id="rId16"/>
    <p:sldId id="1488" r:id="rId17"/>
    <p:sldId id="1490" r:id="rId18"/>
    <p:sldId id="386" r:id="rId19"/>
    <p:sldId id="1381" r:id="rId20"/>
    <p:sldId id="1495" r:id="rId21"/>
    <p:sldId id="1496" r:id="rId22"/>
    <p:sldId id="1497" r:id="rId23"/>
    <p:sldId id="1474"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99"/>
            <p14:sldId id="548"/>
            <p14:sldId id="1460"/>
            <p14:sldId id="1479"/>
            <p14:sldId id="1483"/>
            <p14:sldId id="1475"/>
            <p14:sldId id="1498"/>
            <p14:sldId id="1478"/>
            <p14:sldId id="1477"/>
            <p14:sldId id="1480"/>
            <p14:sldId id="1482"/>
            <p14:sldId id="1500"/>
            <p14:sldId id="934"/>
            <p14:sldId id="259"/>
            <p14:sldId id="1486"/>
            <p14:sldId id="1488"/>
            <p14:sldId id="1490"/>
            <p14:sldId id="386"/>
            <p14:sldId id="1381"/>
            <p14:sldId id="1495"/>
            <p14:sldId id="1496"/>
            <p14:sldId id="1497"/>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4737" autoAdjust="0"/>
  </p:normalViewPr>
  <p:slideViewPr>
    <p:cSldViewPr>
      <p:cViewPr varScale="1">
        <p:scale>
          <a:sx n="58" d="100"/>
          <a:sy n="58" d="100"/>
        </p:scale>
        <p:origin x="1786" y="58"/>
      </p:cViewPr>
      <p:guideLst>
        <p:guide orient="horz" pos="2160"/>
        <p:guide pos="2880"/>
      </p:guideLst>
    </p:cSldViewPr>
  </p:slideViewPr>
  <p:outlineViewPr>
    <p:cViewPr>
      <p:scale>
        <a:sx n="33" d="100"/>
        <a:sy n="33" d="100"/>
      </p:scale>
      <p:origin x="0" y="0"/>
    </p:cViewPr>
  </p:outlineViewPr>
  <p:notesTextViewPr>
    <p:cViewPr>
      <p:scale>
        <a:sx n="1" d="1"/>
        <a:sy n="1" d="1"/>
      </p:scale>
      <p:origin x="0" y="-20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31-1-2023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31-1-2023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kern="1200" dirty="0">
                <a:solidFill>
                  <a:schemeClr val="tx1"/>
                </a:solidFill>
                <a:effectLst/>
                <a:latin typeface="+mn-lt"/>
                <a:ea typeface="+mn-ea"/>
                <a:cs typeface="+mn-cs"/>
              </a:rPr>
              <a:t>tellen: in zich hebben</a:t>
            </a:r>
          </a:p>
          <a:p>
            <a:pPr fontAlgn="t"/>
            <a:r>
              <a:rPr lang="nl-NL" dirty="0"/>
              <a:t>de omheining: het hek of de muur om iets heen, bijvoorbeeld om een tuin of een weiland </a:t>
            </a:r>
          </a:p>
          <a:p>
            <a:pPr fontAlgn="t"/>
            <a:r>
              <a:rPr lang="nl-NL" dirty="0"/>
              <a:t>de minister: iemand die samen met anderen een land bestuurt </a:t>
            </a:r>
          </a:p>
          <a:p>
            <a:pPr fontAlgn="t"/>
            <a:r>
              <a:rPr lang="nl-NL" dirty="0"/>
              <a:t>opstellen: bedenken en opschrijven</a:t>
            </a:r>
          </a:p>
          <a:p>
            <a:pPr fontAlgn="t"/>
            <a:r>
              <a:rPr lang="nl-NL" dirty="0"/>
              <a:t>fokken:  ervoor zorgen dat dieren jongen krijgen</a:t>
            </a:r>
          </a:p>
          <a:p>
            <a:pPr fontAlgn="t"/>
            <a:r>
              <a:rPr lang="nl-NL" dirty="0"/>
              <a:t>uiteindelijk: op het laatst </a:t>
            </a:r>
          </a:p>
          <a:p>
            <a:pPr fontAlgn="t"/>
            <a:r>
              <a:rPr lang="nl-NL" dirty="0"/>
              <a:t>geschikt: passend</a:t>
            </a:r>
          </a:p>
          <a:p>
            <a:pPr fontAlgn="t"/>
            <a:r>
              <a:rPr lang="nl-NL" dirty="0"/>
              <a:t>een ziekte overbrengen: iemand ziek maken</a:t>
            </a:r>
          </a:p>
          <a:p>
            <a:pPr fontAlgn="t"/>
            <a:r>
              <a:rPr lang="nl-NL" dirty="0"/>
              <a:t>de ruimte hebben: genoeg plek hebben om te bewegen</a:t>
            </a:r>
          </a:p>
          <a:p>
            <a:pPr fontAlgn="t"/>
            <a:r>
              <a:rPr lang="nl-NL" dirty="0"/>
              <a:t>geen vlieg kwaad doen: lief en goed zijn</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3694451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dirty="0"/>
          </a:p>
        </p:txBody>
      </p:sp>
    </p:spTree>
    <p:extLst>
      <p:ext uri="{BB962C8B-B14F-4D97-AF65-F5344CB8AC3E}">
        <p14:creationId xmlns:p14="http://schemas.microsoft.com/office/powerpoint/2010/main" val="121416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31-1-2023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31-1-2023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6.png"/><Relationship Id="rId7"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5.jpeg"/></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49.png"/><Relationship Id="rId12" Type="http://schemas.openxmlformats.org/officeDocument/2006/relationships/image" Target="../media/image52.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jpeg"/><Relationship Id="rId11" Type="http://schemas.openxmlformats.org/officeDocument/2006/relationships/image" Target="../media/image51.jpe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47.pn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6.png"/><Relationship Id="rId7"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1800" dirty="0">
                <a:ea typeface="Times New Roman" panose="02020603050405020304" pitchFamily="18" charset="0"/>
                <a:cs typeface="Arial" panose="020B0604020202020204" pitchFamily="34" charset="0"/>
              </a:rPr>
              <a:t>Nederland </a:t>
            </a:r>
            <a:r>
              <a:rPr lang="nl-NL" sz="1800" b="1" u="sng" dirty="0">
                <a:ea typeface="Times New Roman" panose="02020603050405020304" pitchFamily="18" charset="0"/>
                <a:cs typeface="Arial" panose="020B0604020202020204" pitchFamily="34" charset="0"/>
              </a:rPr>
              <a:t>telt</a:t>
            </a:r>
            <a:r>
              <a:rPr lang="nl-NL" sz="1800" dirty="0">
                <a:ea typeface="Times New Roman" panose="02020603050405020304" pitchFamily="18" charset="0"/>
                <a:cs typeface="Arial" panose="020B0604020202020204" pitchFamily="34" charset="0"/>
              </a:rPr>
              <a:t> ruim 1,5 miljoen vogels. Tellen betekent </a:t>
            </a:r>
            <a:r>
              <a:rPr lang="nl-NL" sz="1800" b="1" i="1" dirty="0">
                <a:ea typeface="Times New Roman" panose="02020603050405020304" pitchFamily="18" charset="0"/>
                <a:cs typeface="Arial" panose="020B0604020202020204" pitchFamily="34" charset="0"/>
              </a:rPr>
              <a:t>in zich hebben</a:t>
            </a:r>
            <a:r>
              <a:rPr lang="nl-NL" sz="1800" dirty="0">
                <a:ea typeface="Times New Roman" panose="02020603050405020304" pitchFamily="18" charset="0"/>
                <a:cs typeface="Arial" panose="020B0604020202020204" pitchFamily="34" charset="0"/>
              </a:rPr>
              <a:t>. Nederland heeft 1,5 miljoen vogels in zich. Elk jaar is er een vogeltelling. Je telt dan alle vogels die je in je tuin hebt gezien, en geeft dat door. </a:t>
            </a:r>
            <a:r>
              <a:rPr lang="nl-NL" sz="1800" b="1" u="sng" dirty="0">
                <a:ea typeface="Times New Roman" panose="02020603050405020304" pitchFamily="18" charset="0"/>
                <a:cs typeface="Arial" panose="020B0604020202020204" pitchFamily="34" charset="0"/>
              </a:rPr>
              <a:t>Uiteindelijk,</a:t>
            </a:r>
            <a:r>
              <a:rPr lang="nl-NL" sz="1800" b="1" i="1" dirty="0">
                <a:ea typeface="Times New Roman" panose="02020603050405020304" pitchFamily="18" charset="0"/>
                <a:cs typeface="Arial" panose="020B0604020202020204" pitchFamily="34" charset="0"/>
              </a:rPr>
              <a:t> op het laatst, </a:t>
            </a:r>
            <a:r>
              <a:rPr lang="nl-NL" sz="1800" dirty="0">
                <a:ea typeface="Times New Roman" panose="02020603050405020304" pitchFamily="18" charset="0"/>
                <a:cs typeface="Arial" panose="020B0604020202020204" pitchFamily="34" charset="0"/>
              </a:rPr>
              <a:t>tellen ze al die getallen bij elkaar op. Ik heb ook geteld. In mijn tuin heb ik niet zoveel vogels gezien. Ik denk dat dat komt door mijn kater. Poezen en katers jagen graag op vogels, dus vogels komen niet graag in mijn tuin. Maar mijn kater doet echt </a:t>
            </a:r>
            <a:r>
              <a:rPr lang="nl-NL" sz="1800" b="1" u="sng" dirty="0">
                <a:ea typeface="Times New Roman" panose="02020603050405020304" pitchFamily="18" charset="0"/>
                <a:cs typeface="Arial" panose="020B0604020202020204" pitchFamily="34" charset="0"/>
              </a:rPr>
              <a:t>geen vlieg kwaad</a:t>
            </a:r>
            <a:r>
              <a:rPr lang="nl-NL" sz="1800" dirty="0">
                <a:ea typeface="Times New Roman" panose="02020603050405020304" pitchFamily="18" charset="0"/>
                <a:cs typeface="Arial" panose="020B0604020202020204" pitchFamily="34" charset="0"/>
              </a:rPr>
              <a:t>! </a:t>
            </a:r>
            <a:r>
              <a:rPr lang="nl-NL" sz="1800" b="1" i="1" dirty="0">
                <a:ea typeface="Times New Roman" panose="02020603050405020304" pitchFamily="18" charset="0"/>
                <a:cs typeface="Arial" panose="020B0604020202020204" pitchFamily="34" charset="0"/>
              </a:rPr>
              <a:t>Hij is goed en lief.</a:t>
            </a:r>
            <a:r>
              <a:rPr lang="nl-NL" sz="1800" dirty="0">
                <a:ea typeface="Times New Roman" panose="02020603050405020304" pitchFamily="18" charset="0"/>
                <a:cs typeface="Arial" panose="020B0604020202020204" pitchFamily="34" charset="0"/>
              </a:rPr>
              <a:t> Tja, dat weten die vogels natuurlijk niet. Ik heb veel musjes gezien, merels en koolmeesjes. Ik hoorde op het nieuws dat er minder vogels zijn geteld dit jaar dan vorig jaar. Vooral een speciaal vogeltje, de groenling, werd niet zo vaak gezien. De vogelbescherming denkt dat dat komt omdat steeds meer tuinen een </a:t>
            </a:r>
            <a:r>
              <a:rPr lang="nl-NL" sz="1800" b="1" u="sng" dirty="0">
                <a:ea typeface="Times New Roman" panose="02020603050405020304" pitchFamily="18" charset="0"/>
                <a:cs typeface="Arial" panose="020B0604020202020204" pitchFamily="34" charset="0"/>
              </a:rPr>
              <a:t>omheining</a:t>
            </a:r>
            <a:r>
              <a:rPr lang="nl-NL" sz="1800" dirty="0">
                <a:ea typeface="Times New Roman" panose="02020603050405020304" pitchFamily="18" charset="0"/>
                <a:cs typeface="Arial" panose="020B0604020202020204" pitchFamily="34" charset="0"/>
              </a:rPr>
              <a:t> hebben van schuttingen. Een omheining is </a:t>
            </a:r>
            <a:r>
              <a:rPr lang="nl-NL" sz="1800" b="1" i="1" dirty="0">
                <a:ea typeface="Times New Roman" panose="02020603050405020304" pitchFamily="18" charset="0"/>
                <a:cs typeface="Arial" panose="020B0604020202020204" pitchFamily="34" charset="0"/>
              </a:rPr>
              <a:t>wat je ergens omheen zet, bijvoorbeeld om een tuin of een weiland. </a:t>
            </a:r>
            <a:r>
              <a:rPr lang="nl-NL" sz="1800" dirty="0">
                <a:ea typeface="Times New Roman" panose="02020603050405020304" pitchFamily="18" charset="0"/>
                <a:cs typeface="Arial" panose="020B0604020202020204" pitchFamily="34" charset="0"/>
              </a:rPr>
              <a:t>Vroeger hadden mensen vaker struiken als omheining. En daar kunnen groenlingen nesten in maken. Ook zei de vogelbescherming dat er een ziekte is waar groenlingen aan dood kunnen gaan. Deze </a:t>
            </a:r>
            <a:r>
              <a:rPr lang="nl-NL" sz="1800" b="1" u="sng" dirty="0">
                <a:ea typeface="Times New Roman" panose="02020603050405020304" pitchFamily="18" charset="0"/>
                <a:cs typeface="Arial" panose="020B0604020202020204" pitchFamily="34" charset="0"/>
              </a:rPr>
              <a:t>ziekte wordt overgebracht</a:t>
            </a:r>
            <a:r>
              <a:rPr lang="nl-NL" sz="1800" dirty="0">
                <a:ea typeface="Times New Roman" panose="02020603050405020304" pitchFamily="18" charset="0"/>
                <a:cs typeface="Arial" panose="020B0604020202020204" pitchFamily="34" charset="0"/>
              </a:rPr>
              <a:t> door voedertafels. Een ziekte overbrengen betekent </a:t>
            </a:r>
            <a:r>
              <a:rPr lang="nl-NL" sz="1800" b="1" i="1" dirty="0">
                <a:ea typeface="Times New Roman" panose="02020603050405020304" pitchFamily="18" charset="0"/>
                <a:cs typeface="Arial" panose="020B0604020202020204" pitchFamily="34" charset="0"/>
              </a:rPr>
              <a:t>iemand ziek maken. </a:t>
            </a:r>
            <a:r>
              <a:rPr lang="nl-NL" sz="1800" dirty="0">
                <a:ea typeface="Times New Roman" panose="02020603050405020304" pitchFamily="18" charset="0"/>
                <a:cs typeface="Arial" panose="020B0604020202020204" pitchFamily="34" charset="0"/>
              </a:rPr>
              <a:t>Nu er minder groenlingen zijn geteld, zouden we groenlingen kunnen </a:t>
            </a:r>
            <a:r>
              <a:rPr lang="nl-NL" sz="1800" b="1" u="sng" dirty="0">
                <a:ea typeface="Times New Roman" panose="02020603050405020304" pitchFamily="18" charset="0"/>
                <a:cs typeface="Arial" panose="020B0604020202020204" pitchFamily="34" charset="0"/>
              </a:rPr>
              <a:t>fokken</a:t>
            </a:r>
            <a:r>
              <a:rPr lang="nl-NL" sz="1800" dirty="0">
                <a:ea typeface="Times New Roman" panose="02020603050405020304" pitchFamily="18" charset="0"/>
                <a:cs typeface="Arial" panose="020B0604020202020204" pitchFamily="34" charset="0"/>
              </a:rPr>
              <a:t> om zo weer meer groenlingen te hebben. Fokken betekent </a:t>
            </a:r>
            <a:r>
              <a:rPr lang="nl-NL" sz="1800" b="1" i="1" dirty="0">
                <a:ea typeface="Times New Roman" panose="02020603050405020304" pitchFamily="18" charset="0"/>
                <a:cs typeface="Arial" panose="020B0604020202020204" pitchFamily="34" charset="0"/>
              </a:rPr>
              <a:t>ervoor zorgen dat dieren jongen krijgen. </a:t>
            </a:r>
            <a:r>
              <a:rPr lang="nl-NL" sz="1800" dirty="0">
                <a:ea typeface="Times New Roman" panose="02020603050405020304" pitchFamily="18" charset="0"/>
                <a:cs typeface="Arial" panose="020B0604020202020204" pitchFamily="34" charset="0"/>
              </a:rPr>
              <a:t>Maar dat idee heb ik niet gelezen in het plan dat </a:t>
            </a:r>
            <a:r>
              <a:rPr lang="nl-NL" sz="1800" b="1" u="sng" dirty="0">
                <a:ea typeface="Times New Roman" panose="02020603050405020304" pitchFamily="18" charset="0"/>
                <a:cs typeface="Arial" panose="020B0604020202020204" pitchFamily="34" charset="0"/>
              </a:rPr>
              <a:t>opgesteld</a:t>
            </a:r>
            <a:r>
              <a:rPr lang="nl-NL" sz="1800" dirty="0">
                <a:ea typeface="Times New Roman" panose="02020603050405020304" pitchFamily="18" charset="0"/>
                <a:cs typeface="Arial" panose="020B0604020202020204" pitchFamily="34" charset="0"/>
              </a:rPr>
              <a:t> is, dat</a:t>
            </a:r>
            <a:r>
              <a:rPr lang="nl-NL" sz="1800" b="1" i="1" dirty="0">
                <a:ea typeface="Times New Roman" panose="02020603050405020304" pitchFamily="18" charset="0"/>
                <a:cs typeface="Arial" panose="020B0604020202020204" pitchFamily="34" charset="0"/>
              </a:rPr>
              <a:t> bedacht en opgeschreven</a:t>
            </a:r>
            <a:r>
              <a:rPr lang="nl-NL" sz="1800" dirty="0">
                <a:ea typeface="Times New Roman" panose="02020603050405020304" pitchFamily="18" charset="0"/>
                <a:cs typeface="Arial" panose="020B0604020202020204" pitchFamily="34" charset="0"/>
              </a:rPr>
              <a:t> is, na de telling.  In het plan staat wel dat het belangrijk is dat onze tuinen meer struiken en planten moeten hebben. Dan is je tuin </a:t>
            </a:r>
            <a:r>
              <a:rPr lang="nl-NL" sz="1800" b="1" u="sng" dirty="0">
                <a:ea typeface="Times New Roman" panose="02020603050405020304" pitchFamily="18" charset="0"/>
                <a:cs typeface="Arial" panose="020B0604020202020204" pitchFamily="34" charset="0"/>
              </a:rPr>
              <a:t>geschikt</a:t>
            </a:r>
            <a:r>
              <a:rPr lang="nl-NL" sz="1800" dirty="0">
                <a:ea typeface="Times New Roman" panose="02020603050405020304" pitchFamily="18" charset="0"/>
                <a:cs typeface="Arial" panose="020B0604020202020204" pitchFamily="34" charset="0"/>
              </a:rPr>
              <a:t> voor vogels, </a:t>
            </a:r>
            <a:r>
              <a:rPr lang="nl-NL" sz="1800" b="1" i="1" dirty="0">
                <a:ea typeface="Times New Roman" panose="02020603050405020304" pitchFamily="18" charset="0"/>
                <a:cs typeface="Arial" panose="020B0604020202020204" pitchFamily="34" charset="0"/>
              </a:rPr>
              <a:t>passend</a:t>
            </a:r>
            <a:r>
              <a:rPr lang="nl-NL" sz="1800" dirty="0">
                <a:ea typeface="Times New Roman" panose="02020603050405020304" pitchFamily="18" charset="0"/>
                <a:cs typeface="Arial" panose="020B0604020202020204" pitchFamily="34" charset="0"/>
              </a:rPr>
              <a:t> voor vogels, en </a:t>
            </a:r>
            <a:r>
              <a:rPr lang="nl-NL" sz="1800" b="1" u="sng" dirty="0">
                <a:ea typeface="Times New Roman" panose="02020603050405020304" pitchFamily="18" charset="0"/>
                <a:cs typeface="Arial" panose="020B0604020202020204" pitchFamily="34" charset="0"/>
              </a:rPr>
              <a:t>heeft </a:t>
            </a:r>
            <a:r>
              <a:rPr lang="nl-NL" sz="1800" dirty="0">
                <a:ea typeface="Times New Roman" panose="02020603050405020304" pitchFamily="18" charset="0"/>
                <a:cs typeface="Arial" panose="020B0604020202020204" pitchFamily="34" charset="0"/>
              </a:rPr>
              <a:t>de groenling </a:t>
            </a:r>
            <a:r>
              <a:rPr lang="nl-NL" sz="1800" b="1" u="sng" dirty="0">
                <a:ea typeface="Times New Roman" panose="02020603050405020304" pitchFamily="18" charset="0"/>
                <a:cs typeface="Arial" panose="020B0604020202020204" pitchFamily="34" charset="0"/>
              </a:rPr>
              <a:t>de ruimte</a:t>
            </a:r>
            <a:r>
              <a:rPr lang="nl-NL" sz="1800" dirty="0">
                <a:ea typeface="Times New Roman" panose="02020603050405020304" pitchFamily="18" charset="0"/>
                <a:cs typeface="Arial" panose="020B0604020202020204" pitchFamily="34" charset="0"/>
              </a:rPr>
              <a:t> om nesten te maken. Als je ruimte hebt, betekent dat </a:t>
            </a:r>
            <a:r>
              <a:rPr lang="nl-NL" sz="1800" b="1" i="1" dirty="0">
                <a:ea typeface="Times New Roman" panose="02020603050405020304" pitchFamily="18" charset="0"/>
                <a:cs typeface="Arial" panose="020B0604020202020204" pitchFamily="34" charset="0"/>
              </a:rPr>
              <a:t>dat je genoeg plek hebt.</a:t>
            </a:r>
            <a:r>
              <a:rPr lang="nl-NL" sz="1800" dirty="0">
                <a:ea typeface="Times New Roman" panose="02020603050405020304" pitchFamily="18" charset="0"/>
                <a:cs typeface="Arial" panose="020B0604020202020204" pitchFamily="34" charset="0"/>
              </a:rPr>
              <a:t> Hebben jullie ook meegedaan aan de vogeltelling? Ik ben ook wel benieuwd of bijvoorbeeld </a:t>
            </a:r>
            <a:r>
              <a:rPr lang="nl-NL" sz="1800" b="1" u="sng" dirty="0">
                <a:ea typeface="Times New Roman" panose="02020603050405020304" pitchFamily="18" charset="0"/>
                <a:cs typeface="Arial" panose="020B0604020202020204" pitchFamily="34" charset="0"/>
              </a:rPr>
              <a:t>minister</a:t>
            </a:r>
            <a:r>
              <a:rPr lang="nl-NL" sz="1800" b="1" dirty="0">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Kaag</a:t>
            </a:r>
            <a:r>
              <a:rPr lang="nl-NL" sz="1800" b="1" dirty="0">
                <a:ea typeface="Times New Roman" panose="02020603050405020304" pitchFamily="18" charset="0"/>
                <a:cs typeface="Arial" panose="020B0604020202020204" pitchFamily="34" charset="0"/>
              </a:rPr>
              <a:t> </a:t>
            </a:r>
            <a:r>
              <a:rPr lang="nl-NL" sz="1800" dirty="0">
                <a:ea typeface="Times New Roman" panose="02020603050405020304" pitchFamily="18" charset="0"/>
                <a:cs typeface="Arial" panose="020B0604020202020204" pitchFamily="34" charset="0"/>
              </a:rPr>
              <a:t>ook heeft geteld. Een minister </a:t>
            </a:r>
            <a:r>
              <a:rPr lang="nl-NL" sz="1800" b="1" i="1" dirty="0">
                <a:ea typeface="Times New Roman" panose="02020603050405020304" pitchFamily="18" charset="0"/>
                <a:cs typeface="Arial" panose="020B0604020202020204" pitchFamily="34" charset="0"/>
              </a:rPr>
              <a:t>is iemand die samen met anderen een land bestuurt</a:t>
            </a:r>
            <a:r>
              <a:rPr lang="nl-NL" sz="1800" dirty="0">
                <a:ea typeface="Times New Roman" panose="02020603050405020304" pitchFamily="18" charset="0"/>
                <a:cs typeface="Arial" panose="020B0604020202020204" pitchFamily="34" charset="0"/>
              </a:rPr>
              <a:t>. Of zou ze daar te druk voor zijn?</a:t>
            </a:r>
            <a:endParaRPr lang="nl-NL" sz="18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endParaRPr lang="nl-NL" b="1" dirty="0"/>
          </a:p>
        </p:txBody>
      </p:sp>
    </p:spTree>
    <p:extLst>
      <p:ext uri="{BB962C8B-B14F-4D97-AF65-F5344CB8AC3E}">
        <p14:creationId xmlns:p14="http://schemas.microsoft.com/office/powerpoint/2010/main" val="338002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geschikt</a:t>
            </a:r>
          </a:p>
        </p:txBody>
      </p:sp>
      <p:pic>
        <p:nvPicPr>
          <p:cNvPr id="3" name="Afbeelding 2" descr="Afbeelding met boom, buiten, plant, tuin&#10;&#10;Automatisch gegenereerde beschrijving">
            <a:extLst>
              <a:ext uri="{FF2B5EF4-FFF2-40B4-BE49-F238E27FC236}">
                <a16:creationId xmlns:a16="http://schemas.microsoft.com/office/drawing/2014/main" id="{50311AF9-D2E0-417E-9882-18B642A463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5350" y="1628800"/>
            <a:ext cx="7533300" cy="5032245"/>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ruimte hebben</a:t>
            </a:r>
          </a:p>
        </p:txBody>
      </p:sp>
      <p:pic>
        <p:nvPicPr>
          <p:cNvPr id="3" name="Afbeelding 2" descr="Afbeelding met boom, buiten, plant, tuin&#10;&#10;Automatisch gegenereerde beschrijving">
            <a:extLst>
              <a:ext uri="{FF2B5EF4-FFF2-40B4-BE49-F238E27FC236}">
                <a16:creationId xmlns:a16="http://schemas.microsoft.com/office/drawing/2014/main" id="{99C99E1A-CA63-480C-9F3D-D94E7906A0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9792" y="2564904"/>
            <a:ext cx="5926890" cy="3959163"/>
          </a:xfrm>
          <a:prstGeom prst="rect">
            <a:avLst/>
          </a:prstGeom>
        </p:spPr>
      </p:pic>
      <p:pic>
        <p:nvPicPr>
          <p:cNvPr id="4" name="Afbeelding 3" descr="Afbeelding met outdoor-object, roofvogelnest, plant&#10;&#10;Automatisch gegenereerde beschrijving">
            <a:extLst>
              <a:ext uri="{FF2B5EF4-FFF2-40B4-BE49-F238E27FC236}">
                <a16:creationId xmlns:a16="http://schemas.microsoft.com/office/drawing/2014/main" id="{DB493DA2-8BA9-401D-91AE-C75BBD4BA3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1700808"/>
            <a:ext cx="3557281" cy="2376264"/>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minister</a:t>
            </a:r>
          </a:p>
        </p:txBody>
      </p:sp>
      <p:pic>
        <p:nvPicPr>
          <p:cNvPr id="4" name="Afbeelding 3" descr="Afbeelding met persoon&#10;&#10;Automatisch gegenereerde beschrijving">
            <a:extLst>
              <a:ext uri="{FF2B5EF4-FFF2-40B4-BE49-F238E27FC236}">
                <a16:creationId xmlns:a16="http://schemas.microsoft.com/office/drawing/2014/main" id="{BB8A5C8C-140E-4CFA-8233-14D8DF717A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9592" y="1412776"/>
            <a:ext cx="7607547" cy="5081843"/>
          </a:xfrm>
          <a:prstGeom prst="rect">
            <a:avLst/>
          </a:prstGeom>
        </p:spPr>
      </p:pic>
    </p:spTree>
    <p:extLst>
      <p:ext uri="{BB962C8B-B14F-4D97-AF65-F5344CB8AC3E}">
        <p14:creationId xmlns:p14="http://schemas.microsoft.com/office/powerpoint/2010/main" val="277744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584612" y="476671"/>
            <a:ext cx="5219636" cy="8348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807586" y="393179"/>
            <a:ext cx="489654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a:t>
            </a:r>
            <a:r>
              <a:rPr lang="nl-NL" sz="5400" b="1" dirty="0">
                <a:effectLst/>
                <a:latin typeface="Century Gothic" panose="020B0502020202020204" pitchFamily="34" charset="0"/>
                <a:ea typeface="Calibri"/>
                <a:cs typeface="Times New Roman"/>
              </a:rPr>
              <a:t>e omheining</a:t>
            </a:r>
          </a:p>
        </p:txBody>
      </p:sp>
      <p:sp>
        <p:nvSpPr>
          <p:cNvPr id="7" name="Text Box 14"/>
          <p:cNvSpPr txBox="1"/>
          <p:nvPr/>
        </p:nvSpPr>
        <p:spPr>
          <a:xfrm>
            <a:off x="117863" y="3861048"/>
            <a:ext cx="198223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117862" y="3881821"/>
            <a:ext cx="193385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hek</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2187819" y="3861048"/>
            <a:ext cx="210250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2187818" y="3877212"/>
            <a:ext cx="2138954" cy="53104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muur</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550824" y="3861047"/>
            <a:ext cx="250347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486657" y="3861048"/>
            <a:ext cx="256764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500" b="1" dirty="0">
                <a:latin typeface="Century Gothic" panose="020B0502020202020204" pitchFamily="34" charset="0"/>
                <a:ea typeface="Calibri"/>
                <a:cs typeface="Times New Roman"/>
              </a:rPr>
              <a:t>d</a:t>
            </a:r>
            <a:r>
              <a:rPr lang="nl-NL" sz="3500" b="1" dirty="0">
                <a:effectLst/>
                <a:latin typeface="Century Gothic" panose="020B0502020202020204" pitchFamily="34" charset="0"/>
                <a:ea typeface="Calibri"/>
                <a:cs typeface="Times New Roman"/>
              </a:rPr>
              <a:t>e struiken</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6927103" y="476671"/>
            <a:ext cx="1980527" cy="223224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927104" y="476084"/>
            <a:ext cx="2086505"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400" dirty="0">
                <a:latin typeface="Century Gothic" panose="020B0502020202020204" pitchFamily="34" charset="0"/>
              </a:rPr>
              <a:t>staat om iets heen, bijvoorbeeld om een tuin of weiland </a:t>
            </a:r>
            <a:endParaRPr lang="nl-NL" sz="1400" i="1" dirty="0">
              <a:solidFill>
                <a:srgbClr val="387038"/>
              </a:solidFill>
              <a:latin typeface="Century Gothic" panose="020B0502020202020204" pitchFamily="34" charset="0"/>
              <a:cs typeface="Times New Roman"/>
            </a:endParaRP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
        <p:nvSpPr>
          <p:cNvPr id="17" name="Text Box 14">
            <a:extLst>
              <a:ext uri="{FF2B5EF4-FFF2-40B4-BE49-F238E27FC236}">
                <a16:creationId xmlns:a16="http://schemas.microsoft.com/office/drawing/2014/main" id="{1EC73CC5-3B88-4C45-952A-35DFBE04A442}"/>
              </a:ext>
            </a:extLst>
          </p:cNvPr>
          <p:cNvSpPr txBox="1"/>
          <p:nvPr/>
        </p:nvSpPr>
        <p:spPr>
          <a:xfrm>
            <a:off x="4384151" y="3861047"/>
            <a:ext cx="210250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845A222C-4068-4BD4-AC3C-7779EAD46A7B}"/>
              </a:ext>
            </a:extLst>
          </p:cNvPr>
          <p:cNvSpPr txBox="1">
            <a:spLocks noChangeArrowheads="1"/>
          </p:cNvSpPr>
          <p:nvPr/>
        </p:nvSpPr>
        <p:spPr bwMode="auto">
          <a:xfrm>
            <a:off x="4384150" y="3877211"/>
            <a:ext cx="2138954" cy="53104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gaas</a:t>
            </a:r>
            <a:endParaRPr lang="nl-NL" sz="3600" b="1" dirty="0">
              <a:effectLst/>
              <a:latin typeface="Century Gothic" panose="020B0502020202020204" pitchFamily="34" charset="0"/>
              <a:ea typeface="Calibri"/>
              <a:cs typeface="Times New Roman"/>
            </a:endParaRPr>
          </a:p>
        </p:txBody>
      </p:sp>
      <p:pic>
        <p:nvPicPr>
          <p:cNvPr id="19" name="Afbeelding 18">
            <a:extLst>
              <a:ext uri="{FF2B5EF4-FFF2-40B4-BE49-F238E27FC236}">
                <a16:creationId xmlns:a16="http://schemas.microsoft.com/office/drawing/2014/main" id="{FC332155-4D65-47B0-9C3B-EA45E8E16E03}"/>
              </a:ext>
            </a:extLst>
          </p:cNvPr>
          <p:cNvPicPr/>
          <p:nvPr/>
        </p:nvPicPr>
        <p:blipFill>
          <a:blip r:embed="rId4" cstate="email">
            <a:extLst>
              <a:ext uri="{28A0092B-C50C-407E-A947-70E740481C1C}">
                <a14:useLocalDpi xmlns:a14="http://schemas.microsoft.com/office/drawing/2010/main"/>
              </a:ext>
            </a:extLst>
          </a:blip>
          <a:stretch>
            <a:fillRect/>
          </a:stretch>
        </p:blipFill>
        <p:spPr>
          <a:xfrm rot="364356" flipH="1">
            <a:off x="5332385" y="3435841"/>
            <a:ext cx="152772" cy="441929"/>
          </a:xfrm>
          <a:prstGeom prst="rect">
            <a:avLst/>
          </a:prstGeom>
        </p:spPr>
      </p:pic>
      <p:pic>
        <p:nvPicPr>
          <p:cNvPr id="3" name="Afbeelding 2">
            <a:extLst>
              <a:ext uri="{FF2B5EF4-FFF2-40B4-BE49-F238E27FC236}">
                <a16:creationId xmlns:a16="http://schemas.microsoft.com/office/drawing/2014/main" id="{6F7C642F-44B4-4409-A452-E4DD5DF34F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4617408"/>
            <a:ext cx="1831464" cy="1373598"/>
          </a:xfrm>
          <a:prstGeom prst="rect">
            <a:avLst/>
          </a:prstGeom>
        </p:spPr>
      </p:pic>
      <p:pic>
        <p:nvPicPr>
          <p:cNvPr id="20" name="Afbeelding 19">
            <a:extLst>
              <a:ext uri="{FF2B5EF4-FFF2-40B4-BE49-F238E27FC236}">
                <a16:creationId xmlns:a16="http://schemas.microsoft.com/office/drawing/2014/main" id="{A81B175A-1E5F-4229-BDF0-7693DFBFD6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4431" y="4617408"/>
            <a:ext cx="1831464" cy="1373598"/>
          </a:xfrm>
          <a:prstGeom prst="rect">
            <a:avLst/>
          </a:prstGeom>
        </p:spPr>
      </p:pic>
      <p:pic>
        <p:nvPicPr>
          <p:cNvPr id="22" name="Afbeelding 21">
            <a:extLst>
              <a:ext uri="{FF2B5EF4-FFF2-40B4-BE49-F238E27FC236}">
                <a16:creationId xmlns:a16="http://schemas.microsoft.com/office/drawing/2014/main" id="{16D7F77E-D000-4A4A-809D-A0DCC42EDFA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53555"/>
          <a:stretch/>
        </p:blipFill>
        <p:spPr>
          <a:xfrm>
            <a:off x="2389936" y="4643595"/>
            <a:ext cx="1900390" cy="1358449"/>
          </a:xfrm>
          <a:prstGeom prst="rect">
            <a:avLst/>
          </a:prstGeom>
        </p:spPr>
      </p:pic>
      <p:pic>
        <p:nvPicPr>
          <p:cNvPr id="24" name="Afbeelding 23" descr="Afbeelding met boom, buiten, plant, tuin&#10;&#10;Automatisch gegenereerde beschrijving">
            <a:extLst>
              <a:ext uri="{FF2B5EF4-FFF2-40B4-BE49-F238E27FC236}">
                <a16:creationId xmlns:a16="http://schemas.microsoft.com/office/drawing/2014/main" id="{4800C0F1-AFFC-4C33-BE6B-CA22026FB67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31268" r="4878" b="33326"/>
          <a:stretch/>
        </p:blipFill>
        <p:spPr>
          <a:xfrm>
            <a:off x="6700976" y="4617408"/>
            <a:ext cx="1951957" cy="1361471"/>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geschikt</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ongeschikt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passend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Deze tuin is </a:t>
            </a:r>
            <a:r>
              <a:rPr lang="nl-NL" sz="2200" i="1" u="sng" dirty="0">
                <a:solidFill>
                  <a:srgbClr val="387038"/>
                </a:solidFill>
                <a:latin typeface="Century Gothic" panose="020B0502020202020204" pitchFamily="34" charset="0"/>
                <a:ea typeface="Calibri"/>
                <a:cs typeface="Times New Roman"/>
              </a:rPr>
              <a:t>geschikt</a:t>
            </a:r>
            <a:r>
              <a:rPr lang="nl-NL" sz="2200" i="1" dirty="0">
                <a:solidFill>
                  <a:srgbClr val="387038"/>
                </a:solidFill>
                <a:latin typeface="Century Gothic" panose="020B0502020202020204" pitchFamily="34" charset="0"/>
                <a:ea typeface="Calibri"/>
                <a:cs typeface="Times New Roman"/>
              </a:rPr>
              <a:t> voor vogelnesten.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passend, bekwaam of bruikbaar</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effectLst/>
                <a:latin typeface="Century Gothic" panose="020B0502020202020204" pitchFamily="34" charset="0"/>
                <a:ea typeface="Calibri"/>
                <a:cs typeface="Times New Roman"/>
              </a:rPr>
              <a:t>Deze tuin is </a:t>
            </a:r>
            <a:r>
              <a:rPr lang="nl-NL" sz="2200" i="1" u="sng" dirty="0">
                <a:solidFill>
                  <a:srgbClr val="387038"/>
                </a:solidFill>
                <a:effectLst/>
                <a:latin typeface="Century Gothic" panose="020B0502020202020204" pitchFamily="34" charset="0"/>
                <a:ea typeface="Calibri"/>
                <a:cs typeface="Times New Roman"/>
              </a:rPr>
              <a:t>ongeschikt</a:t>
            </a:r>
            <a:r>
              <a:rPr lang="nl-NL" sz="2200" i="1" dirty="0">
                <a:solidFill>
                  <a:srgbClr val="387038"/>
                </a:solidFill>
                <a:effectLst/>
                <a:latin typeface="Century Gothic" panose="020B0502020202020204" pitchFamily="34" charset="0"/>
                <a:ea typeface="Calibri"/>
                <a:cs typeface="Times New Roman"/>
              </a:rPr>
              <a:t> voor vogelnesten.</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boom, buiten, plant, tuin&#10;&#10;Automatisch gegenereerde beschrijving">
            <a:extLst>
              <a:ext uri="{FF2B5EF4-FFF2-40B4-BE49-F238E27FC236}">
                <a16:creationId xmlns:a16="http://schemas.microsoft.com/office/drawing/2014/main" id="{801D3F07-30C4-4CAD-AF37-2EB0A95693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492896"/>
            <a:ext cx="3716825" cy="2482840"/>
          </a:xfrm>
          <a:prstGeom prst="rect">
            <a:avLst/>
          </a:prstGeom>
        </p:spPr>
      </p:pic>
      <p:pic>
        <p:nvPicPr>
          <p:cNvPr id="9" name="Afbeelding 8">
            <a:extLst>
              <a:ext uri="{FF2B5EF4-FFF2-40B4-BE49-F238E27FC236}">
                <a16:creationId xmlns:a16="http://schemas.microsoft.com/office/drawing/2014/main" id="{42AAA423-29C8-4E69-B7BD-6B77E05A8A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5482" y="2802760"/>
            <a:ext cx="3610974" cy="2412131"/>
          </a:xfrm>
          <a:prstGeom prst="rect">
            <a:avLst/>
          </a:prstGeom>
        </p:spPr>
      </p:pic>
    </p:spTree>
    <p:extLst>
      <p:ext uri="{BB962C8B-B14F-4D97-AF65-F5344CB8AC3E}">
        <p14:creationId xmlns:p14="http://schemas.microsoft.com/office/powerpoint/2010/main" val="245530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68341" y="190401"/>
            <a:ext cx="4275584" cy="71831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de ruimte</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040833" y="190401"/>
            <a:ext cx="5364089" cy="71831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krap</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genoeg plek hebben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40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Met struiken in je tuin </a:t>
            </a:r>
            <a:r>
              <a:rPr lang="nl-NL" sz="2200" i="1" u="sng" dirty="0">
                <a:solidFill>
                  <a:srgbClr val="387038"/>
                </a:solidFill>
                <a:latin typeface="Century Gothic" panose="020B0502020202020204" pitchFamily="34" charset="0"/>
                <a:ea typeface="Calibri"/>
                <a:cs typeface="Times New Roman"/>
              </a:rPr>
              <a:t>hebben</a:t>
            </a:r>
            <a:r>
              <a:rPr lang="nl-NL" sz="2200" i="1" dirty="0">
                <a:solidFill>
                  <a:srgbClr val="387038"/>
                </a:solidFill>
                <a:latin typeface="Century Gothic" panose="020B0502020202020204" pitchFamily="34" charset="0"/>
                <a:ea typeface="Calibri"/>
                <a:cs typeface="Times New Roman"/>
              </a:rPr>
              <a:t> vogels </a:t>
            </a:r>
            <a:r>
              <a:rPr lang="nl-NL" sz="2200" i="1" u="sng" dirty="0">
                <a:solidFill>
                  <a:srgbClr val="387038"/>
                </a:solidFill>
                <a:latin typeface="Century Gothic" panose="020B0502020202020204" pitchFamily="34" charset="0"/>
                <a:ea typeface="Calibri"/>
                <a:cs typeface="Times New Roman"/>
              </a:rPr>
              <a:t>de ruimte</a:t>
            </a:r>
            <a:r>
              <a:rPr lang="nl-NL" sz="2200" i="1" dirty="0">
                <a:solidFill>
                  <a:srgbClr val="387038"/>
                </a:solidFill>
                <a:latin typeface="Century Gothic" panose="020B0502020202020204" pitchFamily="34" charset="0"/>
                <a:ea typeface="Calibri"/>
                <a:cs typeface="Times New Roman"/>
              </a:rPr>
              <a:t> om te broeden.</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met weinig ruimte van zijkant naar zijkant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effectLst/>
                <a:latin typeface="Century Gothic" panose="020B0502020202020204" pitchFamily="34" charset="0"/>
                <a:ea typeface="Calibri"/>
                <a:cs typeface="Times New Roman"/>
              </a:rPr>
              <a:t>Om te kunnen broeden </a:t>
            </a:r>
            <a:r>
              <a:rPr lang="nl-NL" sz="2200" i="1" u="sng" dirty="0">
                <a:solidFill>
                  <a:srgbClr val="387038"/>
                </a:solidFill>
                <a:effectLst/>
                <a:latin typeface="Century Gothic" panose="020B0502020202020204" pitchFamily="34" charset="0"/>
                <a:ea typeface="Calibri"/>
                <a:cs typeface="Times New Roman"/>
              </a:rPr>
              <a:t>is</a:t>
            </a:r>
            <a:r>
              <a:rPr lang="nl-NL" sz="2200" i="1" dirty="0">
                <a:solidFill>
                  <a:srgbClr val="387038"/>
                </a:solidFill>
                <a:effectLst/>
                <a:latin typeface="Century Gothic" panose="020B0502020202020204" pitchFamily="34" charset="0"/>
                <a:ea typeface="Calibri"/>
                <a:cs typeface="Times New Roman"/>
              </a:rPr>
              <a:t> deze tuin wel erg </a:t>
            </a:r>
            <a:r>
              <a:rPr lang="nl-NL" sz="2200" i="1" u="sng" dirty="0">
                <a:solidFill>
                  <a:srgbClr val="387038"/>
                </a:solidFill>
                <a:effectLst/>
                <a:latin typeface="Century Gothic" panose="020B0502020202020204" pitchFamily="34" charset="0"/>
                <a:ea typeface="Calibri"/>
                <a:cs typeface="Times New Roman"/>
              </a:rPr>
              <a:t>krap</a:t>
            </a:r>
            <a:r>
              <a:rPr lang="nl-NL" sz="2200" i="1" dirty="0">
                <a:solidFill>
                  <a:srgbClr val="387038"/>
                </a:solidFill>
                <a:effectLst/>
                <a:latin typeface="Century Gothic" panose="020B0502020202020204" pitchFamily="34" charset="0"/>
                <a:ea typeface="Calibri"/>
                <a:cs typeface="Times New Roman"/>
              </a:rPr>
              <a:t> </a:t>
            </a:r>
            <a:r>
              <a:rPr lang="nl-NL" sz="2200" i="1" u="sng" dirty="0">
                <a:solidFill>
                  <a:srgbClr val="387038"/>
                </a:solidFill>
                <a:effectLst/>
                <a:latin typeface="Century Gothic" panose="020B0502020202020204" pitchFamily="34" charset="0"/>
                <a:ea typeface="Calibri"/>
                <a:cs typeface="Times New Roman"/>
              </a:rPr>
              <a:t>bemeten</a:t>
            </a:r>
            <a:r>
              <a:rPr lang="nl-NL" sz="2200" i="1" dirty="0">
                <a:solidFill>
                  <a:srgbClr val="387038"/>
                </a:solidFill>
                <a:effectLst/>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8" name="Tekstvak 2">
            <a:extLst>
              <a:ext uri="{FF2B5EF4-FFF2-40B4-BE49-F238E27FC236}">
                <a16:creationId xmlns:a16="http://schemas.microsoft.com/office/drawing/2014/main" id="{1FD27B9B-2A5B-4D17-90A5-309C69879537}"/>
              </a:ext>
            </a:extLst>
          </p:cNvPr>
          <p:cNvSpPr txBox="1">
            <a:spLocks noChangeArrowheads="1"/>
          </p:cNvSpPr>
          <p:nvPr/>
        </p:nvSpPr>
        <p:spPr bwMode="auto">
          <a:xfrm>
            <a:off x="260922" y="703952"/>
            <a:ext cx="4275584" cy="78083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hebben</a:t>
            </a:r>
            <a:endParaRPr lang="nl-NL" sz="4800" dirty="0">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0B7A0261-5FF1-44EF-A08F-2C8C2FDC0EDE}"/>
              </a:ext>
            </a:extLst>
          </p:cNvPr>
          <p:cNvSpPr txBox="1">
            <a:spLocks noChangeArrowheads="1"/>
          </p:cNvSpPr>
          <p:nvPr/>
        </p:nvSpPr>
        <p:spPr bwMode="auto">
          <a:xfrm>
            <a:off x="4522090" y="694457"/>
            <a:ext cx="4656695" cy="71831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bemeten zijn</a:t>
            </a:r>
            <a:endParaRPr lang="nl-NL" sz="4800" dirty="0">
              <a:effectLst/>
              <a:latin typeface="Century Gothic" panose="020B0502020202020204" pitchFamily="34" charset="0"/>
              <a:ea typeface="Calibri"/>
              <a:cs typeface="Times New Roman"/>
            </a:endParaRPr>
          </a:p>
        </p:txBody>
      </p:sp>
      <p:pic>
        <p:nvPicPr>
          <p:cNvPr id="10" name="Afbeelding 9" descr="Afbeelding met boom, buiten, plant, tuin&#10;&#10;Automatisch gegenereerde beschrijving">
            <a:extLst>
              <a:ext uri="{FF2B5EF4-FFF2-40B4-BE49-F238E27FC236}">
                <a16:creationId xmlns:a16="http://schemas.microsoft.com/office/drawing/2014/main" id="{68652F6B-F07B-48A2-968B-057FBE8D87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0210" y="2852936"/>
            <a:ext cx="2854454" cy="1906776"/>
          </a:xfrm>
          <a:prstGeom prst="rect">
            <a:avLst/>
          </a:prstGeom>
        </p:spPr>
      </p:pic>
      <p:pic>
        <p:nvPicPr>
          <p:cNvPr id="16" name="Afbeelding 15" descr="Afbeelding met outdoor-object, roofvogelnest, plant&#10;&#10;Automatisch gegenereerde beschrijving">
            <a:extLst>
              <a:ext uri="{FF2B5EF4-FFF2-40B4-BE49-F238E27FC236}">
                <a16:creationId xmlns:a16="http://schemas.microsoft.com/office/drawing/2014/main" id="{4D25D9C1-708D-47C0-81CD-EE18C8238E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6710" y="2636912"/>
            <a:ext cx="1325033" cy="885122"/>
          </a:xfrm>
          <a:prstGeom prst="rect">
            <a:avLst/>
          </a:prstGeom>
          <a:ln>
            <a:solidFill>
              <a:schemeClr val="bg1"/>
            </a:solidFill>
          </a:ln>
        </p:spPr>
      </p:pic>
      <p:pic>
        <p:nvPicPr>
          <p:cNvPr id="3" name="Afbeelding 2">
            <a:extLst>
              <a:ext uri="{FF2B5EF4-FFF2-40B4-BE49-F238E27FC236}">
                <a16:creationId xmlns:a16="http://schemas.microsoft.com/office/drawing/2014/main" id="{A813E4F3-8FB7-4D85-A1D0-6AEF85848B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76337" y="2752691"/>
            <a:ext cx="2809686" cy="2107265"/>
          </a:xfrm>
          <a:prstGeom prst="rect">
            <a:avLst/>
          </a:prstGeom>
        </p:spPr>
      </p:pic>
    </p:spTree>
    <p:extLst>
      <p:ext uri="{BB962C8B-B14F-4D97-AF65-F5344CB8AC3E}">
        <p14:creationId xmlns:p14="http://schemas.microsoft.com/office/powerpoint/2010/main" val="3177322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3" name="Tekstvak 2"/>
          <p:cNvSpPr txBox="1">
            <a:spLocks noChangeArrowheads="1"/>
          </p:cNvSpPr>
          <p:nvPr/>
        </p:nvSpPr>
        <p:spPr bwMode="auto">
          <a:xfrm>
            <a:off x="-310550" y="132701"/>
            <a:ext cx="536408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geen vlieg</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5059" y="1628800"/>
            <a:ext cx="4102925"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lief en goed zijn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Mijn kater </a:t>
            </a:r>
            <a:r>
              <a:rPr lang="nl-NL" sz="2200" i="1" u="sng" dirty="0">
                <a:solidFill>
                  <a:srgbClr val="387038"/>
                </a:solidFill>
                <a:latin typeface="Century Gothic" panose="020B0502020202020204" pitchFamily="34" charset="0"/>
                <a:ea typeface="Calibri"/>
                <a:cs typeface="Times New Roman"/>
              </a:rPr>
              <a:t>doet</a:t>
            </a:r>
            <a:r>
              <a:rPr lang="nl-NL" sz="2200" i="1" dirty="0">
                <a:solidFill>
                  <a:srgbClr val="387038"/>
                </a:solidFill>
                <a:latin typeface="Century Gothic" panose="020B0502020202020204" pitchFamily="34" charset="0"/>
                <a:ea typeface="Calibri"/>
                <a:cs typeface="Times New Roman"/>
              </a:rPr>
              <a:t> echt </a:t>
            </a:r>
            <a:r>
              <a:rPr lang="nl-NL" sz="2200" i="1" u="sng" dirty="0">
                <a:solidFill>
                  <a:srgbClr val="387038"/>
                </a:solidFill>
                <a:latin typeface="Century Gothic" panose="020B0502020202020204" pitchFamily="34" charset="0"/>
                <a:ea typeface="Calibri"/>
                <a:cs typeface="Times New Roman"/>
              </a:rPr>
              <a:t>geen vlieg kwaad!</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boosaardig zijn, </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Het is echt niet nodig om zo </a:t>
            </a:r>
            <a:r>
              <a:rPr lang="nl-NL" sz="2200" i="1" u="sng" dirty="0">
                <a:solidFill>
                  <a:srgbClr val="387038"/>
                </a:solidFill>
                <a:latin typeface="Century Gothic" panose="020B0502020202020204" pitchFamily="34" charset="0"/>
                <a:ea typeface="Calibri"/>
                <a:cs typeface="Times New Roman"/>
              </a:rPr>
              <a:t>kwaadwillig</a:t>
            </a:r>
            <a:r>
              <a:rPr lang="nl-NL" sz="2200" i="1" dirty="0">
                <a:solidFill>
                  <a:srgbClr val="387038"/>
                </a:solidFill>
                <a:latin typeface="Century Gothic" panose="020B0502020202020204" pitchFamily="34" charset="0"/>
                <a:ea typeface="Calibri"/>
                <a:cs typeface="Times New Roman"/>
              </a:rPr>
              <a:t> te </a:t>
            </a:r>
            <a:r>
              <a:rPr lang="nl-NL" sz="2200" i="1" u="sng" dirty="0">
                <a:solidFill>
                  <a:srgbClr val="387038"/>
                </a:solidFill>
                <a:latin typeface="Century Gothic" panose="020B0502020202020204" pitchFamily="34" charset="0"/>
                <a:ea typeface="Calibri"/>
                <a:cs typeface="Times New Roman"/>
              </a:rPr>
              <a:t>zijn</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0B7A0261-5FF1-44EF-A08F-2C8C2FDC0EDE}"/>
              </a:ext>
            </a:extLst>
          </p:cNvPr>
          <p:cNvSpPr txBox="1">
            <a:spLocks noChangeArrowheads="1"/>
          </p:cNvSpPr>
          <p:nvPr/>
        </p:nvSpPr>
        <p:spPr bwMode="auto">
          <a:xfrm>
            <a:off x="29970" y="685481"/>
            <a:ext cx="472307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kwaad doen</a:t>
            </a:r>
            <a:endParaRPr lang="nl-NL" sz="4800" dirty="0">
              <a:effectLst/>
              <a:latin typeface="Century Gothic" panose="020B0502020202020204" pitchFamily="34" charset="0"/>
              <a:ea typeface="Calibri"/>
              <a:cs typeface="Times New Roman"/>
            </a:endParaRPr>
          </a:p>
        </p:txBody>
      </p:sp>
      <p:sp>
        <p:nvSpPr>
          <p:cNvPr id="10" name="Tekstvak 2">
            <a:extLst>
              <a:ext uri="{FF2B5EF4-FFF2-40B4-BE49-F238E27FC236}">
                <a16:creationId xmlns:a16="http://schemas.microsoft.com/office/drawing/2014/main" id="{4CB57A39-E3C6-41E6-867F-7871065D4821}"/>
              </a:ext>
            </a:extLst>
          </p:cNvPr>
          <p:cNvSpPr txBox="1">
            <a:spLocks noChangeArrowheads="1"/>
          </p:cNvSpPr>
          <p:nvPr/>
        </p:nvSpPr>
        <p:spPr bwMode="auto">
          <a:xfrm>
            <a:off x="4125224" y="176546"/>
            <a:ext cx="5364089" cy="66016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kwaadwillig</a:t>
            </a:r>
            <a:endParaRPr lang="nl-NL" sz="4800" dirty="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BEC9E3C4-BD94-4ABB-A953-8F4F220E9A32}"/>
              </a:ext>
            </a:extLst>
          </p:cNvPr>
          <p:cNvSpPr txBox="1">
            <a:spLocks noChangeArrowheads="1"/>
          </p:cNvSpPr>
          <p:nvPr/>
        </p:nvSpPr>
        <p:spPr bwMode="auto">
          <a:xfrm>
            <a:off x="4067944" y="692696"/>
            <a:ext cx="5364089" cy="93768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zijn</a:t>
            </a:r>
            <a:endParaRPr lang="nl-NL" sz="5400" dirty="0">
              <a:effectLst/>
              <a:latin typeface="Century Gothic" panose="020B0502020202020204" pitchFamily="34" charset="0"/>
              <a:ea typeface="Calibri"/>
              <a:cs typeface="Times New Roman"/>
            </a:endParaRPr>
          </a:p>
        </p:txBody>
      </p:sp>
      <p:pic>
        <p:nvPicPr>
          <p:cNvPr id="12" name="Afbeelding 11" descr="Afbeelding met gras, buiten, staand, veld&#10;&#10;Automatisch gegenereerde beschrijving">
            <a:extLst>
              <a:ext uri="{FF2B5EF4-FFF2-40B4-BE49-F238E27FC236}">
                <a16:creationId xmlns:a16="http://schemas.microsoft.com/office/drawing/2014/main" id="{0E92B4FD-4DD0-460E-BEA7-9639E9BB77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459" y="2564904"/>
            <a:ext cx="3449485" cy="2304256"/>
          </a:xfrm>
          <a:prstGeom prst="rect">
            <a:avLst/>
          </a:prstGeom>
        </p:spPr>
      </p:pic>
      <p:pic>
        <p:nvPicPr>
          <p:cNvPr id="3" name="Afbeelding 2" descr="Afbeelding met persoon, buiten, boom, meisje&#10;&#10;Automatisch gegenereerde beschrijving">
            <a:extLst>
              <a:ext uri="{FF2B5EF4-FFF2-40B4-BE49-F238E27FC236}">
                <a16:creationId xmlns:a16="http://schemas.microsoft.com/office/drawing/2014/main" id="{F41B7930-C129-4196-8C37-F97DB0F2DB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5987" y="2564904"/>
            <a:ext cx="3449485" cy="2304256"/>
          </a:xfrm>
          <a:prstGeom prst="rect">
            <a:avLst/>
          </a:prstGeom>
        </p:spPr>
      </p:pic>
    </p:spTree>
    <p:extLst>
      <p:ext uri="{BB962C8B-B14F-4D97-AF65-F5344CB8AC3E}">
        <p14:creationId xmlns:p14="http://schemas.microsoft.com/office/powerpoint/2010/main" val="2358293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0237" y="4632632"/>
            <a:ext cx="2671132" cy="6495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84672"/>
            <a:ext cx="2808312" cy="62143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356992"/>
            <a:ext cx="2850773" cy="7920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72024" y="4770232"/>
            <a:ext cx="3138805" cy="62143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200" b="1" dirty="0">
                <a:effectLst/>
                <a:latin typeface="Century Gothic" panose="020B0502020202020204" pitchFamily="34" charset="0"/>
                <a:ea typeface="Calibri"/>
                <a:cs typeface="Times New Roman"/>
              </a:rPr>
              <a:t>eerst</a:t>
            </a:r>
          </a:p>
        </p:txBody>
      </p:sp>
      <p:sp>
        <p:nvSpPr>
          <p:cNvPr id="9" name="Text Box 14"/>
          <p:cNvSpPr txBox="1"/>
          <p:nvPr/>
        </p:nvSpPr>
        <p:spPr>
          <a:xfrm>
            <a:off x="3123830" y="4195081"/>
            <a:ext cx="2842235" cy="18709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900" b="1" dirty="0">
                <a:latin typeface="Century Gothic" panose="020B0502020202020204" pitchFamily="34" charset="0"/>
                <a:ea typeface="Calibri"/>
                <a:cs typeface="Times New Roman"/>
              </a:rPr>
              <a:t>vervolgens</a:t>
            </a:r>
            <a:endParaRPr lang="nl-NL" sz="3900" b="1" dirty="0">
              <a:effectLst/>
              <a:latin typeface="Century Gothic" panose="020B0502020202020204" pitchFamily="34" charset="0"/>
              <a:ea typeface="Calibri"/>
              <a:cs typeface="Times New Roman"/>
            </a:endParaRPr>
          </a:p>
        </p:txBody>
      </p:sp>
      <p:sp>
        <p:nvSpPr>
          <p:cNvPr id="10" name="Text Box 14"/>
          <p:cNvSpPr txBox="1"/>
          <p:nvPr/>
        </p:nvSpPr>
        <p:spPr>
          <a:xfrm>
            <a:off x="5868143" y="3379249"/>
            <a:ext cx="3138805" cy="111540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uiteindelijk</a:t>
            </a:r>
            <a:endParaRPr lang="nl-NL" sz="4000" b="1" dirty="0">
              <a:effectLst/>
              <a:latin typeface="Century Gothic" panose="020B0502020202020204" pitchFamily="34" charset="0"/>
              <a:ea typeface="Calibri"/>
              <a:cs typeface="Times New Roman"/>
            </a:endParaRPr>
          </a:p>
        </p:txBody>
      </p:sp>
      <p:sp>
        <p:nvSpPr>
          <p:cNvPr id="12" name="Text Box 14"/>
          <p:cNvSpPr txBox="1"/>
          <p:nvPr/>
        </p:nvSpPr>
        <p:spPr>
          <a:xfrm>
            <a:off x="251520" y="5440480"/>
            <a:ext cx="2872310"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251520" y="5378726"/>
            <a:ext cx="3138805" cy="22923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in het begin</a:t>
            </a:r>
            <a:endParaRPr lang="nl-NL" sz="12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5447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5" name="Tekstvak 2"/>
          <p:cNvSpPr txBox="1">
            <a:spLocks noChangeArrowheads="1"/>
          </p:cNvSpPr>
          <p:nvPr/>
        </p:nvSpPr>
        <p:spPr bwMode="auto">
          <a:xfrm>
            <a:off x="3167846" y="4804942"/>
            <a:ext cx="2736302" cy="32331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daarna</a:t>
            </a:r>
            <a:endParaRPr lang="nl-NL" sz="12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644021" cy="7995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12160" y="4302245"/>
            <a:ext cx="2808311" cy="330388"/>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3200" dirty="0">
                <a:effectLst/>
                <a:latin typeface="Century Gothic" panose="020B0502020202020204" pitchFamily="34" charset="0"/>
                <a:ea typeface="Calibri"/>
                <a:cs typeface="Times New Roman"/>
              </a:rPr>
              <a:t>= </a:t>
            </a:r>
            <a:r>
              <a:rPr lang="nl-NL" sz="3200" dirty="0">
                <a:latin typeface="Century Gothic" panose="020B0502020202020204" pitchFamily="34" charset="0"/>
                <a:ea typeface="Calibri"/>
                <a:cs typeface="Times New Roman"/>
              </a:rPr>
              <a:t>op het laatst</a:t>
            </a:r>
            <a:endParaRPr lang="nl-NL" sz="1200" dirty="0">
              <a:effectLst/>
              <a:latin typeface="Century Gothic" panose="020B0502020202020204" pitchFamily="34" charset="0"/>
              <a:ea typeface="Calibri"/>
              <a:cs typeface="Times New Roman"/>
            </a:endParaRPr>
          </a:p>
        </p:txBody>
      </p:sp>
      <p:sp>
        <p:nvSpPr>
          <p:cNvPr id="25" name="Text Box 14">
            <a:extLst>
              <a:ext uri="{FF2B5EF4-FFF2-40B4-BE49-F238E27FC236}">
                <a16:creationId xmlns:a16="http://schemas.microsoft.com/office/drawing/2014/main" id="{1A4BBEC3-A626-4270-A41A-219A9D07D061}"/>
              </a:ext>
            </a:extLst>
          </p:cNvPr>
          <p:cNvSpPr txBox="1"/>
          <p:nvPr/>
        </p:nvSpPr>
        <p:spPr>
          <a:xfrm>
            <a:off x="395535" y="477401"/>
            <a:ext cx="813724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Eerst tel je de vogels die je ziet, vervolgens geef je dat getal door en </a:t>
            </a:r>
            <a:r>
              <a:rPr lang="nl-NL" sz="2000" i="1" u="sng" dirty="0">
                <a:solidFill>
                  <a:srgbClr val="387038"/>
                </a:solidFill>
                <a:latin typeface="Century Gothic" panose="020B0502020202020204" pitchFamily="34" charset="0"/>
                <a:ea typeface="Calibri"/>
                <a:cs typeface="Times New Roman"/>
              </a:rPr>
              <a:t>uiteindelijk</a:t>
            </a:r>
            <a:r>
              <a:rPr lang="nl-NL" sz="2000" i="1" dirty="0">
                <a:solidFill>
                  <a:srgbClr val="387038"/>
                </a:solidFill>
                <a:latin typeface="Century Gothic" panose="020B0502020202020204" pitchFamily="34" charset="0"/>
                <a:ea typeface="Calibri"/>
                <a:cs typeface="Times New Roman"/>
              </a:rPr>
              <a:t> wordt alles bij elkaar opgeteld.</a:t>
            </a:r>
            <a:endParaRPr lang="nl-NL" sz="1100" dirty="0">
              <a:effectLst/>
              <a:latin typeface="Century Gothic" panose="020B0502020202020204" pitchFamily="34" charset="0"/>
              <a:ea typeface="Calibri"/>
              <a:cs typeface="Times New Roman"/>
            </a:endParaRPr>
          </a:p>
        </p:txBody>
      </p:sp>
      <p:pic>
        <p:nvPicPr>
          <p:cNvPr id="11" name="Afbeelding 10">
            <a:extLst>
              <a:ext uri="{FF2B5EF4-FFF2-40B4-BE49-F238E27FC236}">
                <a16:creationId xmlns:a16="http://schemas.microsoft.com/office/drawing/2014/main" id="{E20313CF-1BAA-4082-AF55-ECF8D4EABC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1738" y="3019338"/>
            <a:ext cx="2208562" cy="1475319"/>
          </a:xfrm>
          <a:prstGeom prst="rect">
            <a:avLst/>
          </a:prstGeom>
        </p:spPr>
      </p:pic>
      <p:pic>
        <p:nvPicPr>
          <p:cNvPr id="22" name="Afbeelding 21" descr="Afbeelding met vogel, zangvogel, filiaal, plant&#10;&#10;Automatisch gegenereerde beschrijving">
            <a:extLst>
              <a:ext uri="{FF2B5EF4-FFF2-40B4-BE49-F238E27FC236}">
                <a16:creationId xmlns:a16="http://schemas.microsoft.com/office/drawing/2014/main" id="{8A5EF180-C9C0-4718-A9E3-E18F3A890D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0600" y="1987327"/>
            <a:ext cx="1441652" cy="963024"/>
          </a:xfrm>
          <a:prstGeom prst="rect">
            <a:avLst/>
          </a:prstGeom>
        </p:spPr>
      </p:pic>
      <p:pic>
        <p:nvPicPr>
          <p:cNvPr id="21" name="Afbeelding 20">
            <a:extLst>
              <a:ext uri="{FF2B5EF4-FFF2-40B4-BE49-F238E27FC236}">
                <a16:creationId xmlns:a16="http://schemas.microsoft.com/office/drawing/2014/main" id="{9F91268C-30B5-4AAC-BEEA-BB28BE8D3E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82002" y="2474007"/>
            <a:ext cx="2242126" cy="1475319"/>
          </a:xfrm>
          <a:prstGeom prst="rect">
            <a:avLst/>
          </a:prstGeom>
        </p:spPr>
      </p:pic>
      <p:pic>
        <p:nvPicPr>
          <p:cNvPr id="26" name="Afbeelding 25">
            <a:extLst>
              <a:ext uri="{FF2B5EF4-FFF2-40B4-BE49-F238E27FC236}">
                <a16:creationId xmlns:a16="http://schemas.microsoft.com/office/drawing/2014/main" id="{029235CE-4590-4389-BB5B-779229A836C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60439" y="1830713"/>
            <a:ext cx="2192635" cy="1464680"/>
          </a:xfrm>
          <a:prstGeom prst="rect">
            <a:avLst/>
          </a:prstGeom>
        </p:spPr>
      </p:pic>
      <p:sp>
        <p:nvSpPr>
          <p:cNvPr id="27" name="Tekstballon: rechthoek 26">
            <a:extLst>
              <a:ext uri="{FF2B5EF4-FFF2-40B4-BE49-F238E27FC236}">
                <a16:creationId xmlns:a16="http://schemas.microsoft.com/office/drawing/2014/main" id="{675906D1-A250-454E-8B1C-A1DF76AE1BC1}"/>
              </a:ext>
            </a:extLst>
          </p:cNvPr>
          <p:cNvSpPr/>
          <p:nvPr/>
        </p:nvSpPr>
        <p:spPr>
          <a:xfrm>
            <a:off x="7342686" y="1755445"/>
            <a:ext cx="1508962" cy="386976"/>
          </a:xfrm>
          <a:prstGeom prst="wedgeRectCallout">
            <a:avLst>
              <a:gd name="adj1" fmla="val -78639"/>
              <a:gd name="adj2" fmla="val 93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ekstvak 27">
            <a:extLst>
              <a:ext uri="{FF2B5EF4-FFF2-40B4-BE49-F238E27FC236}">
                <a16:creationId xmlns:a16="http://schemas.microsoft.com/office/drawing/2014/main" id="{90FD68C3-BA08-43CF-8224-CA74FB0D7B18}"/>
              </a:ext>
            </a:extLst>
          </p:cNvPr>
          <p:cNvSpPr txBox="1"/>
          <p:nvPr/>
        </p:nvSpPr>
        <p:spPr>
          <a:xfrm>
            <a:off x="7531224" y="1751068"/>
            <a:ext cx="1207170" cy="369332"/>
          </a:xfrm>
          <a:prstGeom prst="rect">
            <a:avLst/>
          </a:prstGeom>
          <a:noFill/>
        </p:spPr>
        <p:txBody>
          <a:bodyPr wrap="square" rtlCol="0">
            <a:spAutoFit/>
          </a:bodyPr>
          <a:lstStyle/>
          <a:p>
            <a:r>
              <a:rPr lang="nl-NL" dirty="0">
                <a:solidFill>
                  <a:schemeClr val="accent1">
                    <a:lumMod val="40000"/>
                    <a:lumOff val="60000"/>
                  </a:schemeClr>
                </a:solidFill>
              </a:rPr>
              <a:t>1.500.000</a:t>
            </a:r>
          </a:p>
        </p:txBody>
      </p:sp>
    </p:spTree>
    <p:extLst>
      <p:ext uri="{BB962C8B-B14F-4D97-AF65-F5344CB8AC3E}">
        <p14:creationId xmlns:p14="http://schemas.microsoft.com/office/powerpoint/2010/main" val="2276838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2" y="4592451"/>
            <a:ext cx="2808311" cy="7208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93238" y="4496997"/>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Century Gothic" panose="020B0502020202020204" pitchFamily="34" charset="0"/>
                <a:ea typeface="Calibri"/>
                <a:cs typeface="Times New Roman"/>
              </a:rPr>
              <a:t>opstellen</a:t>
            </a:r>
            <a:endParaRPr lang="nl-NL" sz="1050" b="1" dirty="0">
              <a:effectLst/>
              <a:latin typeface="Century Gothic" panose="020B0502020202020204" pitchFamily="34" charset="0"/>
              <a:ea typeface="Calibri"/>
              <a:cs typeface="Times New Roman"/>
            </a:endParaRPr>
          </a:p>
        </p:txBody>
      </p:sp>
      <p:sp>
        <p:nvSpPr>
          <p:cNvPr id="9" name="Text Box 14"/>
          <p:cNvSpPr txBox="1"/>
          <p:nvPr/>
        </p:nvSpPr>
        <p:spPr>
          <a:xfrm>
            <a:off x="2975773" y="398320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effectLst/>
                <a:latin typeface="Century Gothic" panose="020B0502020202020204" pitchFamily="34" charset="0"/>
                <a:ea typeface="Calibri"/>
                <a:cs typeface="Times New Roman"/>
              </a:rPr>
              <a:t>delen</a:t>
            </a:r>
            <a:endParaRPr lang="nl-NL" sz="1100" b="1" dirty="0">
              <a:effectLst/>
              <a:latin typeface="Century Gothic" panose="020B0502020202020204" pitchFamily="34" charset="0"/>
              <a:ea typeface="Calibri"/>
              <a:cs typeface="Times New Roman"/>
            </a:endParaRPr>
          </a:p>
        </p:txBody>
      </p:sp>
      <p:sp>
        <p:nvSpPr>
          <p:cNvPr id="10" name="Text Box 14"/>
          <p:cNvSpPr txBox="1"/>
          <p:nvPr/>
        </p:nvSpPr>
        <p:spPr>
          <a:xfrm>
            <a:off x="5869103" y="337348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b="1" dirty="0">
                <a:latin typeface="Century Gothic" panose="020B0502020202020204" pitchFamily="34" charset="0"/>
                <a:ea typeface="Calibri"/>
                <a:cs typeface="Times New Roman"/>
              </a:rPr>
              <a:t>uitvoeren</a:t>
            </a:r>
            <a:endParaRPr lang="nl-NL" sz="1100" b="1" dirty="0">
              <a:effectLst/>
              <a:latin typeface="Century Gothic" panose="020B0502020202020204" pitchFamily="34" charset="0"/>
              <a:ea typeface="Calibri"/>
              <a:cs typeface="Times New Roman"/>
            </a:endParaRPr>
          </a:p>
        </p:txBody>
      </p:sp>
      <p:sp>
        <p:nvSpPr>
          <p:cNvPr id="11" name="Text Box 14"/>
          <p:cNvSpPr txBox="1"/>
          <p:nvPr/>
        </p:nvSpPr>
        <p:spPr>
          <a:xfrm>
            <a:off x="419973" y="476672"/>
            <a:ext cx="8219243" cy="49135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De vogelbescherming hoopt dat mensen de adviezen die ze hebben </a:t>
            </a:r>
            <a:r>
              <a:rPr lang="nl-NL" sz="2000" i="1" u="sng" dirty="0">
                <a:solidFill>
                  <a:srgbClr val="387038"/>
                </a:solidFill>
                <a:latin typeface="Century Gothic" panose="020B0502020202020204" pitchFamily="34" charset="0"/>
                <a:ea typeface="Calibri"/>
                <a:cs typeface="Times New Roman"/>
              </a:rPr>
              <a:t>opgesteld</a:t>
            </a:r>
            <a:r>
              <a:rPr lang="nl-NL" sz="2000" i="1" dirty="0">
                <a:solidFill>
                  <a:srgbClr val="387038"/>
                </a:solidFill>
                <a:latin typeface="Century Gothic" panose="020B0502020202020204" pitchFamily="34" charset="0"/>
                <a:ea typeface="Calibri"/>
                <a:cs typeface="Times New Roman"/>
              </a:rPr>
              <a:t>, gaan uitvoeren. </a:t>
            </a:r>
            <a:endParaRPr lang="nl-NL" sz="1100" dirty="0">
              <a:effectLst/>
              <a:latin typeface="Century Gothic" panose="020B0502020202020204" pitchFamily="34" charset="0"/>
              <a:ea typeface="Calibri"/>
              <a:cs typeface="Times New Roman"/>
            </a:endParaRPr>
          </a:p>
        </p:txBody>
      </p:sp>
      <p:sp>
        <p:nvSpPr>
          <p:cNvPr id="37" name="Text Box 14">
            <a:extLst>
              <a:ext uri="{FF2B5EF4-FFF2-40B4-BE49-F238E27FC236}">
                <a16:creationId xmlns:a16="http://schemas.microsoft.com/office/drawing/2014/main" id="{1A8D0BD3-D285-4645-ACEF-D9129AE1CFB6}"/>
              </a:ext>
            </a:extLst>
          </p:cNvPr>
          <p:cNvSpPr txBox="1"/>
          <p:nvPr/>
        </p:nvSpPr>
        <p:spPr>
          <a:xfrm>
            <a:off x="291603" y="5473169"/>
            <a:ext cx="2940440" cy="94403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8" name="Tekstvak 2">
            <a:extLst>
              <a:ext uri="{FF2B5EF4-FFF2-40B4-BE49-F238E27FC236}">
                <a16:creationId xmlns:a16="http://schemas.microsoft.com/office/drawing/2014/main" id="{14335817-CD56-467C-BFA4-E1039F4B8CC9}"/>
              </a:ext>
            </a:extLst>
          </p:cNvPr>
          <p:cNvSpPr txBox="1">
            <a:spLocks noChangeArrowheads="1"/>
          </p:cNvSpPr>
          <p:nvPr/>
        </p:nvSpPr>
        <p:spPr bwMode="auto">
          <a:xfrm>
            <a:off x="329092" y="5382037"/>
            <a:ext cx="3450819" cy="95784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b</a:t>
            </a:r>
            <a:r>
              <a:rPr lang="nl-NL" sz="2800" dirty="0">
                <a:latin typeface="Century Gothic" panose="020B0502020202020204" pitchFamily="34" charset="0"/>
                <a:ea typeface="Calibri"/>
                <a:cs typeface="Times New Roman"/>
              </a:rPr>
              <a:t>edenken en opschrijven</a:t>
            </a:r>
            <a:endParaRPr lang="nl-NL" sz="1100" dirty="0">
              <a:effectLst/>
              <a:latin typeface="Century Gothic" panose="020B0502020202020204" pitchFamily="34" charset="0"/>
              <a:ea typeface="Calibri"/>
              <a:cs typeface="Times New Roman"/>
            </a:endParaRPr>
          </a:p>
        </p:txBody>
      </p:sp>
      <p:pic>
        <p:nvPicPr>
          <p:cNvPr id="3" name="Afbeelding 2" descr="Afbeelding met vrouw, muur, persoon, dame&#10;&#10;Automatisch gegenereerde beschrijving">
            <a:extLst>
              <a:ext uri="{FF2B5EF4-FFF2-40B4-BE49-F238E27FC236}">
                <a16:creationId xmlns:a16="http://schemas.microsoft.com/office/drawing/2014/main" id="{816C072F-75BC-4DFB-A729-CEDD7F840C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969" y="2929945"/>
            <a:ext cx="2253415" cy="1523309"/>
          </a:xfrm>
          <a:prstGeom prst="rect">
            <a:avLst/>
          </a:prstGeom>
        </p:spPr>
      </p:pic>
      <p:pic>
        <p:nvPicPr>
          <p:cNvPr id="13" name="Afbeelding 12" descr="Afbeelding met persoon, binnen, mensen, groep&#10;&#10;Automatisch gegenereerde beschrijving">
            <a:extLst>
              <a:ext uri="{FF2B5EF4-FFF2-40B4-BE49-F238E27FC236}">
                <a16:creationId xmlns:a16="http://schemas.microsoft.com/office/drawing/2014/main" id="{DCE1CF92-91D4-4D1B-A758-E2FABFF0B2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53825" y="2338677"/>
            <a:ext cx="2280401" cy="1523308"/>
          </a:xfrm>
          <a:prstGeom prst="rect">
            <a:avLst/>
          </a:prstGeom>
        </p:spPr>
      </p:pic>
      <p:pic>
        <p:nvPicPr>
          <p:cNvPr id="15" name="Afbeelding 14">
            <a:extLst>
              <a:ext uri="{FF2B5EF4-FFF2-40B4-BE49-F238E27FC236}">
                <a16:creationId xmlns:a16="http://schemas.microsoft.com/office/drawing/2014/main" id="{BD66F452-56ED-4B5F-BFA5-3B66B243A9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91676" y="1718391"/>
            <a:ext cx="2347541" cy="1563463"/>
          </a:xfrm>
          <a:prstGeom prst="rect">
            <a:avLst/>
          </a:prstGeom>
        </p:spPr>
      </p:pic>
    </p:spTree>
    <p:extLst>
      <p:ext uri="{BB962C8B-B14F-4D97-AF65-F5344CB8AC3E}">
        <p14:creationId xmlns:p14="http://schemas.microsoft.com/office/powerpoint/2010/main" val="223802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5 – 31 </a:t>
            </a:r>
            <a:r>
              <a:rPr lang="nl-NL" dirty="0">
                <a:solidFill>
                  <a:srgbClr val="C00000"/>
                </a:solidFill>
                <a:latin typeface="Century Gothic" panose="020B0502020202020204" pitchFamily="34" charset="0"/>
              </a:rPr>
              <a:t>januari 2023</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a:extLst>
              <a:ext uri="{FF2B5EF4-FFF2-40B4-BE49-F238E27FC236}">
                <a16:creationId xmlns:a16="http://schemas.microsoft.com/office/drawing/2014/main" id="{310A3B68-A568-46BC-BB1F-0135B9F28D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407" y="210456"/>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a:extLst>
              <a:ext uri="{FF2B5EF4-FFF2-40B4-BE49-F238E27FC236}">
                <a16:creationId xmlns:a16="http://schemas.microsoft.com/office/drawing/2014/main" id="{472C31D4-6A57-4FC0-BD32-5B4A7D842877}"/>
              </a:ext>
            </a:extLst>
          </p:cNvPr>
          <p:cNvSpPr/>
          <p:nvPr/>
        </p:nvSpPr>
        <p:spPr>
          <a:xfrm>
            <a:off x="541783" y="908720"/>
            <a:ext cx="8001901" cy="3960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14"/>
          <p:cNvSpPr txBox="1"/>
          <p:nvPr/>
        </p:nvSpPr>
        <p:spPr>
          <a:xfrm>
            <a:off x="352140" y="736895"/>
            <a:ext cx="3943158" cy="7708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1703503" y="4322604"/>
            <a:ext cx="2776400" cy="6451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444" y="662419"/>
            <a:ext cx="4044652"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regering</a:t>
            </a:r>
            <a:endParaRPr lang="nl-NL" sz="4800" b="1"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371278"/>
            <a:ext cx="1493227" cy="442097"/>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a:off x="2398122" y="2887068"/>
            <a:ext cx="732508" cy="14355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4112951" y="2856868"/>
            <a:ext cx="2790876" cy="480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1703503" y="5037520"/>
            <a:ext cx="2978842" cy="91630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776436" y="5013176"/>
            <a:ext cx="3159160" cy="916304"/>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de baas van </a:t>
            </a:r>
            <a:br>
              <a:rPr lang="nl-NL" sz="2800" dirty="0">
                <a:latin typeface="Century Gothic" panose="020B0502020202020204" pitchFamily="34" charset="0"/>
              </a:rPr>
            </a:br>
            <a:r>
              <a:rPr lang="nl-NL" sz="2800" dirty="0">
                <a:latin typeface="Century Gothic" panose="020B0502020202020204" pitchFamily="34" charset="0"/>
              </a:rPr>
              <a:t>de ministers</a:t>
            </a:r>
          </a:p>
        </p:txBody>
      </p:sp>
      <p:sp>
        <p:nvSpPr>
          <p:cNvPr id="12" name="Text Box 14"/>
          <p:cNvSpPr txBox="1"/>
          <p:nvPr/>
        </p:nvSpPr>
        <p:spPr>
          <a:xfrm>
            <a:off x="1431465" y="4354386"/>
            <a:ext cx="325088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b="1" dirty="0">
                <a:latin typeface="Century Gothic" panose="020B0502020202020204" pitchFamily="34" charset="0"/>
                <a:ea typeface="Calibri"/>
                <a:cs typeface="Times New Roman"/>
              </a:rPr>
              <a:t>de premier</a:t>
            </a:r>
            <a:endParaRPr lang="nl-NL" sz="3200" b="1"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8184" y="2887702"/>
            <a:ext cx="2546669" cy="630671"/>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6384371" y="2907376"/>
            <a:ext cx="2508109" cy="584775"/>
          </a:xfrm>
          <a:prstGeom prst="rect">
            <a:avLst/>
          </a:prstGeom>
          <a:noFill/>
        </p:spPr>
        <p:txBody>
          <a:bodyPr wrap="square" rtlCol="0">
            <a:spAutoFit/>
          </a:bodyPr>
          <a:lstStyle/>
          <a:p>
            <a:r>
              <a:rPr lang="nl-NL" sz="3200" b="1" dirty="0">
                <a:latin typeface="Century Gothic" panose="020B0502020202020204" pitchFamily="34" charset="0"/>
              </a:rPr>
              <a:t>de minister</a:t>
            </a: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pic>
        <p:nvPicPr>
          <p:cNvPr id="21" name="Afbeelding 20" descr="Afbeelding met persoon, gebouw, person, kleding&#10;&#10;Automatisch gegenereerde beschrijving">
            <a:extLst>
              <a:ext uri="{FF2B5EF4-FFF2-40B4-BE49-F238E27FC236}">
                <a16:creationId xmlns:a16="http://schemas.microsoft.com/office/drawing/2014/main" id="{6515A3E7-9A2C-4D71-9702-17539507C9D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8542" y="4293096"/>
            <a:ext cx="1178046" cy="1342272"/>
          </a:xfrm>
          <a:prstGeom prst="rect">
            <a:avLst/>
          </a:prstGeom>
        </p:spPr>
      </p:pic>
      <p:sp>
        <p:nvSpPr>
          <p:cNvPr id="35" name="Text Box 14">
            <a:extLst>
              <a:ext uri="{FF2B5EF4-FFF2-40B4-BE49-F238E27FC236}">
                <a16:creationId xmlns:a16="http://schemas.microsoft.com/office/drawing/2014/main" id="{587DFB63-6418-4EC6-B841-32BE4D0EC31D}"/>
              </a:ext>
            </a:extLst>
          </p:cNvPr>
          <p:cNvSpPr txBox="1"/>
          <p:nvPr/>
        </p:nvSpPr>
        <p:spPr>
          <a:xfrm>
            <a:off x="352139" y="1486366"/>
            <a:ext cx="5021415" cy="14210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36" name="Tekstvak 2">
            <a:extLst>
              <a:ext uri="{FF2B5EF4-FFF2-40B4-BE49-F238E27FC236}">
                <a16:creationId xmlns:a16="http://schemas.microsoft.com/office/drawing/2014/main" id="{05E82F13-D6C9-478E-9747-4FECF0682523}"/>
              </a:ext>
            </a:extLst>
          </p:cNvPr>
          <p:cNvSpPr txBox="1">
            <a:spLocks noChangeArrowheads="1"/>
          </p:cNvSpPr>
          <p:nvPr/>
        </p:nvSpPr>
        <p:spPr bwMode="auto">
          <a:xfrm>
            <a:off x="352139" y="1533006"/>
            <a:ext cx="5093904" cy="916304"/>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de koning en alle ministers de zeggen wat er in het land moet gebeuren.</a:t>
            </a:r>
          </a:p>
        </p:txBody>
      </p:sp>
      <p:pic>
        <p:nvPicPr>
          <p:cNvPr id="28" name="Afbeelding 27">
            <a:extLst>
              <a:ext uri="{FF2B5EF4-FFF2-40B4-BE49-F238E27FC236}">
                <a16:creationId xmlns:a16="http://schemas.microsoft.com/office/drawing/2014/main" id="{62801E82-8B0A-4A07-9363-152024D110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3848" y="3374393"/>
            <a:ext cx="2546669" cy="630671"/>
          </a:xfrm>
          <a:prstGeom prst="rect">
            <a:avLst/>
          </a:prstGeom>
        </p:spPr>
      </p:pic>
      <p:sp>
        <p:nvSpPr>
          <p:cNvPr id="30" name="Tekstvak 29">
            <a:extLst>
              <a:ext uri="{FF2B5EF4-FFF2-40B4-BE49-F238E27FC236}">
                <a16:creationId xmlns:a16="http://schemas.microsoft.com/office/drawing/2014/main" id="{3CE5A7D0-71AA-4B49-9A00-734715FBCD53}"/>
              </a:ext>
            </a:extLst>
          </p:cNvPr>
          <p:cNvSpPr txBox="1"/>
          <p:nvPr/>
        </p:nvSpPr>
        <p:spPr>
          <a:xfrm>
            <a:off x="3312309" y="3394067"/>
            <a:ext cx="2329746" cy="584775"/>
          </a:xfrm>
          <a:prstGeom prst="rect">
            <a:avLst/>
          </a:prstGeom>
          <a:noFill/>
        </p:spPr>
        <p:txBody>
          <a:bodyPr wrap="square" rtlCol="0">
            <a:spAutoFit/>
          </a:bodyPr>
          <a:lstStyle/>
          <a:p>
            <a:r>
              <a:rPr lang="nl-NL" sz="3200" b="1" dirty="0">
                <a:latin typeface="Century Gothic" panose="020B0502020202020204" pitchFamily="34" charset="0"/>
              </a:rPr>
              <a:t>de koning</a:t>
            </a:r>
          </a:p>
        </p:txBody>
      </p:sp>
      <p:cxnSp>
        <p:nvCxnSpPr>
          <p:cNvPr id="33" name="Rechte verbindingslijn 32">
            <a:extLst>
              <a:ext uri="{FF2B5EF4-FFF2-40B4-BE49-F238E27FC236}">
                <a16:creationId xmlns:a16="http://schemas.microsoft.com/office/drawing/2014/main" id="{F77C565D-5FA4-4443-8B34-1DE7F7DD80B8}"/>
              </a:ext>
            </a:extLst>
          </p:cNvPr>
          <p:cNvCxnSpPr>
            <a:cxnSpLocks/>
          </p:cNvCxnSpPr>
          <p:nvPr/>
        </p:nvCxnSpPr>
        <p:spPr>
          <a:xfrm>
            <a:off x="2982678" y="2907375"/>
            <a:ext cx="983250" cy="460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Box 14">
            <a:extLst>
              <a:ext uri="{FF2B5EF4-FFF2-40B4-BE49-F238E27FC236}">
                <a16:creationId xmlns:a16="http://schemas.microsoft.com/office/drawing/2014/main" id="{ED16B703-609A-4B29-8D62-514E0D5912F8}"/>
              </a:ext>
            </a:extLst>
          </p:cNvPr>
          <p:cNvSpPr txBox="1"/>
          <p:nvPr/>
        </p:nvSpPr>
        <p:spPr>
          <a:xfrm>
            <a:off x="6013371" y="3594584"/>
            <a:ext cx="2776400" cy="182595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41" name="Tekstvak 40">
            <a:extLst>
              <a:ext uri="{FF2B5EF4-FFF2-40B4-BE49-F238E27FC236}">
                <a16:creationId xmlns:a16="http://schemas.microsoft.com/office/drawing/2014/main" id="{74F20EFB-CE4B-414C-B082-6FFECA19768A}"/>
              </a:ext>
            </a:extLst>
          </p:cNvPr>
          <p:cNvSpPr txBox="1"/>
          <p:nvPr/>
        </p:nvSpPr>
        <p:spPr>
          <a:xfrm>
            <a:off x="6028655" y="3546809"/>
            <a:ext cx="3008435" cy="1815882"/>
          </a:xfrm>
          <a:prstGeom prst="rect">
            <a:avLst/>
          </a:prstGeom>
          <a:noFill/>
        </p:spPr>
        <p:txBody>
          <a:bodyPr wrap="square" rtlCol="0">
            <a:spAutoFit/>
          </a:bodyPr>
          <a:lstStyle/>
          <a:p>
            <a:r>
              <a:rPr lang="nl-NL" sz="2800" dirty="0">
                <a:latin typeface="Century Gothic" panose="020B0502020202020204" pitchFamily="34" charset="0"/>
              </a:rPr>
              <a:t>= iemand die samen met anderen een land bestuurt </a:t>
            </a:r>
          </a:p>
        </p:txBody>
      </p:sp>
      <p:pic>
        <p:nvPicPr>
          <p:cNvPr id="7" name="Afbeelding 6" descr="Afbeelding met persoon, binnen, kostuum, mensen&#10;&#10;Automatisch gegenereerde beschrijving">
            <a:extLst>
              <a:ext uri="{FF2B5EF4-FFF2-40B4-BE49-F238E27FC236}">
                <a16:creationId xmlns:a16="http://schemas.microsoft.com/office/drawing/2014/main" id="{EEC81A79-F399-4DF3-B07A-5C54EE8605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57318" y="611673"/>
            <a:ext cx="2757978" cy="1842330"/>
          </a:xfrm>
          <a:prstGeom prst="rect">
            <a:avLst/>
          </a:prstGeom>
        </p:spPr>
      </p:pic>
      <p:sp>
        <p:nvSpPr>
          <p:cNvPr id="34" name="Pijl: rechts 33">
            <a:extLst>
              <a:ext uri="{FF2B5EF4-FFF2-40B4-BE49-F238E27FC236}">
                <a16:creationId xmlns:a16="http://schemas.microsoft.com/office/drawing/2014/main" id="{CB48AA61-94EE-4130-B420-F444A0FA72F8}"/>
              </a:ext>
            </a:extLst>
          </p:cNvPr>
          <p:cNvSpPr/>
          <p:nvPr/>
        </p:nvSpPr>
        <p:spPr>
          <a:xfrm rot="4250249">
            <a:off x="6594849" y="2222697"/>
            <a:ext cx="699571" cy="374459"/>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Afbeelding 14" descr="Afbeelding met persoon, person, kostuum, staand&#10;&#10;Automatisch gegenereerde beschrijving">
            <a:extLst>
              <a:ext uri="{FF2B5EF4-FFF2-40B4-BE49-F238E27FC236}">
                <a16:creationId xmlns:a16="http://schemas.microsoft.com/office/drawing/2014/main" id="{F840528C-2C60-4B4A-B130-2C779248633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40064" r="24001" b="18444"/>
          <a:stretch/>
        </p:blipFill>
        <p:spPr>
          <a:xfrm>
            <a:off x="5482016" y="596494"/>
            <a:ext cx="828112" cy="1056738"/>
          </a:xfrm>
          <a:prstGeom prst="rect">
            <a:avLst/>
          </a:prstGeom>
        </p:spPr>
      </p:pic>
      <p:sp>
        <p:nvSpPr>
          <p:cNvPr id="37" name="Pijl: rechts 36">
            <a:extLst>
              <a:ext uri="{FF2B5EF4-FFF2-40B4-BE49-F238E27FC236}">
                <a16:creationId xmlns:a16="http://schemas.microsoft.com/office/drawing/2014/main" id="{130C6994-D438-4B29-8C95-A99F9E787DF6}"/>
              </a:ext>
            </a:extLst>
          </p:cNvPr>
          <p:cNvSpPr/>
          <p:nvPr/>
        </p:nvSpPr>
        <p:spPr>
          <a:xfrm rot="6331934">
            <a:off x="4603598" y="2277866"/>
            <a:ext cx="2062852" cy="481126"/>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a:extLst>
              <a:ext uri="{FF2B5EF4-FFF2-40B4-BE49-F238E27FC236}">
                <a16:creationId xmlns:a16="http://schemas.microsoft.com/office/drawing/2014/main" id="{9B07329C-8ECA-44A9-B9E3-230D4FD4EB8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6885" t="21985" r="13361" b="19817"/>
          <a:stretch/>
        </p:blipFill>
        <p:spPr>
          <a:xfrm>
            <a:off x="4426716" y="603833"/>
            <a:ext cx="923882" cy="770811"/>
          </a:xfrm>
          <a:prstGeom prst="rect">
            <a:avLst/>
          </a:prstGeom>
        </p:spPr>
      </p:pic>
    </p:spTree>
    <p:extLst>
      <p:ext uri="{BB962C8B-B14F-4D97-AF65-F5344CB8AC3E}">
        <p14:creationId xmlns:p14="http://schemas.microsoft.com/office/powerpoint/2010/main" val="535365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94947" y="2220876"/>
            <a:ext cx="4320479" cy="100008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808063" y="2194009"/>
            <a:ext cx="4320479" cy="91415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fokken</a:t>
            </a:r>
            <a:endParaRPr lang="nl-NL" sz="1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a:endCxn id="7" idx="0"/>
          </p:cNvCxnSpPr>
          <p:nvPr/>
        </p:nvCxnSpPr>
        <p:spPr>
          <a:xfrm flipH="1">
            <a:off x="4968303" y="1432346"/>
            <a:ext cx="877715" cy="7616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a:endCxn id="11" idx="0"/>
          </p:cNvCxnSpPr>
          <p:nvPr/>
        </p:nvCxnSpPr>
        <p:spPr>
          <a:xfrm>
            <a:off x="5408503" y="3212976"/>
            <a:ext cx="1091016" cy="1982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365058" y="5195652"/>
            <a:ext cx="426892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296931" y="5205156"/>
            <a:ext cx="433704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broedmachine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keuring</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88032" y="4324861"/>
            <a:ext cx="388766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76582" y="4299422"/>
            <a:ext cx="402504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voortplanting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94948" y="3162568"/>
            <a:ext cx="4320478" cy="8737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94651" y="3075315"/>
            <a:ext cx="4220776" cy="89819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ervoor zorgen dat dieren jongen krijgen</a:t>
            </a:r>
            <a:endParaRPr lang="nl-NL" sz="1100" dirty="0">
              <a:effectLst/>
              <a:latin typeface="Century Gothic" panose="020B0502020202020204" pitchFamily="34" charset="0"/>
              <a:ea typeface="Calibri"/>
              <a:cs typeface="Times New Roman"/>
            </a:endParaRPr>
          </a:p>
        </p:txBody>
      </p:sp>
      <p:grpSp>
        <p:nvGrpSpPr>
          <p:cNvPr id="19" name="Groep 18">
            <a:extLst>
              <a:ext uri="{FF2B5EF4-FFF2-40B4-BE49-F238E27FC236}">
                <a16:creationId xmlns:a16="http://schemas.microsoft.com/office/drawing/2014/main" id="{513810B9-FCEE-4890-8A64-66A27547F65C}"/>
              </a:ext>
            </a:extLst>
          </p:cNvPr>
          <p:cNvGrpSpPr/>
          <p:nvPr/>
        </p:nvGrpSpPr>
        <p:grpSpPr>
          <a:xfrm>
            <a:off x="227738" y="247415"/>
            <a:ext cx="2415885" cy="2973544"/>
            <a:chOff x="3487249" y="-81136"/>
            <a:chExt cx="5674202" cy="6983980"/>
          </a:xfrm>
        </p:grpSpPr>
        <p:pic>
          <p:nvPicPr>
            <p:cNvPr id="20" name="Afbeelding 19">
              <a:extLst>
                <a:ext uri="{FF2B5EF4-FFF2-40B4-BE49-F238E27FC236}">
                  <a16:creationId xmlns:a16="http://schemas.microsoft.com/office/drawing/2014/main" id="{4CED335D-95A1-4D8B-9810-04002BD19FD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083487" y="680864"/>
              <a:ext cx="1524000" cy="1524000"/>
            </a:xfrm>
            <a:prstGeom prst="rect">
              <a:avLst/>
            </a:prstGeom>
            <a:noFill/>
            <a:ln>
              <a:noFill/>
            </a:ln>
          </p:spPr>
        </p:pic>
        <p:pic>
          <p:nvPicPr>
            <p:cNvPr id="21" name="Afbeelding 20">
              <a:extLst>
                <a:ext uri="{FF2B5EF4-FFF2-40B4-BE49-F238E27FC236}">
                  <a16:creationId xmlns:a16="http://schemas.microsoft.com/office/drawing/2014/main" id="{7E3FAB3B-57C4-4578-957F-8907BD86CCD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487249" y="1881193"/>
              <a:ext cx="1524000" cy="1524000"/>
            </a:xfrm>
            <a:prstGeom prst="rect">
              <a:avLst/>
            </a:prstGeom>
            <a:noFill/>
            <a:ln>
              <a:noFill/>
            </a:ln>
          </p:spPr>
        </p:pic>
        <p:pic>
          <p:nvPicPr>
            <p:cNvPr id="22" name="Afbeelding 21">
              <a:extLst>
                <a:ext uri="{FF2B5EF4-FFF2-40B4-BE49-F238E27FC236}">
                  <a16:creationId xmlns:a16="http://schemas.microsoft.com/office/drawing/2014/main" id="{3BF13135-FE68-4E9F-9015-5A9C84D3438C}"/>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777341" y="4135939"/>
              <a:ext cx="1524000" cy="1524000"/>
            </a:xfrm>
            <a:prstGeom prst="rect">
              <a:avLst/>
            </a:prstGeom>
            <a:noFill/>
            <a:ln>
              <a:noFill/>
            </a:ln>
          </p:spPr>
        </p:pic>
        <p:pic>
          <p:nvPicPr>
            <p:cNvPr id="23" name="Afbeelding 22">
              <a:extLst>
                <a:ext uri="{FF2B5EF4-FFF2-40B4-BE49-F238E27FC236}">
                  <a16:creationId xmlns:a16="http://schemas.microsoft.com/office/drawing/2014/main" id="{53410564-4AD7-4C4E-883F-840A2CCE2DCA}"/>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453608" y="2548949"/>
              <a:ext cx="1524000" cy="1524000"/>
            </a:xfrm>
            <a:prstGeom prst="rect">
              <a:avLst/>
            </a:prstGeom>
            <a:noFill/>
            <a:ln>
              <a:noFill/>
            </a:ln>
          </p:spPr>
        </p:pic>
        <p:pic>
          <p:nvPicPr>
            <p:cNvPr id="24" name="Afbeelding 23">
              <a:extLst>
                <a:ext uri="{FF2B5EF4-FFF2-40B4-BE49-F238E27FC236}">
                  <a16:creationId xmlns:a16="http://schemas.microsoft.com/office/drawing/2014/main" id="{BE911C95-1623-4ED2-A37F-8ACC3B67E6D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287349" y="4960929"/>
              <a:ext cx="1524000" cy="1524000"/>
            </a:xfrm>
            <a:prstGeom prst="rect">
              <a:avLst/>
            </a:prstGeom>
            <a:noFill/>
            <a:ln>
              <a:noFill/>
            </a:ln>
          </p:spPr>
        </p:pic>
        <p:pic>
          <p:nvPicPr>
            <p:cNvPr id="25" name="Afbeelding 24">
              <a:extLst>
                <a:ext uri="{FF2B5EF4-FFF2-40B4-BE49-F238E27FC236}">
                  <a16:creationId xmlns:a16="http://schemas.microsoft.com/office/drawing/2014/main" id="{FB1A9B84-167B-48EC-B646-701D085DC45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335216" y="3637387"/>
              <a:ext cx="1524000" cy="1524000"/>
            </a:xfrm>
            <a:prstGeom prst="rect">
              <a:avLst/>
            </a:prstGeom>
            <a:noFill/>
            <a:ln>
              <a:noFill/>
            </a:ln>
          </p:spPr>
        </p:pic>
        <p:pic>
          <p:nvPicPr>
            <p:cNvPr id="26" name="Afbeelding 25">
              <a:extLst>
                <a:ext uri="{FF2B5EF4-FFF2-40B4-BE49-F238E27FC236}">
                  <a16:creationId xmlns:a16="http://schemas.microsoft.com/office/drawing/2014/main" id="{762EC022-A794-4B2D-B0BC-84CC1197A88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7637451" y="572504"/>
              <a:ext cx="1524000" cy="1524000"/>
            </a:xfrm>
            <a:prstGeom prst="rect">
              <a:avLst/>
            </a:prstGeom>
            <a:noFill/>
            <a:ln>
              <a:noFill/>
            </a:ln>
          </p:spPr>
        </p:pic>
        <p:pic>
          <p:nvPicPr>
            <p:cNvPr id="27" name="Afbeelding 26">
              <a:extLst>
                <a:ext uri="{FF2B5EF4-FFF2-40B4-BE49-F238E27FC236}">
                  <a16:creationId xmlns:a16="http://schemas.microsoft.com/office/drawing/2014/main" id="{2AC37278-F047-4508-A76B-906243E2AF3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944816" y="2514600"/>
              <a:ext cx="1524000" cy="1524000"/>
            </a:xfrm>
            <a:prstGeom prst="rect">
              <a:avLst/>
            </a:prstGeom>
            <a:noFill/>
            <a:ln>
              <a:noFill/>
            </a:ln>
          </p:spPr>
        </p:pic>
        <p:pic>
          <p:nvPicPr>
            <p:cNvPr id="28" name="Afbeelding 27">
              <a:extLst>
                <a:ext uri="{FF2B5EF4-FFF2-40B4-BE49-F238E27FC236}">
                  <a16:creationId xmlns:a16="http://schemas.microsoft.com/office/drawing/2014/main" id="{258D30DA-9D7A-4884-B706-5FA75F115A0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365899" y="1040590"/>
              <a:ext cx="1524000" cy="1524000"/>
            </a:xfrm>
            <a:prstGeom prst="rect">
              <a:avLst/>
            </a:prstGeom>
            <a:noFill/>
            <a:ln>
              <a:noFill/>
            </a:ln>
          </p:spPr>
        </p:pic>
        <p:pic>
          <p:nvPicPr>
            <p:cNvPr id="29" name="Afbeelding 28">
              <a:extLst>
                <a:ext uri="{FF2B5EF4-FFF2-40B4-BE49-F238E27FC236}">
                  <a16:creationId xmlns:a16="http://schemas.microsoft.com/office/drawing/2014/main" id="{0B77FFD7-DD19-40B6-B508-CAB0FD1C709F}"/>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257800" y="1521532"/>
              <a:ext cx="1524000" cy="1524000"/>
            </a:xfrm>
            <a:prstGeom prst="rect">
              <a:avLst/>
            </a:prstGeom>
            <a:noFill/>
            <a:ln>
              <a:noFill/>
            </a:ln>
          </p:spPr>
        </p:pic>
        <p:pic>
          <p:nvPicPr>
            <p:cNvPr id="30" name="Afbeelding 29">
              <a:extLst>
                <a:ext uri="{FF2B5EF4-FFF2-40B4-BE49-F238E27FC236}">
                  <a16:creationId xmlns:a16="http://schemas.microsoft.com/office/drawing/2014/main" id="{C6CEB9E4-7C26-4ACE-9E7B-F595181CDBF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671459" y="1521532"/>
              <a:ext cx="1524000" cy="1524000"/>
            </a:xfrm>
            <a:prstGeom prst="rect">
              <a:avLst/>
            </a:prstGeom>
            <a:noFill/>
            <a:ln>
              <a:noFill/>
            </a:ln>
          </p:spPr>
        </p:pic>
        <p:pic>
          <p:nvPicPr>
            <p:cNvPr id="31" name="Afbeelding 30">
              <a:extLst>
                <a:ext uri="{FF2B5EF4-FFF2-40B4-BE49-F238E27FC236}">
                  <a16:creationId xmlns:a16="http://schemas.microsoft.com/office/drawing/2014/main" id="{F2F508D5-0EBB-44D7-B619-35AC0717A11F}"/>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400800" y="2002474"/>
              <a:ext cx="1524000" cy="1524000"/>
            </a:xfrm>
            <a:prstGeom prst="rect">
              <a:avLst/>
            </a:prstGeom>
            <a:noFill/>
            <a:ln>
              <a:noFill/>
            </a:ln>
          </p:spPr>
        </p:pic>
        <p:pic>
          <p:nvPicPr>
            <p:cNvPr id="33" name="Afbeelding 32">
              <a:extLst>
                <a:ext uri="{FF2B5EF4-FFF2-40B4-BE49-F238E27FC236}">
                  <a16:creationId xmlns:a16="http://schemas.microsoft.com/office/drawing/2014/main" id="{3EC1E699-AFAB-49B1-A61C-D6802BF5C57A}"/>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851743" y="-81136"/>
              <a:ext cx="1524000" cy="1524000"/>
            </a:xfrm>
            <a:prstGeom prst="rect">
              <a:avLst/>
            </a:prstGeom>
            <a:noFill/>
            <a:ln>
              <a:noFill/>
            </a:ln>
          </p:spPr>
        </p:pic>
        <p:pic>
          <p:nvPicPr>
            <p:cNvPr id="34" name="Afbeelding 33">
              <a:extLst>
                <a:ext uri="{FF2B5EF4-FFF2-40B4-BE49-F238E27FC236}">
                  <a16:creationId xmlns:a16="http://schemas.microsoft.com/office/drawing/2014/main" id="{548935AA-4C4F-4448-A3C0-080EC475D54D}"/>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151345" y="3655034"/>
              <a:ext cx="1524000" cy="1524000"/>
            </a:xfrm>
            <a:prstGeom prst="rect">
              <a:avLst/>
            </a:prstGeom>
            <a:noFill/>
            <a:ln>
              <a:noFill/>
            </a:ln>
          </p:spPr>
        </p:pic>
        <p:pic>
          <p:nvPicPr>
            <p:cNvPr id="35" name="Afbeelding 34">
              <a:extLst>
                <a:ext uri="{FF2B5EF4-FFF2-40B4-BE49-F238E27FC236}">
                  <a16:creationId xmlns:a16="http://schemas.microsoft.com/office/drawing/2014/main" id="{B837BA1C-724B-4613-8E64-F65E0DE2D2F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787518" y="4574468"/>
              <a:ext cx="1524000" cy="1524000"/>
            </a:xfrm>
            <a:prstGeom prst="rect">
              <a:avLst/>
            </a:prstGeom>
            <a:noFill/>
            <a:ln>
              <a:noFill/>
            </a:ln>
          </p:spPr>
        </p:pic>
        <p:pic>
          <p:nvPicPr>
            <p:cNvPr id="36" name="Afbeelding 35">
              <a:extLst>
                <a:ext uri="{FF2B5EF4-FFF2-40B4-BE49-F238E27FC236}">
                  <a16:creationId xmlns:a16="http://schemas.microsoft.com/office/drawing/2014/main" id="{DE4DE9DB-14D4-4C0C-A9EE-F52FCA603AA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868134" y="4553940"/>
              <a:ext cx="1524000" cy="1524000"/>
            </a:xfrm>
            <a:prstGeom prst="rect">
              <a:avLst/>
            </a:prstGeom>
            <a:noFill/>
            <a:ln>
              <a:noFill/>
            </a:ln>
          </p:spPr>
        </p:pic>
        <p:pic>
          <p:nvPicPr>
            <p:cNvPr id="37" name="Afbeelding 36">
              <a:extLst>
                <a:ext uri="{FF2B5EF4-FFF2-40B4-BE49-F238E27FC236}">
                  <a16:creationId xmlns:a16="http://schemas.microsoft.com/office/drawing/2014/main" id="{7A07A87C-3387-4088-B889-434D89A521FA}"/>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565781" y="3460496"/>
              <a:ext cx="1524000" cy="1524000"/>
            </a:xfrm>
            <a:prstGeom prst="rect">
              <a:avLst/>
            </a:prstGeom>
            <a:noFill/>
            <a:ln>
              <a:noFill/>
            </a:ln>
          </p:spPr>
        </p:pic>
        <p:pic>
          <p:nvPicPr>
            <p:cNvPr id="38" name="Afbeelding 37">
              <a:extLst>
                <a:ext uri="{FF2B5EF4-FFF2-40B4-BE49-F238E27FC236}">
                  <a16:creationId xmlns:a16="http://schemas.microsoft.com/office/drawing/2014/main" id="{D2CC9CFB-1B0D-4B59-A1B3-6B3426B45B36}"/>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7594643" y="3534270"/>
              <a:ext cx="1524000" cy="1524000"/>
            </a:xfrm>
            <a:prstGeom prst="rect">
              <a:avLst/>
            </a:prstGeom>
            <a:noFill/>
            <a:ln>
              <a:noFill/>
            </a:ln>
          </p:spPr>
        </p:pic>
        <p:pic>
          <p:nvPicPr>
            <p:cNvPr id="39" name="Afbeelding 38">
              <a:extLst>
                <a:ext uri="{FF2B5EF4-FFF2-40B4-BE49-F238E27FC236}">
                  <a16:creationId xmlns:a16="http://schemas.microsoft.com/office/drawing/2014/main" id="{F8FA0CC1-0B3D-4B1D-9AA3-429E7C6FF93D}"/>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930957" y="5378844"/>
              <a:ext cx="1524000" cy="1524000"/>
            </a:xfrm>
            <a:prstGeom prst="rect">
              <a:avLst/>
            </a:prstGeom>
            <a:noFill/>
            <a:ln>
              <a:noFill/>
            </a:ln>
          </p:spPr>
        </p:pic>
      </p:grpSp>
      <p:pic>
        <p:nvPicPr>
          <p:cNvPr id="40" name="Afbeelding 39">
            <a:extLst>
              <a:ext uri="{FF2B5EF4-FFF2-40B4-BE49-F238E27FC236}">
                <a16:creationId xmlns:a16="http://schemas.microsoft.com/office/drawing/2014/main" id="{93E04C36-5753-4A30-BFC1-18562B9C38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05747" y="3553928"/>
            <a:ext cx="1428233" cy="1615647"/>
          </a:xfrm>
          <a:prstGeom prst="rect">
            <a:avLst/>
          </a:prstGeom>
        </p:spPr>
      </p:pic>
      <p:pic>
        <p:nvPicPr>
          <p:cNvPr id="41" name="Afbeelding 40">
            <a:extLst>
              <a:ext uri="{FF2B5EF4-FFF2-40B4-BE49-F238E27FC236}">
                <a16:creationId xmlns:a16="http://schemas.microsoft.com/office/drawing/2014/main" id="{2212ED39-A936-4F67-B262-1C175C0AB432}"/>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25585" y="4927624"/>
            <a:ext cx="1023115" cy="1023115"/>
          </a:xfrm>
          <a:prstGeom prst="rect">
            <a:avLst/>
          </a:prstGeom>
          <a:noFill/>
          <a:ln>
            <a:noFill/>
          </a:ln>
        </p:spPr>
      </p:pic>
      <p:pic>
        <p:nvPicPr>
          <p:cNvPr id="42" name="Afbeelding 41">
            <a:extLst>
              <a:ext uri="{FF2B5EF4-FFF2-40B4-BE49-F238E27FC236}">
                <a16:creationId xmlns:a16="http://schemas.microsoft.com/office/drawing/2014/main" id="{503E97AB-EC36-481B-BD8C-08149DA3D21B}"/>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flipH="1">
            <a:off x="1364423" y="5008193"/>
            <a:ext cx="942546" cy="942546"/>
          </a:xfrm>
          <a:prstGeom prst="rect">
            <a:avLst/>
          </a:prstGeom>
          <a:noFill/>
          <a:ln>
            <a:noFill/>
          </a:ln>
        </p:spPr>
      </p:pic>
      <p:sp>
        <p:nvSpPr>
          <p:cNvPr id="3" name="Plusteken 2">
            <a:extLst>
              <a:ext uri="{FF2B5EF4-FFF2-40B4-BE49-F238E27FC236}">
                <a16:creationId xmlns:a16="http://schemas.microsoft.com/office/drawing/2014/main" id="{1E76BBE0-4C14-454D-A250-3B259F462B55}"/>
              </a:ext>
            </a:extLst>
          </p:cNvPr>
          <p:cNvSpPr/>
          <p:nvPr/>
        </p:nvSpPr>
        <p:spPr>
          <a:xfrm>
            <a:off x="1207115" y="5387881"/>
            <a:ext cx="261115" cy="26150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Is gelijk aan 3">
            <a:extLst>
              <a:ext uri="{FF2B5EF4-FFF2-40B4-BE49-F238E27FC236}">
                <a16:creationId xmlns:a16="http://schemas.microsoft.com/office/drawing/2014/main" id="{3716F57F-58E6-41EF-9765-164C6359CF5E}"/>
              </a:ext>
            </a:extLst>
          </p:cNvPr>
          <p:cNvSpPr/>
          <p:nvPr/>
        </p:nvSpPr>
        <p:spPr>
          <a:xfrm>
            <a:off x="2024288" y="5377539"/>
            <a:ext cx="257998" cy="21020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2048" name="Afbeelding 2047">
            <a:extLst>
              <a:ext uri="{FF2B5EF4-FFF2-40B4-BE49-F238E27FC236}">
                <a16:creationId xmlns:a16="http://schemas.microsoft.com/office/drawing/2014/main" id="{9868D338-1928-47BC-8B0B-7B17656AA8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29075" y="5303800"/>
            <a:ext cx="594086" cy="442000"/>
          </a:xfrm>
          <a:prstGeom prst="rect">
            <a:avLst/>
          </a:prstGeom>
        </p:spPr>
      </p:pic>
      <p:pic>
        <p:nvPicPr>
          <p:cNvPr id="2050" name="Afbeelding 2049" descr="Afbeelding met persoon, microscoop&#10;&#10;Automatisch gegenereerde beschrijving">
            <a:extLst>
              <a:ext uri="{FF2B5EF4-FFF2-40B4-BE49-F238E27FC236}">
                <a16:creationId xmlns:a16="http://schemas.microsoft.com/office/drawing/2014/main" id="{67F8625A-9759-4489-B49D-B99E695F0E6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94302" y="662421"/>
            <a:ext cx="1421235" cy="935173"/>
          </a:xfrm>
          <a:prstGeom prst="rect">
            <a:avLst/>
          </a:prstGeom>
        </p:spPr>
      </p:pic>
    </p:spTree>
    <p:extLst>
      <p:ext uri="{BB962C8B-B14F-4D97-AF65-F5344CB8AC3E}">
        <p14:creationId xmlns:p14="http://schemas.microsoft.com/office/powerpoint/2010/main" val="613504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302378" y="1395648"/>
            <a:ext cx="5271452" cy="14339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043608" y="1237432"/>
            <a:ext cx="5271451" cy="85739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een ziekte</a:t>
            </a:r>
            <a:endParaRPr lang="nl-NL" sz="1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884491" y="1031380"/>
            <a:ext cx="841970" cy="3546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862061" y="3711369"/>
            <a:ext cx="289248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961092" y="3642809"/>
            <a:ext cx="265525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herstel </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716016" y="402376"/>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811323" y="39567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virus</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240210" y="5326110"/>
            <a:ext cx="388766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50656" y="5272466"/>
            <a:ext cx="402504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besmetting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875753" y="2822926"/>
            <a:ext cx="4202808" cy="50273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948405" y="2823538"/>
            <a:ext cx="4225622" cy="53345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a:t>
            </a:r>
            <a:r>
              <a:rPr lang="nl-NL" sz="2800" dirty="0">
                <a:latin typeface="Century Gothic" panose="020B0502020202020204" pitchFamily="34" charset="0"/>
                <a:ea typeface="Calibri"/>
                <a:cs typeface="Times New Roman"/>
              </a:rPr>
              <a:t>emand ziek maken</a:t>
            </a:r>
            <a:endParaRPr lang="nl-NL" sz="1100"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307FB94F-69BE-43C7-8E29-66591B265AB9}"/>
              </a:ext>
            </a:extLst>
          </p:cNvPr>
          <p:cNvSpPr txBox="1"/>
          <p:nvPr/>
        </p:nvSpPr>
        <p:spPr>
          <a:xfrm>
            <a:off x="1302379" y="1813496"/>
            <a:ext cx="5271451" cy="85739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overbrengen</a:t>
            </a:r>
            <a:endParaRPr lang="nl-NL" sz="14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7FD2618E-A822-450D-8D05-22CFDC35999A}"/>
              </a:ext>
            </a:extLst>
          </p:cNvPr>
          <p:cNvGrpSpPr/>
          <p:nvPr/>
        </p:nvGrpSpPr>
        <p:grpSpPr>
          <a:xfrm>
            <a:off x="971600" y="3833237"/>
            <a:ext cx="2174062" cy="1439229"/>
            <a:chOff x="557300" y="1287410"/>
            <a:chExt cx="7992888" cy="5291292"/>
          </a:xfrm>
        </p:grpSpPr>
        <p:pic>
          <p:nvPicPr>
            <p:cNvPr id="21" name="Afbeelding 20">
              <a:extLst>
                <a:ext uri="{FF2B5EF4-FFF2-40B4-BE49-F238E27FC236}">
                  <a16:creationId xmlns:a16="http://schemas.microsoft.com/office/drawing/2014/main" id="{8DFFF7A4-6139-4163-8FAD-4ACD066365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300" y="1287410"/>
              <a:ext cx="7992888" cy="5291292"/>
            </a:xfrm>
            <a:prstGeom prst="rect">
              <a:avLst/>
            </a:prstGeom>
          </p:spPr>
        </p:pic>
        <p:pic>
          <p:nvPicPr>
            <p:cNvPr id="22" name="Afbeelding 21">
              <a:extLst>
                <a:ext uri="{FF2B5EF4-FFF2-40B4-BE49-F238E27FC236}">
                  <a16:creationId xmlns:a16="http://schemas.microsoft.com/office/drawing/2014/main" id="{50AC16F2-1A3E-4104-9D52-C174CF8B39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160" y="4725144"/>
              <a:ext cx="936104" cy="963682"/>
            </a:xfrm>
            <a:prstGeom prst="rect">
              <a:avLst/>
            </a:prstGeom>
          </p:spPr>
        </p:pic>
        <p:sp>
          <p:nvSpPr>
            <p:cNvPr id="23" name="Pijl: gekromd links 22">
              <a:extLst>
                <a:ext uri="{FF2B5EF4-FFF2-40B4-BE49-F238E27FC236}">
                  <a16:creationId xmlns:a16="http://schemas.microsoft.com/office/drawing/2014/main" id="{1841F2BB-DB58-43A8-803B-D4A899088B57}"/>
                </a:ext>
              </a:extLst>
            </p:cNvPr>
            <p:cNvSpPr/>
            <p:nvPr/>
          </p:nvSpPr>
          <p:spPr>
            <a:xfrm rot="14378977">
              <a:off x="6907700" y="3555446"/>
              <a:ext cx="689913" cy="1523322"/>
            </a:xfrm>
            <a:prstGeom prst="curved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Pijl: gekromd links 23">
              <a:extLst>
                <a:ext uri="{FF2B5EF4-FFF2-40B4-BE49-F238E27FC236}">
                  <a16:creationId xmlns:a16="http://schemas.microsoft.com/office/drawing/2014/main" id="{7358A76E-5992-4A0E-9117-EAA8FF46B04C}"/>
                </a:ext>
              </a:extLst>
            </p:cNvPr>
            <p:cNvSpPr/>
            <p:nvPr/>
          </p:nvSpPr>
          <p:spPr>
            <a:xfrm rot="8176721" flipH="1">
              <a:off x="5572377" y="3576248"/>
              <a:ext cx="394149" cy="1334620"/>
            </a:xfrm>
            <a:prstGeom prst="curved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pic>
        <p:nvPicPr>
          <p:cNvPr id="25" name="Afbeelding 24">
            <a:extLst>
              <a:ext uri="{FF2B5EF4-FFF2-40B4-BE49-F238E27FC236}">
                <a16:creationId xmlns:a16="http://schemas.microsoft.com/office/drawing/2014/main" id="{53111E66-3C8D-49C9-9B6F-29DD00148F3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4167" y="345488"/>
            <a:ext cx="1020108" cy="1050160"/>
          </a:xfrm>
          <a:prstGeom prst="rect">
            <a:avLst/>
          </a:prstGeom>
        </p:spPr>
      </p:pic>
      <p:pic>
        <p:nvPicPr>
          <p:cNvPr id="4" name="Afbeelding 3">
            <a:extLst>
              <a:ext uri="{FF2B5EF4-FFF2-40B4-BE49-F238E27FC236}">
                <a16:creationId xmlns:a16="http://schemas.microsoft.com/office/drawing/2014/main" id="{6AFD12AE-AE9A-4470-A5AB-0CAFFBE7EB5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13254" y="4410551"/>
            <a:ext cx="2092041" cy="1397484"/>
          </a:xfrm>
          <a:prstGeom prst="rect">
            <a:avLst/>
          </a:prstGeom>
        </p:spPr>
      </p:pic>
    </p:spTree>
    <p:extLst>
      <p:ext uri="{BB962C8B-B14F-4D97-AF65-F5344CB8AC3E}">
        <p14:creationId xmlns:p14="http://schemas.microsoft.com/office/powerpoint/2010/main" val="110735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370975"/>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tellen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solidFill>
                  <a:prstClr val="black"/>
                </a:solidFill>
                <a:latin typeface="Century Gothic" panose="020B0502020202020204" pitchFamily="34" charset="0"/>
              </a:rPr>
              <a:t>in zich hebben</a:t>
            </a:r>
            <a:endParaRPr lang="nl-NL" sz="4400" dirty="0">
              <a:latin typeface="Century Gothic" panose="020B0502020202020204" pitchFamily="34" charset="0"/>
            </a:endParaRP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Nederland </a:t>
            </a:r>
            <a:r>
              <a:rPr lang="nl-NL" sz="2800" i="1" u="sng" dirty="0">
                <a:solidFill>
                  <a:srgbClr val="387038"/>
                </a:solidFill>
                <a:latin typeface="Century Gothic" panose="020B0502020202020204" pitchFamily="34" charset="0"/>
                <a:cs typeface="Times New Roman"/>
              </a:rPr>
              <a:t>telt</a:t>
            </a:r>
            <a:r>
              <a:rPr lang="nl-NL" sz="2800" i="1" dirty="0">
                <a:solidFill>
                  <a:srgbClr val="387038"/>
                </a:solidFill>
                <a:latin typeface="Century Gothic" panose="020B0502020202020204" pitchFamily="34" charset="0"/>
                <a:cs typeface="Times New Roman"/>
              </a:rPr>
              <a:t> 1,5 miljoen vogels. </a:t>
            </a:r>
            <a:endParaRPr lang="nl-NL" sz="2800" i="1" dirty="0">
              <a:solidFill>
                <a:srgbClr val="00B050"/>
              </a:solidFill>
              <a:latin typeface="Century Gothic" panose="020B0502020202020204" pitchFamily="34" charset="0"/>
            </a:endParaRPr>
          </a:p>
        </p:txBody>
      </p:sp>
      <p:pic>
        <p:nvPicPr>
          <p:cNvPr id="5" name="Afbeelding 4" descr="Afbeelding met vogel, zangvogel, filiaal, plant&#10;&#10;Automatisch gegenereerde beschrijving">
            <a:extLst>
              <a:ext uri="{FF2B5EF4-FFF2-40B4-BE49-F238E27FC236}">
                <a16:creationId xmlns:a16="http://schemas.microsoft.com/office/drawing/2014/main" id="{92B0D5AB-1D69-464F-B940-9DCB027061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67744" y="1988840"/>
            <a:ext cx="5133694" cy="3429309"/>
          </a:xfrm>
          <a:prstGeom prst="rect">
            <a:avLst/>
          </a:prstGeom>
        </p:spPr>
      </p:pic>
      <p:pic>
        <p:nvPicPr>
          <p:cNvPr id="7" name="Afbeelding 6">
            <a:extLst>
              <a:ext uri="{FF2B5EF4-FFF2-40B4-BE49-F238E27FC236}">
                <a16:creationId xmlns:a16="http://schemas.microsoft.com/office/drawing/2014/main" id="{243D36BC-CED2-437D-B935-B10926B300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8760" y="4539496"/>
            <a:ext cx="1821961" cy="1316470"/>
          </a:xfrm>
          <a:prstGeom prst="rect">
            <a:avLst/>
          </a:prstGeom>
          <a:ln>
            <a:solidFill>
              <a:schemeClr val="bg1"/>
            </a:solidFill>
          </a:ln>
        </p:spPr>
      </p:pic>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25814"/>
            <a:ext cx="9036496" cy="1200329"/>
          </a:xfrm>
          <a:prstGeom prst="rect">
            <a:avLst/>
          </a:prstGeom>
          <a:noFill/>
        </p:spPr>
        <p:txBody>
          <a:bodyPr wrap="square" rtlCol="0">
            <a:spAutoFit/>
          </a:bodyPr>
          <a:lstStyle/>
          <a:p>
            <a:r>
              <a:rPr lang="nl-NL" sz="7200" b="1" u="sng" dirty="0">
                <a:latin typeface="Century Gothic" panose="020B0502020202020204" pitchFamily="34" charset="0"/>
              </a:rPr>
              <a:t>tellen</a:t>
            </a:r>
          </a:p>
        </p:txBody>
      </p:sp>
      <p:pic>
        <p:nvPicPr>
          <p:cNvPr id="3" name="Afbeelding 2" descr="Afbeelding met vogel, zangvogel, filiaal, plant&#10;&#10;Automatisch gegenereerde beschrijving">
            <a:extLst>
              <a:ext uri="{FF2B5EF4-FFF2-40B4-BE49-F238E27FC236}">
                <a16:creationId xmlns:a16="http://schemas.microsoft.com/office/drawing/2014/main" id="{79AC41AC-9D3E-4608-9DF2-B1A9052D13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226143"/>
            <a:ext cx="7437950" cy="4968552"/>
          </a:xfrm>
          <a:prstGeom prst="rect">
            <a:avLst/>
          </a:prstGeom>
        </p:spPr>
      </p:pic>
      <p:pic>
        <p:nvPicPr>
          <p:cNvPr id="5" name="Afbeelding 4">
            <a:extLst>
              <a:ext uri="{FF2B5EF4-FFF2-40B4-BE49-F238E27FC236}">
                <a16:creationId xmlns:a16="http://schemas.microsoft.com/office/drawing/2014/main" id="{B5D63A32-6583-4B57-95E2-CE90AA891A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9046" y="4725144"/>
            <a:ext cx="2639748" cy="1907367"/>
          </a:xfrm>
          <a:prstGeom prst="rect">
            <a:avLst/>
          </a:prstGeom>
          <a:ln>
            <a:solidFill>
              <a:schemeClr val="bg1"/>
            </a:solidFill>
          </a:ln>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uiteindelijk</a:t>
            </a:r>
          </a:p>
        </p:txBody>
      </p:sp>
      <p:pic>
        <p:nvPicPr>
          <p:cNvPr id="5" name="Afbeelding 4">
            <a:extLst>
              <a:ext uri="{FF2B5EF4-FFF2-40B4-BE49-F238E27FC236}">
                <a16:creationId xmlns:a16="http://schemas.microsoft.com/office/drawing/2014/main" id="{B1FF6CE7-A439-4F94-A104-48A3EBD961D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52" y="1866115"/>
            <a:ext cx="6801147" cy="4543167"/>
          </a:xfrm>
          <a:prstGeom prst="rect">
            <a:avLst/>
          </a:prstGeom>
        </p:spPr>
      </p:pic>
      <p:sp>
        <p:nvSpPr>
          <p:cNvPr id="7" name="Tekstballon: rechthoek 6">
            <a:extLst>
              <a:ext uri="{FF2B5EF4-FFF2-40B4-BE49-F238E27FC236}">
                <a16:creationId xmlns:a16="http://schemas.microsoft.com/office/drawing/2014/main" id="{E3B13CE8-2CF5-45EA-80D7-F06616C979A0}"/>
              </a:ext>
            </a:extLst>
          </p:cNvPr>
          <p:cNvSpPr/>
          <p:nvPr/>
        </p:nvSpPr>
        <p:spPr>
          <a:xfrm>
            <a:off x="4067944" y="1652214"/>
            <a:ext cx="4680520" cy="1200329"/>
          </a:xfrm>
          <a:prstGeom prst="wedgeRectCallout">
            <a:avLst>
              <a:gd name="adj1" fmla="val -78639"/>
              <a:gd name="adj2" fmla="val 938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F01B650E-1C53-4791-B7B7-839F30F5333F}"/>
              </a:ext>
            </a:extLst>
          </p:cNvPr>
          <p:cNvSpPr txBox="1"/>
          <p:nvPr/>
        </p:nvSpPr>
        <p:spPr>
          <a:xfrm>
            <a:off x="4572000" y="1698380"/>
            <a:ext cx="3744416" cy="1107996"/>
          </a:xfrm>
          <a:prstGeom prst="rect">
            <a:avLst/>
          </a:prstGeom>
          <a:noFill/>
        </p:spPr>
        <p:txBody>
          <a:bodyPr wrap="square" rtlCol="0">
            <a:spAutoFit/>
          </a:bodyPr>
          <a:lstStyle/>
          <a:p>
            <a:r>
              <a:rPr lang="nl-NL" sz="6600" dirty="0">
                <a:solidFill>
                  <a:schemeClr val="accent1">
                    <a:lumMod val="40000"/>
                    <a:lumOff val="60000"/>
                  </a:schemeClr>
                </a:solidFill>
              </a:rPr>
              <a:t>1.500.000</a:t>
            </a:r>
          </a:p>
        </p:txBody>
      </p:sp>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649072" cy="1046440"/>
          </a:xfrm>
          <a:prstGeom prst="rect">
            <a:avLst/>
          </a:prstGeom>
          <a:noFill/>
        </p:spPr>
        <p:txBody>
          <a:bodyPr wrap="square" rtlCol="0">
            <a:spAutoFit/>
          </a:bodyPr>
          <a:lstStyle/>
          <a:p>
            <a:r>
              <a:rPr lang="nl-NL" sz="6100" b="1" u="sng" dirty="0">
                <a:latin typeface="Century Gothic" panose="020B0502020202020204" pitchFamily="34" charset="0"/>
              </a:rPr>
              <a:t>geen vlieg kwaad doen</a:t>
            </a:r>
          </a:p>
        </p:txBody>
      </p:sp>
      <p:pic>
        <p:nvPicPr>
          <p:cNvPr id="3" name="Afbeelding 2" descr="Afbeelding met gras, buiten, staand, veld&#10;&#10;Automatisch gegenereerde beschrijving">
            <a:extLst>
              <a:ext uri="{FF2B5EF4-FFF2-40B4-BE49-F238E27FC236}">
                <a16:creationId xmlns:a16="http://schemas.microsoft.com/office/drawing/2014/main" id="{5EE18BAA-C321-42EF-9F54-F3F9B31EF4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8616" y="1628800"/>
            <a:ext cx="7006767" cy="4680520"/>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omheining</a:t>
            </a:r>
          </a:p>
        </p:txBody>
      </p:sp>
      <p:pic>
        <p:nvPicPr>
          <p:cNvPr id="5" name="Afbeelding 4">
            <a:extLst>
              <a:ext uri="{FF2B5EF4-FFF2-40B4-BE49-F238E27FC236}">
                <a16:creationId xmlns:a16="http://schemas.microsoft.com/office/drawing/2014/main" id="{4707FC25-8771-49F6-8851-509E7AF230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911" y="1412776"/>
            <a:ext cx="7772177" cy="5191815"/>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015663"/>
          </a:xfrm>
          <a:prstGeom prst="rect">
            <a:avLst/>
          </a:prstGeom>
          <a:noFill/>
        </p:spPr>
        <p:txBody>
          <a:bodyPr wrap="square" rtlCol="0">
            <a:spAutoFit/>
          </a:bodyPr>
          <a:lstStyle/>
          <a:p>
            <a:r>
              <a:rPr lang="nl-NL" sz="6000" b="1" u="sng" dirty="0">
                <a:latin typeface="Century Gothic" panose="020B0502020202020204" pitchFamily="34" charset="0"/>
              </a:rPr>
              <a:t>een ziekte overbrengen</a:t>
            </a:r>
          </a:p>
        </p:txBody>
      </p:sp>
      <p:grpSp>
        <p:nvGrpSpPr>
          <p:cNvPr id="14" name="Groep 13">
            <a:extLst>
              <a:ext uri="{FF2B5EF4-FFF2-40B4-BE49-F238E27FC236}">
                <a16:creationId xmlns:a16="http://schemas.microsoft.com/office/drawing/2014/main" id="{F9DD6AB4-4744-437C-9122-18219B3A91F1}"/>
              </a:ext>
            </a:extLst>
          </p:cNvPr>
          <p:cNvGrpSpPr/>
          <p:nvPr/>
        </p:nvGrpSpPr>
        <p:grpSpPr>
          <a:xfrm>
            <a:off x="557300" y="1287410"/>
            <a:ext cx="7992888" cy="5291292"/>
            <a:chOff x="557300" y="1287410"/>
            <a:chExt cx="7992888" cy="5291292"/>
          </a:xfrm>
        </p:grpSpPr>
        <p:pic>
          <p:nvPicPr>
            <p:cNvPr id="4" name="Afbeelding 3">
              <a:extLst>
                <a:ext uri="{FF2B5EF4-FFF2-40B4-BE49-F238E27FC236}">
                  <a16:creationId xmlns:a16="http://schemas.microsoft.com/office/drawing/2014/main" id="{A55817AB-E7A1-44E9-99E1-C148380FAC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7300" y="1287410"/>
              <a:ext cx="7992888" cy="5291292"/>
            </a:xfrm>
            <a:prstGeom prst="rect">
              <a:avLst/>
            </a:prstGeom>
          </p:spPr>
        </p:pic>
        <p:pic>
          <p:nvPicPr>
            <p:cNvPr id="9" name="Afbeelding 8">
              <a:extLst>
                <a:ext uri="{FF2B5EF4-FFF2-40B4-BE49-F238E27FC236}">
                  <a16:creationId xmlns:a16="http://schemas.microsoft.com/office/drawing/2014/main" id="{CF28BC3D-F782-4577-B5D5-E33C29C5B8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2160" y="4725144"/>
              <a:ext cx="936104" cy="963682"/>
            </a:xfrm>
            <a:prstGeom prst="rect">
              <a:avLst/>
            </a:prstGeom>
          </p:spPr>
        </p:pic>
        <p:sp>
          <p:nvSpPr>
            <p:cNvPr id="12" name="Pijl: gekromd links 11">
              <a:extLst>
                <a:ext uri="{FF2B5EF4-FFF2-40B4-BE49-F238E27FC236}">
                  <a16:creationId xmlns:a16="http://schemas.microsoft.com/office/drawing/2014/main" id="{626EACD9-DF7D-4C6E-8C32-37DAFCD3D195}"/>
                </a:ext>
              </a:extLst>
            </p:cNvPr>
            <p:cNvSpPr/>
            <p:nvPr/>
          </p:nvSpPr>
          <p:spPr>
            <a:xfrm rot="14378977">
              <a:off x="6907700" y="3555446"/>
              <a:ext cx="689913" cy="1523322"/>
            </a:xfrm>
            <a:prstGeom prst="curved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3" name="Pijl: gekromd links 12">
              <a:extLst>
                <a:ext uri="{FF2B5EF4-FFF2-40B4-BE49-F238E27FC236}">
                  <a16:creationId xmlns:a16="http://schemas.microsoft.com/office/drawing/2014/main" id="{FB9763CE-CFC9-422F-8B0E-8A57894A8401}"/>
                </a:ext>
              </a:extLst>
            </p:cNvPr>
            <p:cNvSpPr/>
            <p:nvPr/>
          </p:nvSpPr>
          <p:spPr>
            <a:xfrm rot="8176721" flipH="1">
              <a:off x="5572377" y="3576248"/>
              <a:ext cx="394149" cy="1334620"/>
            </a:xfrm>
            <a:prstGeom prst="curved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grpSp>
    </p:spTree>
    <p:extLst>
      <p:ext uri="{BB962C8B-B14F-4D97-AF65-F5344CB8AC3E}">
        <p14:creationId xmlns:p14="http://schemas.microsoft.com/office/powerpoint/2010/main" val="19549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fokken</a:t>
            </a:r>
          </a:p>
        </p:txBody>
      </p:sp>
      <p:pic>
        <p:nvPicPr>
          <p:cNvPr id="3" name="Afbeelding 2">
            <a:extLst>
              <a:ext uri="{FF2B5EF4-FFF2-40B4-BE49-F238E27FC236}">
                <a16:creationId xmlns:a16="http://schemas.microsoft.com/office/drawing/2014/main" id="{CB6D5B08-8D98-4D65-AB72-3A6BFF92E5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2204864"/>
            <a:ext cx="3340157" cy="3778457"/>
          </a:xfrm>
          <a:prstGeom prst="rect">
            <a:avLst/>
          </a:prstGeom>
        </p:spPr>
      </p:pic>
      <p:pic>
        <p:nvPicPr>
          <p:cNvPr id="8" name="Afbeelding 7">
            <a:extLst>
              <a:ext uri="{FF2B5EF4-FFF2-40B4-BE49-F238E27FC236}">
                <a16:creationId xmlns:a16="http://schemas.microsoft.com/office/drawing/2014/main" id="{32D8C92C-C001-4A6C-9F84-9E6DF7944A5B}"/>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810000" y="2667000"/>
            <a:ext cx="1524000" cy="1524000"/>
          </a:xfrm>
          <a:prstGeom prst="rect">
            <a:avLst/>
          </a:prstGeom>
          <a:noFill/>
          <a:ln>
            <a:noFill/>
          </a:ln>
        </p:spPr>
      </p:pic>
      <p:pic>
        <p:nvPicPr>
          <p:cNvPr id="7" name="Afbeelding 6">
            <a:extLst>
              <a:ext uri="{FF2B5EF4-FFF2-40B4-BE49-F238E27FC236}">
                <a16:creationId xmlns:a16="http://schemas.microsoft.com/office/drawing/2014/main" id="{04520EA2-4BB6-4397-98D6-2F398C6F24E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083487" y="680864"/>
            <a:ext cx="1524000" cy="1524000"/>
          </a:xfrm>
          <a:prstGeom prst="rect">
            <a:avLst/>
          </a:prstGeom>
          <a:noFill/>
          <a:ln>
            <a:noFill/>
          </a:ln>
        </p:spPr>
      </p:pic>
      <p:pic>
        <p:nvPicPr>
          <p:cNvPr id="9" name="Afbeelding 8">
            <a:extLst>
              <a:ext uri="{FF2B5EF4-FFF2-40B4-BE49-F238E27FC236}">
                <a16:creationId xmlns:a16="http://schemas.microsoft.com/office/drawing/2014/main" id="{5C9F933D-161B-4EFC-BE90-300689C7ACC5}"/>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3487249" y="1881193"/>
            <a:ext cx="1524000" cy="1524000"/>
          </a:xfrm>
          <a:prstGeom prst="rect">
            <a:avLst/>
          </a:prstGeom>
          <a:noFill/>
          <a:ln>
            <a:noFill/>
          </a:ln>
        </p:spPr>
      </p:pic>
      <p:pic>
        <p:nvPicPr>
          <p:cNvPr id="10" name="Afbeelding 9">
            <a:extLst>
              <a:ext uri="{FF2B5EF4-FFF2-40B4-BE49-F238E27FC236}">
                <a16:creationId xmlns:a16="http://schemas.microsoft.com/office/drawing/2014/main" id="{E0D8FA65-0E5B-4A3B-83DA-C100B93D9B8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777341" y="4135939"/>
            <a:ext cx="1524000" cy="1524000"/>
          </a:xfrm>
          <a:prstGeom prst="rect">
            <a:avLst/>
          </a:prstGeom>
          <a:noFill/>
          <a:ln>
            <a:noFill/>
          </a:ln>
        </p:spPr>
      </p:pic>
      <p:pic>
        <p:nvPicPr>
          <p:cNvPr id="11" name="Afbeelding 10">
            <a:extLst>
              <a:ext uri="{FF2B5EF4-FFF2-40B4-BE49-F238E27FC236}">
                <a16:creationId xmlns:a16="http://schemas.microsoft.com/office/drawing/2014/main" id="{F4241578-E6F3-4DBA-99FE-A7916180C7A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453608" y="2548949"/>
            <a:ext cx="1524000" cy="1524000"/>
          </a:xfrm>
          <a:prstGeom prst="rect">
            <a:avLst/>
          </a:prstGeom>
          <a:noFill/>
          <a:ln>
            <a:noFill/>
          </a:ln>
        </p:spPr>
      </p:pic>
      <p:pic>
        <p:nvPicPr>
          <p:cNvPr id="12" name="Afbeelding 11">
            <a:extLst>
              <a:ext uri="{FF2B5EF4-FFF2-40B4-BE49-F238E27FC236}">
                <a16:creationId xmlns:a16="http://schemas.microsoft.com/office/drawing/2014/main" id="{B37ABB44-32A8-431A-966F-CF28599D856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287349" y="4960929"/>
            <a:ext cx="1524000" cy="1524000"/>
          </a:xfrm>
          <a:prstGeom prst="rect">
            <a:avLst/>
          </a:prstGeom>
          <a:noFill/>
          <a:ln>
            <a:noFill/>
          </a:ln>
        </p:spPr>
      </p:pic>
      <p:pic>
        <p:nvPicPr>
          <p:cNvPr id="13" name="Afbeelding 12">
            <a:extLst>
              <a:ext uri="{FF2B5EF4-FFF2-40B4-BE49-F238E27FC236}">
                <a16:creationId xmlns:a16="http://schemas.microsoft.com/office/drawing/2014/main" id="{9C08B5AA-C2AA-4AAD-B4D8-631F7B1A307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335216" y="3637387"/>
            <a:ext cx="1524000" cy="1524000"/>
          </a:xfrm>
          <a:prstGeom prst="rect">
            <a:avLst/>
          </a:prstGeom>
          <a:noFill/>
          <a:ln>
            <a:noFill/>
          </a:ln>
        </p:spPr>
      </p:pic>
      <p:pic>
        <p:nvPicPr>
          <p:cNvPr id="14" name="Afbeelding 13">
            <a:extLst>
              <a:ext uri="{FF2B5EF4-FFF2-40B4-BE49-F238E27FC236}">
                <a16:creationId xmlns:a16="http://schemas.microsoft.com/office/drawing/2014/main" id="{2C24FE2D-E81C-4E30-BA0D-B5798D3CB8FC}"/>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7637451" y="572504"/>
            <a:ext cx="1524000" cy="1524000"/>
          </a:xfrm>
          <a:prstGeom prst="rect">
            <a:avLst/>
          </a:prstGeom>
          <a:noFill/>
          <a:ln>
            <a:noFill/>
          </a:ln>
        </p:spPr>
      </p:pic>
      <p:pic>
        <p:nvPicPr>
          <p:cNvPr id="15" name="Afbeelding 14">
            <a:extLst>
              <a:ext uri="{FF2B5EF4-FFF2-40B4-BE49-F238E27FC236}">
                <a16:creationId xmlns:a16="http://schemas.microsoft.com/office/drawing/2014/main" id="{D26C1EF3-918D-4DB6-826D-42D31B2F853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944816" y="2514600"/>
            <a:ext cx="1524000" cy="1524000"/>
          </a:xfrm>
          <a:prstGeom prst="rect">
            <a:avLst/>
          </a:prstGeom>
          <a:noFill/>
          <a:ln>
            <a:noFill/>
          </a:ln>
        </p:spPr>
      </p:pic>
      <p:pic>
        <p:nvPicPr>
          <p:cNvPr id="16" name="Afbeelding 15">
            <a:extLst>
              <a:ext uri="{FF2B5EF4-FFF2-40B4-BE49-F238E27FC236}">
                <a16:creationId xmlns:a16="http://schemas.microsoft.com/office/drawing/2014/main" id="{F2D15554-A151-4A67-B66C-4C8143B5FD24}"/>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365899" y="1040590"/>
            <a:ext cx="1524000" cy="1524000"/>
          </a:xfrm>
          <a:prstGeom prst="rect">
            <a:avLst/>
          </a:prstGeom>
          <a:noFill/>
          <a:ln>
            <a:noFill/>
          </a:ln>
        </p:spPr>
      </p:pic>
      <p:pic>
        <p:nvPicPr>
          <p:cNvPr id="17" name="Afbeelding 16">
            <a:extLst>
              <a:ext uri="{FF2B5EF4-FFF2-40B4-BE49-F238E27FC236}">
                <a16:creationId xmlns:a16="http://schemas.microsoft.com/office/drawing/2014/main" id="{A2A5C6DE-7914-4A5C-84E0-B574ABCED4B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257800" y="1521532"/>
            <a:ext cx="1524000" cy="1524000"/>
          </a:xfrm>
          <a:prstGeom prst="rect">
            <a:avLst/>
          </a:prstGeom>
          <a:noFill/>
          <a:ln>
            <a:noFill/>
          </a:ln>
        </p:spPr>
      </p:pic>
      <p:pic>
        <p:nvPicPr>
          <p:cNvPr id="18" name="Afbeelding 17">
            <a:extLst>
              <a:ext uri="{FF2B5EF4-FFF2-40B4-BE49-F238E27FC236}">
                <a16:creationId xmlns:a16="http://schemas.microsoft.com/office/drawing/2014/main" id="{3EED052A-262E-4645-9D70-EE0FFE4198D5}"/>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671459" y="1521532"/>
            <a:ext cx="1524000" cy="1524000"/>
          </a:xfrm>
          <a:prstGeom prst="rect">
            <a:avLst/>
          </a:prstGeom>
          <a:noFill/>
          <a:ln>
            <a:noFill/>
          </a:ln>
        </p:spPr>
      </p:pic>
      <p:pic>
        <p:nvPicPr>
          <p:cNvPr id="19" name="Afbeelding 18">
            <a:extLst>
              <a:ext uri="{FF2B5EF4-FFF2-40B4-BE49-F238E27FC236}">
                <a16:creationId xmlns:a16="http://schemas.microsoft.com/office/drawing/2014/main" id="{78668368-FEC7-468A-9D46-7F99ADCC1F5C}"/>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400800" y="2002474"/>
            <a:ext cx="1524000" cy="1524000"/>
          </a:xfrm>
          <a:prstGeom prst="rect">
            <a:avLst/>
          </a:prstGeom>
          <a:noFill/>
          <a:ln>
            <a:noFill/>
          </a:ln>
        </p:spPr>
      </p:pic>
      <p:pic>
        <p:nvPicPr>
          <p:cNvPr id="20" name="Afbeelding 19">
            <a:extLst>
              <a:ext uri="{FF2B5EF4-FFF2-40B4-BE49-F238E27FC236}">
                <a16:creationId xmlns:a16="http://schemas.microsoft.com/office/drawing/2014/main" id="{48418A20-C68A-492F-BF81-5F3DB300EF5D}"/>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851743" y="-81136"/>
            <a:ext cx="1524000" cy="1524000"/>
          </a:xfrm>
          <a:prstGeom prst="rect">
            <a:avLst/>
          </a:prstGeom>
          <a:noFill/>
          <a:ln>
            <a:noFill/>
          </a:ln>
        </p:spPr>
      </p:pic>
      <p:pic>
        <p:nvPicPr>
          <p:cNvPr id="21" name="Afbeelding 20">
            <a:extLst>
              <a:ext uri="{FF2B5EF4-FFF2-40B4-BE49-F238E27FC236}">
                <a16:creationId xmlns:a16="http://schemas.microsoft.com/office/drawing/2014/main" id="{0BADCA22-42F1-4103-9C67-08B76AAD347D}"/>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151345" y="3655034"/>
            <a:ext cx="1524000" cy="1524000"/>
          </a:xfrm>
          <a:prstGeom prst="rect">
            <a:avLst/>
          </a:prstGeom>
          <a:noFill/>
          <a:ln>
            <a:noFill/>
          </a:ln>
        </p:spPr>
      </p:pic>
      <p:pic>
        <p:nvPicPr>
          <p:cNvPr id="22" name="Afbeelding 21">
            <a:extLst>
              <a:ext uri="{FF2B5EF4-FFF2-40B4-BE49-F238E27FC236}">
                <a16:creationId xmlns:a16="http://schemas.microsoft.com/office/drawing/2014/main" id="{64518E53-A51B-4BF9-92D3-98262A40D4F0}"/>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787518" y="4574468"/>
            <a:ext cx="1524000" cy="1524000"/>
          </a:xfrm>
          <a:prstGeom prst="rect">
            <a:avLst/>
          </a:prstGeom>
          <a:noFill/>
          <a:ln>
            <a:noFill/>
          </a:ln>
        </p:spPr>
      </p:pic>
      <p:pic>
        <p:nvPicPr>
          <p:cNvPr id="23" name="Afbeelding 22">
            <a:extLst>
              <a:ext uri="{FF2B5EF4-FFF2-40B4-BE49-F238E27FC236}">
                <a16:creationId xmlns:a16="http://schemas.microsoft.com/office/drawing/2014/main" id="{FD45EDFA-6F62-4FAE-945C-FE17A7BD8FAF}"/>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868134" y="4553940"/>
            <a:ext cx="1524000" cy="1524000"/>
          </a:xfrm>
          <a:prstGeom prst="rect">
            <a:avLst/>
          </a:prstGeom>
          <a:noFill/>
          <a:ln>
            <a:noFill/>
          </a:ln>
        </p:spPr>
      </p:pic>
      <p:pic>
        <p:nvPicPr>
          <p:cNvPr id="24" name="Afbeelding 23">
            <a:extLst>
              <a:ext uri="{FF2B5EF4-FFF2-40B4-BE49-F238E27FC236}">
                <a16:creationId xmlns:a16="http://schemas.microsoft.com/office/drawing/2014/main" id="{5B140A72-0E3E-4D6E-8CCD-EB10CE922D5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565781" y="3460496"/>
            <a:ext cx="1524000" cy="1524000"/>
          </a:xfrm>
          <a:prstGeom prst="rect">
            <a:avLst/>
          </a:prstGeom>
          <a:noFill/>
          <a:ln>
            <a:noFill/>
          </a:ln>
        </p:spPr>
      </p:pic>
      <p:pic>
        <p:nvPicPr>
          <p:cNvPr id="25" name="Afbeelding 24">
            <a:extLst>
              <a:ext uri="{FF2B5EF4-FFF2-40B4-BE49-F238E27FC236}">
                <a16:creationId xmlns:a16="http://schemas.microsoft.com/office/drawing/2014/main" id="{1BF723CA-B5C6-4B16-BCDF-C4D3A7F9C327}"/>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7594643" y="3534270"/>
            <a:ext cx="1524000" cy="1524000"/>
          </a:xfrm>
          <a:prstGeom prst="rect">
            <a:avLst/>
          </a:prstGeom>
          <a:noFill/>
          <a:ln>
            <a:noFill/>
          </a:ln>
        </p:spPr>
      </p:pic>
      <p:pic>
        <p:nvPicPr>
          <p:cNvPr id="26" name="Afbeelding 25">
            <a:extLst>
              <a:ext uri="{FF2B5EF4-FFF2-40B4-BE49-F238E27FC236}">
                <a16:creationId xmlns:a16="http://schemas.microsoft.com/office/drawing/2014/main" id="{D3A18056-ECAF-4259-869B-462A24BD74A8}"/>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5930957" y="5378844"/>
            <a:ext cx="1524000" cy="1524000"/>
          </a:xfrm>
          <a:prstGeom prst="rect">
            <a:avLst/>
          </a:prstGeom>
          <a:noFill/>
          <a:ln>
            <a:noFill/>
          </a:ln>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opstellen</a:t>
            </a:r>
          </a:p>
        </p:txBody>
      </p:sp>
      <p:pic>
        <p:nvPicPr>
          <p:cNvPr id="3" name="Afbeelding 2" descr="Afbeelding met vrouw, muur, persoon, dame&#10;&#10;Automatisch gegenereerde beschrijving">
            <a:extLst>
              <a:ext uri="{FF2B5EF4-FFF2-40B4-BE49-F238E27FC236}">
                <a16:creationId xmlns:a16="http://schemas.microsoft.com/office/drawing/2014/main" id="{DBAFD52D-3017-499C-A169-39453639E2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59632" y="1556792"/>
            <a:ext cx="7101252" cy="4800448"/>
          </a:xfrm>
          <a:prstGeom prst="rect">
            <a:avLst/>
          </a:prstGeom>
        </p:spPr>
      </p:pic>
    </p:spTree>
    <p:extLst>
      <p:ext uri="{BB962C8B-B14F-4D97-AF65-F5344CB8AC3E}">
        <p14:creationId xmlns:p14="http://schemas.microsoft.com/office/powerpoint/2010/main" val="2709048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2387</TotalTime>
  <Words>729</Words>
  <Application>Microsoft Office PowerPoint</Application>
  <PresentationFormat>Diavoorstelling (4:3)</PresentationFormat>
  <Paragraphs>217</Paragraphs>
  <Slides>23</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498</cp:revision>
  <dcterms:created xsi:type="dcterms:W3CDTF">2021-06-08T06:13:59Z</dcterms:created>
  <dcterms:modified xsi:type="dcterms:W3CDTF">2023-01-31T10:28:29Z</dcterms:modified>
</cp:coreProperties>
</file>