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83" r:id="rId2"/>
    <p:sldId id="548" r:id="rId3"/>
    <p:sldId id="1503" r:id="rId4"/>
    <p:sldId id="1519" r:id="rId5"/>
    <p:sldId id="1468" r:id="rId6"/>
    <p:sldId id="1469" r:id="rId7"/>
    <p:sldId id="1479" r:id="rId8"/>
    <p:sldId id="1520" r:id="rId9"/>
    <p:sldId id="1163" r:id="rId10"/>
    <p:sldId id="265" r:id="rId11"/>
    <p:sldId id="1389" r:id="rId12"/>
    <p:sldId id="1507" r:id="rId13"/>
    <p:sldId id="1465" r:id="rId14"/>
    <p:sldId id="934" r:id="rId15"/>
    <p:sldId id="1195" r:id="rId16"/>
    <p:sldId id="1517" r:id="rId17"/>
    <p:sldId id="1521" r:id="rId18"/>
    <p:sldId id="1515" r:id="rId19"/>
    <p:sldId id="264" r:id="rId20"/>
    <p:sldId id="1197" r:id="rId21"/>
    <p:sldId id="1516" r:id="rId22"/>
    <p:sldId id="1518" r:id="rId23"/>
    <p:sldId id="1474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EB4F499C-6223-491F-A0F5-9EF4750620DD}">
          <p14:sldIdLst>
            <p14:sldId id="1483"/>
            <p14:sldId id="548"/>
            <p14:sldId id="1503"/>
            <p14:sldId id="1519"/>
            <p14:sldId id="1468"/>
            <p14:sldId id="1469"/>
            <p14:sldId id="1479"/>
            <p14:sldId id="1520"/>
            <p14:sldId id="1163"/>
            <p14:sldId id="265"/>
            <p14:sldId id="1389"/>
            <p14:sldId id="1507"/>
            <p14:sldId id="1465"/>
            <p14:sldId id="934"/>
            <p14:sldId id="1195"/>
            <p14:sldId id="1517"/>
            <p14:sldId id="1521"/>
            <p14:sldId id="1515"/>
            <p14:sldId id="264"/>
            <p14:sldId id="1197"/>
            <p14:sldId id="1516"/>
            <p14:sldId id="1518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76381" autoAdjust="0"/>
  </p:normalViewPr>
  <p:slideViewPr>
    <p:cSldViewPr>
      <p:cViewPr varScale="1">
        <p:scale>
          <a:sx n="65" d="100"/>
          <a:sy n="65" d="100"/>
        </p:scale>
        <p:origin x="18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DE36C8CB-0842-495F-B078-214836ECB74C}"/>
    <pc:docChg chg="modSld">
      <pc:chgData name="Routledge, Mandy" userId="bacdedf5-8e30-494b-ad8b-f27fa30c4f8d" providerId="ADAL" clId="{DE36C8CB-0842-495F-B078-214836ECB74C}" dt="2022-02-15T10:03:15.665" v="4" actId="20577"/>
      <pc:docMkLst>
        <pc:docMk/>
      </pc:docMkLst>
      <pc:sldChg chg="modSp mod">
        <pc:chgData name="Routledge, Mandy" userId="bacdedf5-8e30-494b-ad8b-f27fa30c4f8d" providerId="ADAL" clId="{DE36C8CB-0842-495F-B078-214836ECB74C}" dt="2022-02-15T10:03:15.665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E36C8CB-0842-495F-B078-214836ECB74C}" dt="2022-02-15T10:03:15.665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6AE8BD7-5EF4-450B-9744-59156D767F4E}"/>
    <pc:docChg chg="modSld">
      <pc:chgData name="Routledge, Mandy" userId="bacdedf5-8e30-494b-ad8b-f27fa30c4f8d" providerId="ADAL" clId="{D6AE8BD7-5EF4-450B-9744-59156D767F4E}" dt="2022-02-15T10:36:04.025" v="24" actId="20577"/>
      <pc:docMkLst>
        <pc:docMk/>
      </pc:docMkLst>
      <pc:sldChg chg="modSp mod">
        <pc:chgData name="Routledge, Mandy" userId="bacdedf5-8e30-494b-ad8b-f27fa30c4f8d" providerId="ADAL" clId="{D6AE8BD7-5EF4-450B-9744-59156D767F4E}" dt="2022-02-15T10:36:04.025" v="2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6AE8BD7-5EF4-450B-9744-59156D767F4E}" dt="2022-02-15T10:36:04.025" v="2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Mandy" userId="bacdedf5-8e30-494b-ad8b-f27fa30c4f8d" providerId="ADAL" clId="{CCD7FD23-F145-4F09-BB77-4DB043452E1E}"/>
    <pc:docChg chg="modSld">
      <pc:chgData name="Mandy" userId="bacdedf5-8e30-494b-ad8b-f27fa30c4f8d" providerId="ADAL" clId="{CCD7FD23-F145-4F09-BB77-4DB043452E1E}" dt="2022-01-11T11:18:42.227" v="9" actId="20577"/>
      <pc:docMkLst>
        <pc:docMk/>
      </pc:docMkLst>
      <pc:sldChg chg="modSp mod">
        <pc:chgData name="Mandy" userId="bacdedf5-8e30-494b-ad8b-f27fa30c4f8d" providerId="ADAL" clId="{CCD7FD23-F145-4F09-BB77-4DB043452E1E}" dt="2022-01-11T11:18:42.227" v="9" actId="20577"/>
        <pc:sldMkLst>
          <pc:docMk/>
          <pc:sldMk cId="323006580" sldId="548"/>
        </pc:sldMkLst>
        <pc:spChg chg="mod">
          <ac:chgData name="Mandy" userId="bacdedf5-8e30-494b-ad8b-f27fa30c4f8d" providerId="ADAL" clId="{CCD7FD23-F145-4F09-BB77-4DB043452E1E}" dt="2022-01-11T11:18:42.227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plaatsvinden: gebeuren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de editie: de aflevering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ontdekken: te weten komen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centraal staan: het belangrijkst zijn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uitreiken: iets bijzonders aan iemand geven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ten minste: niet minder dan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populair: iets wat veel mensen leuk vinden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de reeks: de serie, de rij van dingen die op elkaar volgen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vertalen: in een andere taal zeggen of schrijven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dirty="0"/>
              <a:t>de reden: waarom je iets doet</a:t>
            </a:r>
            <a:endParaRPr lang="nl-NL" sz="1200" b="0" dirty="0">
              <a:solidFill>
                <a:srgbClr val="4F4F4F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01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3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43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57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419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99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85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90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99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96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0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4-10-2022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err="1"/>
              <a:t>Semantisatieverhaal</a:t>
            </a:r>
            <a:r>
              <a:rPr lang="nl-NL" sz="2000" u="sng" dirty="0"/>
              <a:t>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Hou jij van nagellak? Misschien wel. Vroeger droegen alleen vrouwen nagellak. Tegenwoordig, nu, is nagellak ook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populair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bij jongens en mannen. Populair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iets wat veel mensen leuk vinden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Weet je dat er speciale wedstrijden zijn waarbij je mooie nagels moet maken? Ze noemen die wedstrijd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Nailympia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980" u="sng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klik</a:t>
            </a:r>
            <a:r>
              <a:rPr lang="nl-NL" sz="1980" dirty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voor extra dia)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 komt van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Nail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(nagel) en Olympia (wedstrijd). Ik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ontdekte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het gisteren. Ik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kwam het gisteren te weten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Ik had nog nooit eerder van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Nailympia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gehoord. Bij de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Nailympia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staat het versieren van nagels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centraal;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dat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is het belangrijkste.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Je moet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een reeks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nagels versieren. Een reeks is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serie, de rij van dingen die op elkaar volgen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Je moet een reeks nagels versieren;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ten minste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5 nagels. De nagels van 1 hand. Ten minste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niet minder dan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Je kunt ook alle nagels doen, dan heb je hooguit 10 nagels die je versieren kan. Wie dat het mooist doet, wint een prijs. Deze prijs wordt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uitgereikt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door de jury. Uitreiken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iets bijzonders aan iemand geven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Nailympia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vindt plaats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in Engeland, Mexico en Amerika. Het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gebeurt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in Engeland, Mexico en Amerika. De eerste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editie,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 eerste aflevering,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was in 2001 in Amerika. Omdat het populair werd, zijn er ook wedstrijden in Mexico en Engeland gekomen. Dat het zo populair was, is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reden</a:t>
            </a:r>
            <a:r>
              <a:rPr lang="nl-NL" sz="1980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dat het op meer plaatsen op de wereld wordt georganiseerd. De reden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waarom je iets doet.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Je kunt op de website van </a:t>
            </a:r>
            <a:r>
              <a:rPr lang="nl-NL" sz="198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Nailympia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veel mooie reeksen versierde nagels bekijken. De website is in het Engels. Hij is niet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vertaald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naar het Nederlands. Vertalen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 een andere taal zeggen of schrijven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Maar misschien kun je al wat woordjes lezen. </a:t>
            </a: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D2CAFD2C-E19B-40FD-B242-3AD37F3BA64D}"/>
              </a:ext>
            </a:extLst>
          </p:cNvPr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8819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plaatsvinden</a:t>
            </a:r>
            <a:endParaRPr lang="nl-NL" sz="8000" b="1" u="sng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3E41DCD-72D7-47D7-8839-A8AEA8A449C3}"/>
              </a:ext>
            </a:extLst>
          </p:cNvPr>
          <p:cNvGrpSpPr/>
          <p:nvPr/>
        </p:nvGrpSpPr>
        <p:grpSpPr>
          <a:xfrm>
            <a:off x="2568220" y="1628800"/>
            <a:ext cx="3887837" cy="1636524"/>
            <a:chOff x="1692275" y="2416620"/>
            <a:chExt cx="3887837" cy="1636524"/>
          </a:xfrm>
        </p:grpSpPr>
        <p:pic>
          <p:nvPicPr>
            <p:cNvPr id="8" name="Picture 2" descr="Nailympia 2022 London banner">
              <a:extLst>
                <a:ext uri="{FF2B5EF4-FFF2-40B4-BE49-F238E27FC236}">
                  <a16:creationId xmlns:a16="http://schemas.microsoft.com/office/drawing/2014/main" id="{D2621F0B-038E-4517-8E8B-1A3E011DA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128" y="2416620"/>
              <a:ext cx="3536801" cy="134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94860279-0CC9-4F43-891B-F5C536F8B8A3}"/>
                </a:ext>
              </a:extLst>
            </p:cNvPr>
            <p:cNvSpPr txBox="1"/>
            <p:nvPr/>
          </p:nvSpPr>
          <p:spPr>
            <a:xfrm>
              <a:off x="1692275" y="3791534"/>
              <a:ext cx="388783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bg1">
                      <a:lumMod val="85000"/>
                    </a:schemeClr>
                  </a:solidFill>
                </a:rPr>
                <a:t>Bron: https://www.nailympia.com/</a:t>
              </a:r>
            </a:p>
          </p:txBody>
        </p:sp>
      </p:grpSp>
      <p:pic>
        <p:nvPicPr>
          <p:cNvPr id="4" name="Afbeelding 3" descr="Afbeelding met tekst, kaart&#10;&#10;Automatisch gegenereerde beschrijving">
            <a:extLst>
              <a:ext uri="{FF2B5EF4-FFF2-40B4-BE49-F238E27FC236}">
                <a16:creationId xmlns:a16="http://schemas.microsoft.com/office/drawing/2014/main" id="{C3000E3A-2C56-4403-9BB1-A8B1F0A20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01206"/>
            <a:ext cx="2712009" cy="18116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B48B2E-E007-40BC-9900-C96B20A05D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135" y="4001206"/>
            <a:ext cx="2712009" cy="1811622"/>
          </a:xfrm>
          <a:prstGeom prst="rect">
            <a:avLst/>
          </a:prstGeom>
        </p:spPr>
      </p:pic>
      <p:pic>
        <p:nvPicPr>
          <p:cNvPr id="14" name="Afbeelding 13" descr="Afbeelding met kaart&#10;&#10;Automatisch gegenereerde beschrijving">
            <a:extLst>
              <a:ext uri="{FF2B5EF4-FFF2-40B4-BE49-F238E27FC236}">
                <a16:creationId xmlns:a16="http://schemas.microsoft.com/office/drawing/2014/main" id="{E6C453A6-D9AC-4276-A2BF-EAA055FB79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471" y="4001206"/>
            <a:ext cx="2712009" cy="1811622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F8A0280-1B31-46BE-94F5-1ACD098C7FB2}"/>
              </a:ext>
            </a:extLst>
          </p:cNvPr>
          <p:cNvCxnSpPr/>
          <p:nvPr/>
        </p:nvCxnSpPr>
        <p:spPr>
          <a:xfrm>
            <a:off x="5868144" y="3134519"/>
            <a:ext cx="1368152" cy="7265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058716B-C9B4-412B-9B9B-52EF4AE4A665}"/>
              </a:ext>
            </a:extLst>
          </p:cNvPr>
          <p:cNvCxnSpPr>
            <a:cxnSpLocks/>
          </p:cNvCxnSpPr>
          <p:nvPr/>
        </p:nvCxnSpPr>
        <p:spPr>
          <a:xfrm flipH="1">
            <a:off x="1907704" y="3114668"/>
            <a:ext cx="1001753" cy="746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258B0D7-9280-41EB-A962-36678471EC06}"/>
              </a:ext>
            </a:extLst>
          </p:cNvPr>
          <p:cNvCxnSpPr>
            <a:cxnSpLocks/>
          </p:cNvCxnSpPr>
          <p:nvPr/>
        </p:nvCxnSpPr>
        <p:spPr>
          <a:xfrm>
            <a:off x="4169734" y="3111160"/>
            <a:ext cx="402266" cy="7498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editie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D51D216A-752E-4272-91DF-AB7359670780}"/>
              </a:ext>
            </a:extLst>
          </p:cNvPr>
          <p:cNvGrpSpPr/>
          <p:nvPr/>
        </p:nvGrpSpPr>
        <p:grpSpPr>
          <a:xfrm>
            <a:off x="2568220" y="1628800"/>
            <a:ext cx="3887837" cy="1636524"/>
            <a:chOff x="1692275" y="2416620"/>
            <a:chExt cx="3887837" cy="1636524"/>
          </a:xfrm>
        </p:grpSpPr>
        <p:pic>
          <p:nvPicPr>
            <p:cNvPr id="4" name="Picture 2" descr="Nailympia 2022 London banner">
              <a:extLst>
                <a:ext uri="{FF2B5EF4-FFF2-40B4-BE49-F238E27FC236}">
                  <a16:creationId xmlns:a16="http://schemas.microsoft.com/office/drawing/2014/main" id="{9AC14C00-5F79-4D97-962C-CD0B02F00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128" y="2416620"/>
              <a:ext cx="3536801" cy="134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FFF5F6EE-091E-4484-BB69-28C3C55642E9}"/>
                </a:ext>
              </a:extLst>
            </p:cNvPr>
            <p:cNvSpPr txBox="1"/>
            <p:nvPr/>
          </p:nvSpPr>
          <p:spPr>
            <a:xfrm>
              <a:off x="1692275" y="3791534"/>
              <a:ext cx="388783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bg1">
                      <a:lumMod val="85000"/>
                    </a:schemeClr>
                  </a:solidFill>
                </a:rPr>
                <a:t>Bron: https://www.nailympia.com/</a:t>
              </a:r>
            </a:p>
          </p:txBody>
        </p:sp>
      </p:grp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4C8D88A6-E5D9-49A2-9715-FD6A67BD1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471" y="4001206"/>
            <a:ext cx="2712009" cy="181162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1D391272-B076-46B4-A974-6BD10B289E8C}"/>
              </a:ext>
            </a:extLst>
          </p:cNvPr>
          <p:cNvCxnSpPr/>
          <p:nvPr/>
        </p:nvCxnSpPr>
        <p:spPr>
          <a:xfrm>
            <a:off x="5868144" y="3134519"/>
            <a:ext cx="1368152" cy="7265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7624F13-4DB4-4083-A759-0A52EA41642A}"/>
              </a:ext>
            </a:extLst>
          </p:cNvPr>
          <p:cNvSpPr txBox="1"/>
          <p:nvPr/>
        </p:nvSpPr>
        <p:spPr>
          <a:xfrm>
            <a:off x="1043608" y="400120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lang="nl-NL" sz="4400" baseline="300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nl-NL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keer</a:t>
            </a:r>
          </a:p>
          <a:p>
            <a:r>
              <a:rPr lang="nl-NL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05032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6905" y="-4256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reden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9665165-F137-4230-9E6A-DDDD3192B013}"/>
              </a:ext>
            </a:extLst>
          </p:cNvPr>
          <p:cNvGrpSpPr/>
          <p:nvPr/>
        </p:nvGrpSpPr>
        <p:grpSpPr>
          <a:xfrm>
            <a:off x="0" y="1689110"/>
            <a:ext cx="9144000" cy="5168890"/>
            <a:chOff x="0" y="1689110"/>
            <a:chExt cx="9144000" cy="5168890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4AE90E4-005C-4644-B116-0857DAAB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000"/>
              <a:ext cx="9144000" cy="4572000"/>
            </a:xfrm>
            <a:prstGeom prst="rect">
              <a:avLst/>
            </a:prstGeom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29CFC9F-FC47-4594-B35B-A8D165CF490A}"/>
                </a:ext>
              </a:extLst>
            </p:cNvPr>
            <p:cNvGrpSpPr/>
            <p:nvPr/>
          </p:nvGrpSpPr>
          <p:grpSpPr>
            <a:xfrm>
              <a:off x="2538114" y="1689110"/>
              <a:ext cx="3887837" cy="1636524"/>
              <a:chOff x="1692275" y="2416620"/>
              <a:chExt cx="3887837" cy="1636524"/>
            </a:xfrm>
          </p:grpSpPr>
          <p:pic>
            <p:nvPicPr>
              <p:cNvPr id="9" name="Picture 2" descr="Nailympia 2022 London banner">
                <a:extLst>
                  <a:ext uri="{FF2B5EF4-FFF2-40B4-BE49-F238E27FC236}">
                    <a16:creationId xmlns:a16="http://schemas.microsoft.com/office/drawing/2014/main" id="{DB33126A-5245-4B69-B0D5-738516930E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128" y="2416620"/>
                <a:ext cx="3536801" cy="1345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689351E8-9BE1-440D-897B-221972871060}"/>
                  </a:ext>
                </a:extLst>
              </p:cNvPr>
              <p:cNvSpPr txBox="1"/>
              <p:nvPr/>
            </p:nvSpPr>
            <p:spPr>
              <a:xfrm>
                <a:off x="1692275" y="3791534"/>
                <a:ext cx="388783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1100" dirty="0">
                    <a:solidFill>
                      <a:schemeClr val="bg1">
                        <a:lumMod val="85000"/>
                      </a:schemeClr>
                    </a:solidFill>
                  </a:rPr>
                  <a:t>Bron: https://www.nailympia.com/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12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6905" y="-4256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vertalen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FAB8C8-5A66-4890-A58B-8675E3C83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2" t="29000" r="41338" b="41600"/>
          <a:stretch/>
        </p:blipFill>
        <p:spPr>
          <a:xfrm>
            <a:off x="635562" y="2196155"/>
            <a:ext cx="787287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3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304800" y="325365"/>
            <a:ext cx="41231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minste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hooguit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niet minder dan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moeten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ten minste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5 nagels worden versierd.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meer dan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kunt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hooguit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10 nagels versieren.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cosmetisch&#10;&#10;Automatisch gegenereerde beschrijving">
            <a:extLst>
              <a:ext uri="{FF2B5EF4-FFF2-40B4-BE49-F238E27FC236}">
                <a16:creationId xmlns:a16="http://schemas.microsoft.com/office/drawing/2014/main" id="{B8CCED9A-4B86-4946-A7E2-F7F51496D4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21" y="2614869"/>
            <a:ext cx="3489368" cy="2013365"/>
          </a:xfrm>
          <a:prstGeom prst="rect">
            <a:avLst/>
          </a:prstGeom>
        </p:spPr>
      </p:pic>
      <p:pic>
        <p:nvPicPr>
          <p:cNvPr id="9" name="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D9548B1F-91C0-46E4-A4E4-8051B56594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614869"/>
            <a:ext cx="3024336" cy="20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0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35632" y="332656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populair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83968" y="292100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impopulair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17646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wat veel mensen leuk vinden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Nailympia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 zo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populair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dat het ook op andere plaatsen in de wereld werd gehouden. 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6" y="1590824"/>
            <a:ext cx="417646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veel mensen </a:t>
            </a:r>
            <a:r>
              <a:rPr lang="nl-NL" sz="2800" u="sng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leuk vinden 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Iemand met rood haar uitlachen, is gelukkig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impopulair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geworden.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tekst, speelgoed, pop, illustratie&#10;&#10;Automatisch gegenereerde beschrijving">
            <a:extLst>
              <a:ext uri="{FF2B5EF4-FFF2-40B4-BE49-F238E27FC236}">
                <a16:creationId xmlns:a16="http://schemas.microsoft.com/office/drawing/2014/main" id="{3560385F-DBBC-4CE4-B25B-DBB6B68AAA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981" y="2662242"/>
            <a:ext cx="2837520" cy="2021399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19E659D9-D129-4259-A177-AD4187142FFD}"/>
              </a:ext>
            </a:extLst>
          </p:cNvPr>
          <p:cNvGrpSpPr/>
          <p:nvPr/>
        </p:nvGrpSpPr>
        <p:grpSpPr>
          <a:xfrm>
            <a:off x="475875" y="2636912"/>
            <a:ext cx="3790751" cy="2142824"/>
            <a:chOff x="0" y="1689110"/>
            <a:chExt cx="9144000" cy="5168890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1151DF11-CA9A-4BCF-BE04-DA92DA9F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286000"/>
              <a:ext cx="9144000" cy="4572000"/>
            </a:xfrm>
            <a:prstGeom prst="rect">
              <a:avLst/>
            </a:prstGeom>
          </p:spPr>
        </p:pic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A462652D-D0B6-443A-9FDF-E0339AD7E260}"/>
                </a:ext>
              </a:extLst>
            </p:cNvPr>
            <p:cNvGrpSpPr/>
            <p:nvPr/>
          </p:nvGrpSpPr>
          <p:grpSpPr>
            <a:xfrm>
              <a:off x="2538112" y="1689110"/>
              <a:ext cx="4424662" cy="1857485"/>
              <a:chOff x="1692273" y="2416620"/>
              <a:chExt cx="4424662" cy="1857485"/>
            </a:xfrm>
          </p:grpSpPr>
          <p:pic>
            <p:nvPicPr>
              <p:cNvPr id="20" name="Picture 2" descr="Nailympia 2022 London banner">
                <a:extLst>
                  <a:ext uri="{FF2B5EF4-FFF2-40B4-BE49-F238E27FC236}">
                    <a16:creationId xmlns:a16="http://schemas.microsoft.com/office/drawing/2014/main" id="{4B1EF5EE-7A9B-4437-B1D6-C2A4F16E5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128" y="2416620"/>
                <a:ext cx="3536801" cy="1345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29071C29-A6A7-4E23-90E5-9A4BC760D665}"/>
                  </a:ext>
                </a:extLst>
              </p:cNvPr>
              <p:cNvSpPr txBox="1"/>
              <p:nvPr/>
            </p:nvSpPr>
            <p:spPr>
              <a:xfrm>
                <a:off x="1692273" y="3791535"/>
                <a:ext cx="4424662" cy="482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700" dirty="0">
                    <a:solidFill>
                      <a:schemeClr val="bg1">
                        <a:lumMod val="85000"/>
                      </a:schemeClr>
                    </a:solidFill>
                  </a:rPr>
                  <a:t>Bron: https://www.nailympia.com/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3023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35632" y="332656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enkele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83968" y="292100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reeks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17646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één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heeft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enkele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nagel gelakt. 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6" y="1590824"/>
            <a:ext cx="417646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de serie, de rij van dingen die op elkaar volgen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Hier is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reeks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nagels gelakt.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2" name="Afbeelding 21" descr="Afbeelding met cosmetisch&#10;&#10;Automatisch gegenereerde beschrijving">
            <a:extLst>
              <a:ext uri="{FF2B5EF4-FFF2-40B4-BE49-F238E27FC236}">
                <a16:creationId xmlns:a16="http://schemas.microsoft.com/office/drawing/2014/main" id="{FF79896C-FE47-4964-8E98-E737699046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065669"/>
            <a:ext cx="3489368" cy="2013365"/>
          </a:xfrm>
          <a:prstGeom prst="rect">
            <a:avLst/>
          </a:prstGeom>
        </p:spPr>
      </p:pic>
      <p:pic>
        <p:nvPicPr>
          <p:cNvPr id="10" name="Afbeelding 9" descr="Afbeelding met persoon, blauw&#10;&#10;Automatisch gegenereerde beschrijving">
            <a:extLst>
              <a:ext uri="{FF2B5EF4-FFF2-40B4-BE49-F238E27FC236}">
                <a16:creationId xmlns:a16="http://schemas.microsoft.com/office/drawing/2014/main" id="{3A3AB75D-0A81-4089-A6CE-4EDC07ACBD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49" y="2348880"/>
            <a:ext cx="3776019" cy="25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7042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900" dirty="0">
                <a:latin typeface="Century Gothic" panose="020B0502020202020204" pitchFamily="34" charset="0"/>
                <a:ea typeface="Calibri"/>
                <a:cs typeface="Times New Roman"/>
              </a:rPr>
              <a:t>plannen</a:t>
            </a:r>
            <a:endParaRPr lang="nl-NL" sz="3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41579" y="3972348"/>
            <a:ext cx="338883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organiseren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897691" y="348537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dirty="0"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  <a:endParaRPr lang="nl-NL" sz="3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5536" y="485771"/>
            <a:ext cx="8136762" cy="71156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volgende </a:t>
            </a:r>
            <a:r>
              <a:rPr lang="nl-NL" sz="2000" i="1" dirty="0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Nailympia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is gepland in 2022. Ze zijn druk bezig met het organiseren, zodat het kan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plaatsvinden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Engeland.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6138744" y="4355265"/>
            <a:ext cx="2296551" cy="5542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6221151" y="4322643"/>
            <a:ext cx="2296551" cy="52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gebeuren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Picture 3" descr="C:\Users\routledm\Downloads\shutterstock_152363568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462171" y="2593948"/>
            <a:ext cx="2302048" cy="12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15892"/>
            <a:ext cx="1947401" cy="16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oomdiagram: Verbindingslijn 1"/>
          <p:cNvSpPr/>
          <p:nvPr/>
        </p:nvSpPr>
        <p:spPr>
          <a:xfrm>
            <a:off x="971600" y="3351099"/>
            <a:ext cx="323346" cy="349681"/>
          </a:xfrm>
          <a:prstGeom prst="flowChartConnector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1023139" y="2186808"/>
            <a:ext cx="236493" cy="8868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CC9B485-DA62-4335-855B-5A1927369BF4}"/>
              </a:ext>
            </a:extLst>
          </p:cNvPr>
          <p:cNvSpPr txBox="1"/>
          <p:nvPr/>
        </p:nvSpPr>
        <p:spPr>
          <a:xfrm>
            <a:off x="2051720" y="2449216"/>
            <a:ext cx="708421" cy="403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017570A-351E-4496-B5FD-970B81841CAB}"/>
              </a:ext>
            </a:extLst>
          </p:cNvPr>
          <p:cNvSpPr txBox="1"/>
          <p:nvPr/>
        </p:nvSpPr>
        <p:spPr>
          <a:xfrm>
            <a:off x="1691680" y="2815892"/>
            <a:ext cx="687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22" name="Afbeelding 21" descr="Afbeelding met tekst, kaart&#10;&#10;Automatisch gegenereerde beschrijving">
            <a:extLst>
              <a:ext uri="{FF2B5EF4-FFF2-40B4-BE49-F238E27FC236}">
                <a16:creationId xmlns:a16="http://schemas.microsoft.com/office/drawing/2014/main" id="{8C0E44C2-3521-4B27-B37B-21D333D723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074" y="2476159"/>
            <a:ext cx="1342472" cy="896771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74E91216-217E-4E31-BE0E-33E69C3FECC0}"/>
              </a:ext>
            </a:extLst>
          </p:cNvPr>
          <p:cNvGrpSpPr/>
          <p:nvPr/>
        </p:nvGrpSpPr>
        <p:grpSpPr>
          <a:xfrm>
            <a:off x="6696800" y="1549656"/>
            <a:ext cx="2106861" cy="904698"/>
            <a:chOff x="1586985" y="2313227"/>
            <a:chExt cx="3887837" cy="1669459"/>
          </a:xfrm>
        </p:grpSpPr>
        <p:pic>
          <p:nvPicPr>
            <p:cNvPr id="24" name="Picture 2" descr="Nailympia 2022 London banner">
              <a:extLst>
                <a:ext uri="{FF2B5EF4-FFF2-40B4-BE49-F238E27FC236}">
                  <a16:creationId xmlns:a16="http://schemas.microsoft.com/office/drawing/2014/main" id="{1020F3FE-9FF7-4582-BE0B-C34648446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24" y="2313227"/>
              <a:ext cx="3536801" cy="1345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6FC137D0-223C-4890-8368-413C34792ADF}"/>
                </a:ext>
              </a:extLst>
            </p:cNvPr>
            <p:cNvSpPr txBox="1"/>
            <p:nvPr/>
          </p:nvSpPr>
          <p:spPr>
            <a:xfrm>
              <a:off x="1586985" y="3613520"/>
              <a:ext cx="3887837" cy="369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700" dirty="0">
                  <a:solidFill>
                    <a:schemeClr val="bg1">
                      <a:lumMod val="85000"/>
                    </a:schemeClr>
                  </a:solidFill>
                </a:rPr>
                <a:t>Bron: https://www.nailympia.com/</a:t>
              </a:r>
            </a:p>
          </p:txBody>
        </p:sp>
      </p:grpSp>
      <p:pic>
        <p:nvPicPr>
          <p:cNvPr id="26" name="Afbeelding 25" descr="Afbeelding met cosmetisch&#10;&#10;Automatisch gegenereerde beschrijving">
            <a:extLst>
              <a:ext uri="{FF2B5EF4-FFF2-40B4-BE49-F238E27FC236}">
                <a16:creationId xmlns:a16="http://schemas.microsoft.com/office/drawing/2014/main" id="{D80AA78D-0352-459E-8E69-86C6FFD322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232" y="2557933"/>
            <a:ext cx="1087160" cy="6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0912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surfen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98943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ontdekken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940152" y="334136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2024" y="703642"/>
            <a:ext cx="8359952" cy="114524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 het surfen op het internet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ontdekte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ik een interessante wedstrijd. Ik ben van plan de site van </a:t>
            </a:r>
            <a:r>
              <a:rPr lang="nl-NL" sz="2000" i="1" dirty="0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Nailympia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te volgen.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internetten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830499" cy="59278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3384376" cy="3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te weten komen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542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5955095" y="4274210"/>
            <a:ext cx="3138805" cy="3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regelmatig kijken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7FC556-E7B3-4554-A4D9-E8091C1750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02" y="2360061"/>
            <a:ext cx="2623983" cy="1514832"/>
          </a:xfrm>
          <a:prstGeom prst="rect">
            <a:avLst/>
          </a:prstGeom>
        </p:spPr>
      </p:pic>
      <p:pic>
        <p:nvPicPr>
          <p:cNvPr id="19" name="Afbeelding 18" descr="Afbeelding met persoon, oranje&#10;&#10;Automatisch gegenereerde beschrijving">
            <a:extLst>
              <a:ext uri="{FF2B5EF4-FFF2-40B4-BE49-F238E27FC236}">
                <a16:creationId xmlns:a16="http://schemas.microsoft.com/office/drawing/2014/main" id="{F487C85F-CABF-42C6-8A2C-536F0029C2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7" y="2679943"/>
            <a:ext cx="2748261" cy="1835839"/>
          </a:xfrm>
          <a:prstGeom prst="rect">
            <a:avLst/>
          </a:prstGeom>
        </p:spPr>
      </p:pic>
      <p:pic>
        <p:nvPicPr>
          <p:cNvPr id="25" name="Afbeelding 24" descr="Afbeelding met lucht, persoon, buiten&#10;&#10;Automatisch gegenereerde beschrijving">
            <a:extLst>
              <a:ext uri="{FF2B5EF4-FFF2-40B4-BE49-F238E27FC236}">
                <a16:creationId xmlns:a16="http://schemas.microsoft.com/office/drawing/2014/main" id="{3BB31047-B036-4132-BE6D-7755DA3EE7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065" y="1738320"/>
            <a:ext cx="2738911" cy="162151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16192E5B-A090-49F2-8AA9-3CFED0EAB259}"/>
              </a:ext>
            </a:extLst>
          </p:cNvPr>
          <p:cNvSpPr txBox="1"/>
          <p:nvPr/>
        </p:nvSpPr>
        <p:spPr>
          <a:xfrm>
            <a:off x="7002975" y="217436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tx2">
                    <a:lumMod val="75000"/>
                  </a:schemeClr>
                </a:solidFill>
              </a:rPr>
              <a:t>https://www.nailympia.com</a:t>
            </a:r>
          </a:p>
        </p:txBody>
      </p:sp>
    </p:spTree>
    <p:extLst>
      <p:ext uri="{BB962C8B-B14F-4D97-AF65-F5344CB8AC3E}">
        <p14:creationId xmlns:p14="http://schemas.microsoft.com/office/powerpoint/2010/main" val="398437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40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4 oktober 2022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/>
          <p:nvPr/>
        </p:nvSpPr>
        <p:spPr>
          <a:xfrm>
            <a:off x="1885579" y="3132521"/>
            <a:ext cx="3816423" cy="9206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1885578" y="2424407"/>
            <a:ext cx="2736303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789573" y="2391924"/>
            <a:ext cx="290431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uitreiken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3487223" y="1456404"/>
            <a:ext cx="629377" cy="9355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932040" y="4073273"/>
            <a:ext cx="1461389" cy="6827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965848" y="4786426"/>
            <a:ext cx="370249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speelgoed, tekening&#10;&#10;Automatisch gegenereerde beschrijving">
            <a:extLst>
              <a:ext uri="{FF2B5EF4-FFF2-40B4-BE49-F238E27FC236}">
                <a16:creationId xmlns:a16="http://schemas.microsoft.com/office/drawing/2014/main" id="{F70D66FB-05E3-4EA1-89C0-F7D9A5F8E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465" y="310564"/>
            <a:ext cx="2584400" cy="2114509"/>
          </a:xfrm>
          <a:prstGeom prst="rect">
            <a:avLst/>
          </a:prstGeom>
        </p:spPr>
      </p:pic>
      <p:sp>
        <p:nvSpPr>
          <p:cNvPr id="12" name="Text Box 14"/>
          <p:cNvSpPr txBox="1"/>
          <p:nvPr/>
        </p:nvSpPr>
        <p:spPr>
          <a:xfrm>
            <a:off x="3779912" y="4766305"/>
            <a:ext cx="400997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prijsuitreiking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607091" y="799782"/>
            <a:ext cx="5094911" cy="65662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17426" y="793081"/>
            <a:ext cx="5328592" cy="61323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diploma-uitreiking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13314" name="Picture 2" descr="C:\Users\Kosterm\Downloads\shutterstock_1185456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51" y="3097459"/>
            <a:ext cx="1105610" cy="16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927498" y="3060514"/>
            <a:ext cx="3774504" cy="88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bijzonders aan iemand geven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49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1014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271027" y="2276873"/>
            <a:ext cx="3720947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23728" y="2204864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editie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860032" y="1432346"/>
            <a:ext cx="985987" cy="8445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76056" y="4156807"/>
            <a:ext cx="3672408" cy="124764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3852169" cy="113488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laatste editie van de krant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3394712" cy="118269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3443421" cy="128552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1</a:t>
            </a:r>
            <a:r>
              <a:rPr lang="nl-NL" sz="3600" baseline="30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editie </a:t>
            </a:r>
            <a:r>
              <a:rPr lang="nl-NL" sz="3600" dirty="0" err="1">
                <a:latin typeface="Century Gothic" panose="020B0502020202020204" pitchFamily="34" charset="0"/>
                <a:ea typeface="Calibri"/>
                <a:cs typeface="Times New Roman"/>
              </a:rPr>
              <a:t>Nailympia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55576" y="3978311"/>
            <a:ext cx="360686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41784" y="3949397"/>
            <a:ext cx="385216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kerst-editie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271027" y="3212975"/>
            <a:ext cx="3720947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366621" y="3188321"/>
            <a:ext cx="323781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aflevering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4371A2-1F3C-4537-9390-C30EDEC8BB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039" y="2722809"/>
            <a:ext cx="1720626" cy="13689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78529B-61BF-4E14-848E-3170B8F4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369" y="4736391"/>
            <a:ext cx="1043359" cy="15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BAEA3173-D279-4396-8CD3-6A29C2FDA177}"/>
              </a:ext>
            </a:extLst>
          </p:cNvPr>
          <p:cNvSpPr txBox="1"/>
          <p:nvPr/>
        </p:nvSpPr>
        <p:spPr>
          <a:xfrm>
            <a:off x="881440" y="6203949"/>
            <a:ext cx="54543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95000"/>
                  </a:schemeClr>
                </a:solidFill>
              </a:rPr>
              <a:t>https://en.wikipedia.org/wiki/A_Christmas_for_Shacktown#/media/File:Shacktown.jpg</a:t>
            </a:r>
          </a:p>
        </p:txBody>
      </p:sp>
      <p:grpSp>
        <p:nvGrpSpPr>
          <p:cNvPr id="24" name="Groep 23">
            <a:extLst>
              <a:ext uri="{FF2B5EF4-FFF2-40B4-BE49-F238E27FC236}">
                <a16:creationId xmlns:a16="http://schemas.microsoft.com/office/drawing/2014/main" id="{A51C4BAD-F196-4754-BD67-E76123C2203E}"/>
              </a:ext>
            </a:extLst>
          </p:cNvPr>
          <p:cNvGrpSpPr/>
          <p:nvPr/>
        </p:nvGrpSpPr>
        <p:grpSpPr>
          <a:xfrm>
            <a:off x="538943" y="542831"/>
            <a:ext cx="1720626" cy="823935"/>
            <a:chOff x="1692275" y="2416620"/>
            <a:chExt cx="3887837" cy="1861720"/>
          </a:xfrm>
        </p:grpSpPr>
        <p:pic>
          <p:nvPicPr>
            <p:cNvPr id="25" name="Picture 2" descr="Nailympia 2022 London banner">
              <a:extLst>
                <a:ext uri="{FF2B5EF4-FFF2-40B4-BE49-F238E27FC236}">
                  <a16:creationId xmlns:a16="http://schemas.microsoft.com/office/drawing/2014/main" id="{09DE549C-9AD8-4C2E-BF68-900584C8F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128" y="2416620"/>
              <a:ext cx="3536801" cy="134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452D5508-691E-4BF7-A275-2D011F8202E4}"/>
                </a:ext>
              </a:extLst>
            </p:cNvPr>
            <p:cNvSpPr txBox="1"/>
            <p:nvPr/>
          </p:nvSpPr>
          <p:spPr>
            <a:xfrm>
              <a:off x="1692275" y="3791534"/>
              <a:ext cx="3887837" cy="486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800" dirty="0">
                  <a:solidFill>
                    <a:schemeClr val="bg1">
                      <a:lumMod val="85000"/>
                    </a:schemeClr>
                  </a:solidFill>
                </a:rPr>
                <a:t>Bron: https://www.nailympia.com/</a:t>
              </a:r>
            </a:p>
          </p:txBody>
        </p:sp>
      </p:grpSp>
      <p:pic>
        <p:nvPicPr>
          <p:cNvPr id="27" name="Afbeelding 26" descr="Afbeelding met kaart&#10;&#10;Automatisch gegenereerde beschrijving">
            <a:extLst>
              <a:ext uri="{FF2B5EF4-FFF2-40B4-BE49-F238E27FC236}">
                <a16:creationId xmlns:a16="http://schemas.microsoft.com/office/drawing/2014/main" id="{16C3B67C-3FAD-484E-9BAF-489D7B30C9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869" y="787144"/>
            <a:ext cx="1200244" cy="801763"/>
          </a:xfrm>
          <a:prstGeom prst="rect">
            <a:avLst/>
          </a:prstGeom>
        </p:spPr>
      </p:pic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89156F16-9AE7-4022-A09B-96EB1E9873B4}"/>
              </a:ext>
            </a:extLst>
          </p:cNvPr>
          <p:cNvCxnSpPr/>
          <p:nvPr/>
        </p:nvCxnSpPr>
        <p:spPr>
          <a:xfrm>
            <a:off x="2223044" y="825813"/>
            <a:ext cx="605498" cy="3215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6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1014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235429" y="2276873"/>
            <a:ext cx="3720947" cy="9361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71227" y="2234977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vertalen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835696" y="2908603"/>
            <a:ext cx="2399733" cy="14162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860032" y="1189547"/>
            <a:ext cx="985986" cy="1087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407035" cy="1477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846019" y="4690663"/>
            <a:ext cx="2326382" cy="639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425034" y="4690662"/>
            <a:ext cx="3168352" cy="59330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taal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408503" y="559942"/>
            <a:ext cx="3096343" cy="6354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461038" y="550683"/>
            <a:ext cx="3096343" cy="55170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vertaling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61078" y="3978311"/>
            <a:ext cx="195284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365698" y="3962888"/>
            <a:ext cx="219980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tolk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4234389" y="3212974"/>
            <a:ext cx="3721987" cy="100161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251939" y="3222236"/>
            <a:ext cx="4258807" cy="66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in een andere taal zeggen of schrijven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4E4D973A-4803-43AC-9CCD-B9C579BFE3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59" y="2562513"/>
            <a:ext cx="1926764" cy="128707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244FFD3C-0A84-45D3-BB3E-B15E4ED498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2" t="29000" r="41338" b="41600"/>
          <a:stretch/>
        </p:blipFill>
        <p:spPr>
          <a:xfrm>
            <a:off x="1051232" y="596085"/>
            <a:ext cx="3828934" cy="143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, vasthouden, hand&#10;&#10;Automatisch gegenereerde beschrijving">
            <a:extLst>
              <a:ext uri="{FF2B5EF4-FFF2-40B4-BE49-F238E27FC236}">
                <a16:creationId xmlns:a16="http://schemas.microsoft.com/office/drawing/2014/main" id="{0007B1BE-19FD-4D59-9972-DEFF91E21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90" y="801865"/>
            <a:ext cx="2887782" cy="23391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centraal staan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het belangrijkst zijn</a:t>
            </a: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Bij de </a:t>
            </a:r>
            <a:r>
              <a:rPr lang="nl-NL" sz="2800" i="1" dirty="0" err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Nailympia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staat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het versieren </a:t>
            </a:r>
            <a:b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van nagels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centraal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1DEDB69-EF86-40C5-8EA2-0D0C11C84A80}"/>
              </a:ext>
            </a:extLst>
          </p:cNvPr>
          <p:cNvSpPr txBox="1"/>
          <p:nvPr/>
        </p:nvSpPr>
        <p:spPr>
          <a:xfrm>
            <a:off x="45270" y="3717032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reden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waarom je iets doet</a:t>
            </a: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reden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dat </a:t>
            </a:r>
            <a:r>
              <a:rPr lang="nl-NL" sz="2800" i="1" dirty="0" err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Nailympia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ook in Engeland en Mexico werd gehouden was de populariteit.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populair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714B1852-00B4-43F3-BC24-B5B5EAAA39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13" y="1916832"/>
            <a:ext cx="2708764" cy="1809455"/>
          </a:xfrm>
          <a:prstGeom prst="rect">
            <a:avLst/>
          </a:prstGeom>
        </p:spPr>
      </p:pic>
      <p:pic>
        <p:nvPicPr>
          <p:cNvPr id="9" name="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79FB1E00-0E22-46A9-A881-DF55E229AA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9" r="41302"/>
          <a:stretch/>
        </p:blipFill>
        <p:spPr>
          <a:xfrm>
            <a:off x="4916759" y="785314"/>
            <a:ext cx="3600400" cy="2838332"/>
          </a:xfrm>
          <a:prstGeom prst="rect">
            <a:avLst/>
          </a:prstGeom>
        </p:spPr>
      </p:pic>
      <p:pic>
        <p:nvPicPr>
          <p:cNvPr id="11" name="Afbeelding 10" descr="Afbeelding met tafel, binnen, persoon, scène&#10;&#10;Automatisch gegenereerde beschrijving">
            <a:extLst>
              <a:ext uri="{FF2B5EF4-FFF2-40B4-BE49-F238E27FC236}">
                <a16:creationId xmlns:a16="http://schemas.microsoft.com/office/drawing/2014/main" id="{D2B97DC0-EF8F-4AF2-9246-414C9602DD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759" y="4077072"/>
            <a:ext cx="3567255" cy="2382927"/>
          </a:xfrm>
          <a:prstGeom prst="rect">
            <a:avLst/>
          </a:prstGeom>
        </p:spPr>
      </p:pic>
      <p:pic>
        <p:nvPicPr>
          <p:cNvPr id="13" name="Afbeelding 12" descr="Afbeelding met persoon&#10;&#10;Automatisch gegenereerde beschrijving">
            <a:extLst>
              <a:ext uri="{FF2B5EF4-FFF2-40B4-BE49-F238E27FC236}">
                <a16:creationId xmlns:a16="http://schemas.microsoft.com/office/drawing/2014/main" id="{188B616E-F0DE-4AB7-99AE-EF84FA175C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49" y="4226522"/>
            <a:ext cx="3220037" cy="21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5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9E1C6F-53D0-4A65-BB73-78576EFDE89F}"/>
              </a:ext>
            </a:extLst>
          </p:cNvPr>
          <p:cNvSpPr txBox="1"/>
          <p:nvPr/>
        </p:nvSpPr>
        <p:spPr>
          <a:xfrm>
            <a:off x="827584" y="4293096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Nail</a:t>
            </a:r>
            <a:r>
              <a:rPr lang="nl-NL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+     Olympia</a:t>
            </a:r>
          </a:p>
          <a:p>
            <a:r>
              <a:rPr lang="nl-NL" sz="44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Nagel         Wedstrijd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93F781B-53F3-4E0A-9FCA-307111122315}"/>
              </a:ext>
            </a:extLst>
          </p:cNvPr>
          <p:cNvGrpSpPr/>
          <p:nvPr/>
        </p:nvGrpSpPr>
        <p:grpSpPr>
          <a:xfrm>
            <a:off x="666750" y="457200"/>
            <a:ext cx="7810500" cy="3248721"/>
            <a:chOff x="666750" y="457200"/>
            <a:chExt cx="7810500" cy="3248721"/>
          </a:xfrm>
        </p:grpSpPr>
        <p:pic>
          <p:nvPicPr>
            <p:cNvPr id="1026" name="Picture 2" descr="Nailympia 2022 London banner">
              <a:extLst>
                <a:ext uri="{FF2B5EF4-FFF2-40B4-BE49-F238E27FC236}">
                  <a16:creationId xmlns:a16="http://schemas.microsoft.com/office/drawing/2014/main" id="{D674B09B-7129-484D-A303-69D07DB58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457200"/>
              <a:ext cx="78105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6DF158A1-13C3-42C4-B2C8-0A5C7D8F97BC}"/>
                </a:ext>
              </a:extLst>
            </p:cNvPr>
            <p:cNvSpPr txBox="1"/>
            <p:nvPr/>
          </p:nvSpPr>
          <p:spPr>
            <a:xfrm>
              <a:off x="686633" y="3444311"/>
              <a:ext cx="45720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bg1">
                      <a:lumMod val="85000"/>
                    </a:schemeClr>
                  </a:solidFill>
                </a:rPr>
                <a:t>Bron: https://www.nailympia.com/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47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ontdekken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 descr="Afbeelding met gebouw, persoon, buiten, werkkleding&#10;&#10;Automatisch gegenereerde beschrijving">
            <a:extLst>
              <a:ext uri="{FF2B5EF4-FFF2-40B4-BE49-F238E27FC236}">
                <a16:creationId xmlns:a16="http://schemas.microsoft.com/office/drawing/2014/main" id="{557C1A84-B5E0-4DCA-A575-6C49797E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564904"/>
            <a:ext cx="4968608" cy="33190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1B058D1A-A172-482E-A928-EC8338F3464F}"/>
              </a:ext>
            </a:extLst>
          </p:cNvPr>
          <p:cNvGrpSpPr/>
          <p:nvPr/>
        </p:nvGrpSpPr>
        <p:grpSpPr>
          <a:xfrm>
            <a:off x="981175" y="2276872"/>
            <a:ext cx="3185169" cy="1387170"/>
            <a:chOff x="666750" y="457200"/>
            <a:chExt cx="9068861" cy="3681395"/>
          </a:xfrm>
        </p:grpSpPr>
        <p:pic>
          <p:nvPicPr>
            <p:cNvPr id="10" name="Picture 2" descr="Nailympia 2022 London banner">
              <a:extLst>
                <a:ext uri="{FF2B5EF4-FFF2-40B4-BE49-F238E27FC236}">
                  <a16:creationId xmlns:a16="http://schemas.microsoft.com/office/drawing/2014/main" id="{CD4A6B33-00F5-429F-9159-CF9906436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457200"/>
              <a:ext cx="78105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2687657D-5CDA-459F-B7B6-B0C82A064D38}"/>
                </a:ext>
              </a:extLst>
            </p:cNvPr>
            <p:cNvSpPr txBox="1"/>
            <p:nvPr/>
          </p:nvSpPr>
          <p:spPr>
            <a:xfrm>
              <a:off x="686629" y="3444311"/>
              <a:ext cx="9048982" cy="694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100" dirty="0">
                  <a:solidFill>
                    <a:schemeClr val="bg1">
                      <a:lumMod val="85000"/>
                    </a:schemeClr>
                  </a:solidFill>
                </a:rPr>
                <a:t>Bron: https://www.nailympia.com/</a:t>
              </a:r>
            </a:p>
          </p:txBody>
        </p:sp>
      </p:grp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8896B27-AFCC-4815-A944-B44B979A180F}"/>
              </a:ext>
            </a:extLst>
          </p:cNvPr>
          <p:cNvCxnSpPr>
            <a:cxnSpLocks/>
          </p:cNvCxnSpPr>
          <p:nvPr/>
        </p:nvCxnSpPr>
        <p:spPr>
          <a:xfrm flipH="1" flipV="1">
            <a:off x="3203848" y="3645024"/>
            <a:ext cx="1773810" cy="144016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6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25814"/>
            <a:ext cx="939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centraal staan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 descr="Afbeelding met persoon, binnen, vasthouden, hand&#10;&#10;Automatisch gegenereerde beschrijving">
            <a:extLst>
              <a:ext uri="{FF2B5EF4-FFF2-40B4-BE49-F238E27FC236}">
                <a16:creationId xmlns:a16="http://schemas.microsoft.com/office/drawing/2014/main" id="{C13D113D-6F66-48C3-980A-3810D0561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64" y="1628800"/>
            <a:ext cx="6810672" cy="55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reeks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6A7DC8-0E10-4E60-9A03-EA5E4F7B7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66" y="2564904"/>
            <a:ext cx="8064896" cy="31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ten minste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E2EEEE-2E72-4B06-9BB9-5C89E7A53ABD}"/>
              </a:ext>
            </a:extLst>
          </p:cNvPr>
          <p:cNvSpPr txBox="1"/>
          <p:nvPr/>
        </p:nvSpPr>
        <p:spPr>
          <a:xfrm>
            <a:off x="5580112" y="1099397"/>
            <a:ext cx="27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5 nagels</a:t>
            </a:r>
          </a:p>
          <a:p>
            <a:r>
              <a:rPr lang="nl-NL" sz="4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 hand</a:t>
            </a:r>
          </a:p>
        </p:txBody>
      </p:sp>
      <p:pic>
        <p:nvPicPr>
          <p:cNvPr id="8" name="Afbeelding 7" descr="Afbeelding met cosmetisch&#10;&#10;Automatisch gegenereerde beschrijving">
            <a:extLst>
              <a:ext uri="{FF2B5EF4-FFF2-40B4-BE49-F238E27FC236}">
                <a16:creationId xmlns:a16="http://schemas.microsoft.com/office/drawing/2014/main" id="{2780AC4F-43BC-4872-AEC4-B518C1466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591004"/>
            <a:ext cx="6441784" cy="37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2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uitreiken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 descr="Afbeelding met persoon, person, binnen, kostuum&#10;&#10;Automatisch gegenereerde beschrijving">
            <a:extLst>
              <a:ext uri="{FF2B5EF4-FFF2-40B4-BE49-F238E27FC236}">
                <a16:creationId xmlns:a16="http://schemas.microsoft.com/office/drawing/2014/main" id="{C298DA97-4B2D-4326-A3C2-0A30CACF9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464" y="1988840"/>
            <a:ext cx="6479471" cy="40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64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888</Words>
  <Application>Microsoft Office PowerPoint</Application>
  <PresentationFormat>Diavoorstelling (4:3)</PresentationFormat>
  <Paragraphs>216</Paragraphs>
  <Slides>23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Cavolini</vt:lpstr>
      <vt:lpstr>Century Gothic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Routledge, Mandy</cp:lastModifiedBy>
  <cp:revision>1419</cp:revision>
  <dcterms:created xsi:type="dcterms:W3CDTF">2020-12-15T09:16:44Z</dcterms:created>
  <dcterms:modified xsi:type="dcterms:W3CDTF">2022-10-04T09:27:45Z</dcterms:modified>
</cp:coreProperties>
</file>