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521" r:id="rId2"/>
    <p:sldId id="1522" r:id="rId3"/>
    <p:sldId id="1523" r:id="rId4"/>
    <p:sldId id="1524" r:id="rId5"/>
    <p:sldId id="1525" r:id="rId6"/>
    <p:sldId id="1526" r:id="rId7"/>
    <p:sldId id="1480" r:id="rId8"/>
    <p:sldId id="1527" r:id="rId9"/>
    <p:sldId id="1483" r:id="rId10"/>
    <p:sldId id="1528" r:id="rId11"/>
    <p:sldId id="1529" r:id="rId12"/>
    <p:sldId id="1530" r:id="rId13"/>
    <p:sldId id="934" r:id="rId14"/>
    <p:sldId id="1517" r:id="rId15"/>
    <p:sldId id="1520" r:id="rId16"/>
    <p:sldId id="1456" r:id="rId17"/>
    <p:sldId id="263" r:id="rId18"/>
    <p:sldId id="1443" r:id="rId19"/>
    <p:sldId id="1168" r:id="rId20"/>
    <p:sldId id="1492" r:id="rId21"/>
    <p:sldId id="1385" r:id="rId22"/>
    <p:sldId id="1519" r:id="rId23"/>
    <p:sldId id="1493" r:id="rId24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521"/>
            <p14:sldId id="1522"/>
            <p14:sldId id="1523"/>
            <p14:sldId id="1524"/>
            <p14:sldId id="1525"/>
            <p14:sldId id="1526"/>
            <p14:sldId id="1480"/>
            <p14:sldId id="1527"/>
            <p14:sldId id="1483"/>
            <p14:sldId id="1528"/>
            <p14:sldId id="1529"/>
            <p14:sldId id="1530"/>
            <p14:sldId id="934"/>
            <p14:sldId id="1517"/>
            <p14:sldId id="1520"/>
            <p14:sldId id="1456"/>
            <p14:sldId id="263"/>
            <p14:sldId id="1443"/>
            <p14:sldId id="1168"/>
            <p14:sldId id="1492"/>
            <p14:sldId id="1385"/>
            <p14:sldId id="1519"/>
            <p14:sldId id="14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83501" autoAdjust="0"/>
  </p:normalViewPr>
  <p:slideViewPr>
    <p:cSldViewPr>
      <p:cViewPr varScale="1">
        <p:scale>
          <a:sx n="68" d="100"/>
          <a:sy n="68" d="100"/>
        </p:scale>
        <p:origin x="158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dy" userId="bacdedf5-8e30-494b-ad8b-f27fa30c4f8d" providerId="ADAL" clId="{C06D3642-C757-414D-8D36-59BF4C76CF87}"/>
    <pc:docChg chg="modSld">
      <pc:chgData name="Mandy" userId="bacdedf5-8e30-494b-ad8b-f27fa30c4f8d" providerId="ADAL" clId="{C06D3642-C757-414D-8D36-59BF4C76CF87}" dt="2022-01-11T11:19:14.075" v="5" actId="20577"/>
      <pc:docMkLst>
        <pc:docMk/>
      </pc:docMkLst>
      <pc:sldChg chg="modSp mod">
        <pc:chgData name="Mandy" userId="bacdedf5-8e30-494b-ad8b-f27fa30c4f8d" providerId="ADAL" clId="{C06D3642-C757-414D-8D36-59BF4C76CF87}" dt="2022-01-11T11:19:14.075" v="5" actId="20577"/>
        <pc:sldMkLst>
          <pc:docMk/>
          <pc:sldMk cId="323006580" sldId="548"/>
        </pc:sldMkLst>
        <pc:spChg chg="mod">
          <ac:chgData name="Mandy" userId="bacdedf5-8e30-494b-ad8b-f27fa30c4f8d" providerId="ADAL" clId="{C06D3642-C757-414D-8D36-59BF4C76CF87}" dt="2022-01-11T11:19:14.075" v="5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15E0DE0B-4C91-416C-9FA1-386357A9CAE7}"/>
    <pc:docChg chg="modSld">
      <pc:chgData name="Routledge, Mandy" userId="bacdedf5-8e30-494b-ad8b-f27fa30c4f8d" providerId="ADAL" clId="{15E0DE0B-4C91-416C-9FA1-386357A9CAE7}" dt="2022-02-15T10:06:57.951" v="5" actId="20577"/>
      <pc:docMkLst>
        <pc:docMk/>
      </pc:docMkLst>
      <pc:sldChg chg="modSp mod">
        <pc:chgData name="Routledge, Mandy" userId="bacdedf5-8e30-494b-ad8b-f27fa30c4f8d" providerId="ADAL" clId="{15E0DE0B-4C91-416C-9FA1-386357A9CAE7}" dt="2022-02-15T10:06:57.951" v="5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15E0DE0B-4C91-416C-9FA1-386357A9CAE7}" dt="2022-02-15T10:06:57.951" v="5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F5810BC2-36AC-41DA-8270-929DAC6CB440}"/>
    <pc:docChg chg="custSel modSld">
      <pc:chgData name="Routledge, Mandy" userId="bacdedf5-8e30-494b-ad8b-f27fa30c4f8d" providerId="ADAL" clId="{F5810BC2-36AC-41DA-8270-929DAC6CB440}" dt="2021-04-26T08:44:19.371" v="26" actId="478"/>
      <pc:docMkLst>
        <pc:docMk/>
      </pc:docMkLst>
      <pc:sldChg chg="modSp">
        <pc:chgData name="Routledge, Mandy" userId="bacdedf5-8e30-494b-ad8b-f27fa30c4f8d" providerId="ADAL" clId="{F5810BC2-36AC-41DA-8270-929DAC6CB440}" dt="2021-04-26T08:43:50.295" v="8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F5810BC2-36AC-41DA-8270-929DAC6CB440}" dt="2021-04-26T08:43:50.295" v="8" actId="20577"/>
          <ac:spMkLst>
            <pc:docMk/>
            <pc:sldMk cId="323006580" sldId="548"/>
            <ac:spMk id="3" creationId="{00000000-0000-0000-0000-000000000000}"/>
          </ac:spMkLst>
        </pc:spChg>
      </pc:sldChg>
      <pc:sldChg chg="delSp">
        <pc:chgData name="Routledge, Mandy" userId="bacdedf5-8e30-494b-ad8b-f27fa30c4f8d" providerId="ADAL" clId="{F5810BC2-36AC-41DA-8270-929DAC6CB440}" dt="2021-04-26T08:43:56.450" v="10" actId="478"/>
        <pc:sldMkLst>
          <pc:docMk/>
          <pc:sldMk cId="3682494385" sldId="1226"/>
        </pc:sldMkLst>
        <pc:picChg chg="del">
          <ac:chgData name="Routledge, Mandy" userId="bacdedf5-8e30-494b-ad8b-f27fa30c4f8d" providerId="ADAL" clId="{F5810BC2-36AC-41DA-8270-929DAC6CB440}" dt="2021-04-26T08:43:56.450" v="10" actId="478"/>
          <ac:picMkLst>
            <pc:docMk/>
            <pc:sldMk cId="3682494385" sldId="1226"/>
            <ac:picMk id="3" creationId="{94D7AAAE-B716-4282-8411-8CC1BAB54545}"/>
          </ac:picMkLst>
        </pc:picChg>
      </pc:sldChg>
      <pc:sldChg chg="delSp">
        <pc:chgData name="Routledge, Mandy" userId="bacdedf5-8e30-494b-ad8b-f27fa30c4f8d" providerId="ADAL" clId="{F5810BC2-36AC-41DA-8270-929DAC6CB440}" dt="2021-04-26T08:44:02.737" v="12" actId="478"/>
        <pc:sldMkLst>
          <pc:docMk/>
          <pc:sldMk cId="3912772678" sldId="1238"/>
        </pc:sldMkLst>
        <pc:picChg chg="del">
          <ac:chgData name="Routledge, Mandy" userId="bacdedf5-8e30-494b-ad8b-f27fa30c4f8d" providerId="ADAL" clId="{F5810BC2-36AC-41DA-8270-929DAC6CB440}" dt="2021-04-26T08:44:02.737" v="12" actId="478"/>
          <ac:picMkLst>
            <pc:docMk/>
            <pc:sldMk cId="3912772678" sldId="1238"/>
            <ac:picMk id="3" creationId="{CA468EE0-BC3A-4B82-B7B5-58D2826FC0AF}"/>
          </ac:picMkLst>
        </pc:picChg>
      </pc:sldChg>
      <pc:sldChg chg="delSp">
        <pc:chgData name="Routledge, Mandy" userId="bacdedf5-8e30-494b-ad8b-f27fa30c4f8d" providerId="ADAL" clId="{F5810BC2-36AC-41DA-8270-929DAC6CB440}" dt="2021-04-26T08:43:55.020" v="9" actId="478"/>
        <pc:sldMkLst>
          <pc:docMk/>
          <pc:sldMk cId="3870861101" sldId="1241"/>
        </pc:sldMkLst>
        <pc:picChg chg="del">
          <ac:chgData name="Routledge, Mandy" userId="bacdedf5-8e30-494b-ad8b-f27fa30c4f8d" providerId="ADAL" clId="{F5810BC2-36AC-41DA-8270-929DAC6CB440}" dt="2021-04-26T08:43:55.020" v="9" actId="478"/>
          <ac:picMkLst>
            <pc:docMk/>
            <pc:sldMk cId="3870861101" sldId="1241"/>
            <ac:picMk id="3" creationId="{0C8E8A5E-3CB1-4BDA-98D0-B153ADE8509D}"/>
          </ac:picMkLst>
        </pc:picChg>
      </pc:sldChg>
      <pc:sldChg chg="delSp">
        <pc:chgData name="Routledge, Mandy" userId="bacdedf5-8e30-494b-ad8b-f27fa30c4f8d" providerId="ADAL" clId="{F5810BC2-36AC-41DA-8270-929DAC6CB440}" dt="2021-04-26T08:44:17.706" v="25" actId="478"/>
        <pc:sldMkLst>
          <pc:docMk/>
          <pc:sldMk cId="451292063" sldId="1243"/>
        </pc:sldMkLst>
        <pc:picChg chg="del">
          <ac:chgData name="Routledge, Mandy" userId="bacdedf5-8e30-494b-ad8b-f27fa30c4f8d" providerId="ADAL" clId="{F5810BC2-36AC-41DA-8270-929DAC6CB440}" dt="2021-04-26T08:44:17.069" v="24" actId="478"/>
          <ac:picMkLst>
            <pc:docMk/>
            <pc:sldMk cId="451292063" sldId="1243"/>
            <ac:picMk id="3" creationId="{3373C0A1-FAE1-4534-8AFC-167123BFC125}"/>
          </ac:picMkLst>
        </pc:picChg>
        <pc:picChg chg="del">
          <ac:chgData name="Routledge, Mandy" userId="bacdedf5-8e30-494b-ad8b-f27fa30c4f8d" providerId="ADAL" clId="{F5810BC2-36AC-41DA-8270-929DAC6CB440}" dt="2021-04-26T08:44:17.706" v="25" actId="478"/>
          <ac:picMkLst>
            <pc:docMk/>
            <pc:sldMk cId="451292063" sldId="1243"/>
            <ac:picMk id="5" creationId="{3D4659A0-68AE-4787-BB81-BD177B91A9E7}"/>
          </ac:picMkLst>
        </pc:picChg>
      </pc:sldChg>
      <pc:sldChg chg="delSp">
        <pc:chgData name="Routledge, Mandy" userId="bacdedf5-8e30-494b-ad8b-f27fa30c4f8d" providerId="ADAL" clId="{F5810BC2-36AC-41DA-8270-929DAC6CB440}" dt="2021-04-26T08:44:10.246" v="17" actId="478"/>
        <pc:sldMkLst>
          <pc:docMk/>
          <pc:sldMk cId="1987543844" sldId="1244"/>
        </pc:sldMkLst>
        <pc:spChg chg="del">
          <ac:chgData name="Routledge, Mandy" userId="bacdedf5-8e30-494b-ad8b-f27fa30c4f8d" providerId="ADAL" clId="{F5810BC2-36AC-41DA-8270-929DAC6CB440}" dt="2021-04-26T08:44:10.246" v="17" actId="478"/>
          <ac:spMkLst>
            <pc:docMk/>
            <pc:sldMk cId="1987543844" sldId="1244"/>
            <ac:spMk id="2" creationId="{0C57C674-B52C-4021-8891-97CA92D40A54}"/>
          </ac:spMkLst>
        </pc:spChg>
        <pc:picChg chg="del">
          <ac:chgData name="Routledge, Mandy" userId="bacdedf5-8e30-494b-ad8b-f27fa30c4f8d" providerId="ADAL" clId="{F5810BC2-36AC-41DA-8270-929DAC6CB440}" dt="2021-04-26T08:44:08.774" v="15" actId="478"/>
          <ac:picMkLst>
            <pc:docMk/>
            <pc:sldMk cId="1987543844" sldId="1244"/>
            <ac:picMk id="3" creationId="{B28C1862-68DF-4258-8BDE-9BB880EFA4A4}"/>
          </ac:picMkLst>
        </pc:picChg>
        <pc:picChg chg="del">
          <ac:chgData name="Routledge, Mandy" userId="bacdedf5-8e30-494b-ad8b-f27fa30c4f8d" providerId="ADAL" clId="{F5810BC2-36AC-41DA-8270-929DAC6CB440}" dt="2021-04-26T08:44:09.432" v="16" actId="478"/>
          <ac:picMkLst>
            <pc:docMk/>
            <pc:sldMk cId="1987543844" sldId="1244"/>
            <ac:picMk id="5" creationId="{B495D8E2-95B6-44DF-BCE0-23AA0A71B665}"/>
          </ac:picMkLst>
        </pc:picChg>
      </pc:sldChg>
      <pc:sldChg chg="delSp">
        <pc:chgData name="Routledge, Mandy" userId="bacdedf5-8e30-494b-ad8b-f27fa30c4f8d" providerId="ADAL" clId="{F5810BC2-36AC-41DA-8270-929DAC6CB440}" dt="2021-04-26T08:44:06.633" v="14" actId="478"/>
        <pc:sldMkLst>
          <pc:docMk/>
          <pc:sldMk cId="4251169961" sldId="1245"/>
        </pc:sldMkLst>
        <pc:picChg chg="del">
          <ac:chgData name="Routledge, Mandy" userId="bacdedf5-8e30-494b-ad8b-f27fa30c4f8d" providerId="ADAL" clId="{F5810BC2-36AC-41DA-8270-929DAC6CB440}" dt="2021-04-26T08:44:06.633" v="14" actId="478"/>
          <ac:picMkLst>
            <pc:docMk/>
            <pc:sldMk cId="4251169961" sldId="1245"/>
            <ac:picMk id="3" creationId="{1E905007-620B-4DE2-9037-9094F021E14C}"/>
          </ac:picMkLst>
        </pc:picChg>
      </pc:sldChg>
      <pc:sldChg chg="delSp">
        <pc:chgData name="Routledge, Mandy" userId="bacdedf5-8e30-494b-ad8b-f27fa30c4f8d" providerId="ADAL" clId="{F5810BC2-36AC-41DA-8270-929DAC6CB440}" dt="2021-04-26T08:44:15.523" v="23" actId="478"/>
        <pc:sldMkLst>
          <pc:docMk/>
          <pc:sldMk cId="1319180066" sldId="1265"/>
        </pc:sldMkLst>
        <pc:picChg chg="del">
          <ac:chgData name="Routledge, Mandy" userId="bacdedf5-8e30-494b-ad8b-f27fa30c4f8d" providerId="ADAL" clId="{F5810BC2-36AC-41DA-8270-929DAC6CB440}" dt="2021-04-26T08:44:11.916" v="18" actId="478"/>
          <ac:picMkLst>
            <pc:docMk/>
            <pc:sldMk cId="1319180066" sldId="1265"/>
            <ac:picMk id="3" creationId="{D1238C3E-B7E1-4AAE-8674-CDC3349B05AB}"/>
          </ac:picMkLst>
        </pc:picChg>
        <pc:picChg chg="del">
          <ac:chgData name="Routledge, Mandy" userId="bacdedf5-8e30-494b-ad8b-f27fa30c4f8d" providerId="ADAL" clId="{F5810BC2-36AC-41DA-8270-929DAC6CB440}" dt="2021-04-26T08:44:14.086" v="21" actId="478"/>
          <ac:picMkLst>
            <pc:docMk/>
            <pc:sldMk cId="1319180066" sldId="1265"/>
            <ac:picMk id="5" creationId="{98E5D27A-57E1-493E-B3CF-8D338318DE83}"/>
          </ac:picMkLst>
        </pc:picChg>
        <pc:picChg chg="del">
          <ac:chgData name="Routledge, Mandy" userId="bacdedf5-8e30-494b-ad8b-f27fa30c4f8d" providerId="ADAL" clId="{F5810BC2-36AC-41DA-8270-929DAC6CB440}" dt="2021-04-26T08:44:15.523" v="23" actId="478"/>
          <ac:picMkLst>
            <pc:docMk/>
            <pc:sldMk cId="1319180066" sldId="1265"/>
            <ac:picMk id="8" creationId="{4C8BECCC-7659-4478-BADF-431D7DB1A65A}"/>
          </ac:picMkLst>
        </pc:picChg>
        <pc:picChg chg="del">
          <ac:chgData name="Routledge, Mandy" userId="bacdedf5-8e30-494b-ad8b-f27fa30c4f8d" providerId="ADAL" clId="{F5810BC2-36AC-41DA-8270-929DAC6CB440}" dt="2021-04-26T08:44:12.839" v="19" actId="478"/>
          <ac:picMkLst>
            <pc:docMk/>
            <pc:sldMk cId="1319180066" sldId="1265"/>
            <ac:picMk id="10" creationId="{8937985A-84B0-4298-9D75-D1A5B7B420F4}"/>
          </ac:picMkLst>
        </pc:picChg>
        <pc:picChg chg="del">
          <ac:chgData name="Routledge, Mandy" userId="bacdedf5-8e30-494b-ad8b-f27fa30c4f8d" providerId="ADAL" clId="{F5810BC2-36AC-41DA-8270-929DAC6CB440}" dt="2021-04-26T08:44:14.662" v="22" actId="478"/>
          <ac:picMkLst>
            <pc:docMk/>
            <pc:sldMk cId="1319180066" sldId="1265"/>
            <ac:picMk id="11" creationId="{8E5F773B-E820-4C39-8FAD-FD9D47974316}"/>
          </ac:picMkLst>
        </pc:picChg>
        <pc:picChg chg="del">
          <ac:chgData name="Routledge, Mandy" userId="bacdedf5-8e30-494b-ad8b-f27fa30c4f8d" providerId="ADAL" clId="{F5810BC2-36AC-41DA-8270-929DAC6CB440}" dt="2021-04-26T08:44:13.416" v="20" actId="478"/>
          <ac:picMkLst>
            <pc:docMk/>
            <pc:sldMk cId="1319180066" sldId="1265"/>
            <ac:picMk id="13" creationId="{A94AA4F7-14C2-4F9E-A5E8-BDC2129673D5}"/>
          </ac:picMkLst>
        </pc:picChg>
      </pc:sldChg>
      <pc:sldChg chg="delSp">
        <pc:chgData name="Routledge, Mandy" userId="bacdedf5-8e30-494b-ad8b-f27fa30c4f8d" providerId="ADAL" clId="{F5810BC2-36AC-41DA-8270-929DAC6CB440}" dt="2021-04-26T08:44:04.694" v="13" actId="478"/>
        <pc:sldMkLst>
          <pc:docMk/>
          <pc:sldMk cId="879271283" sldId="1291"/>
        </pc:sldMkLst>
        <pc:cxnChg chg="del">
          <ac:chgData name="Routledge, Mandy" userId="bacdedf5-8e30-494b-ad8b-f27fa30c4f8d" providerId="ADAL" clId="{F5810BC2-36AC-41DA-8270-929DAC6CB440}" dt="2021-04-26T08:44:04.694" v="13" actId="478"/>
          <ac:cxnSpMkLst>
            <pc:docMk/>
            <pc:sldMk cId="879271283" sldId="1291"/>
            <ac:cxnSpMk id="3" creationId="{D1F2E57C-A985-44CF-A819-04E3693DD07F}"/>
          </ac:cxnSpMkLst>
        </pc:cxnChg>
      </pc:sldChg>
      <pc:sldChg chg="modSp modNotesTx">
        <pc:chgData name="Routledge, Mandy" userId="bacdedf5-8e30-494b-ad8b-f27fa30c4f8d" providerId="ADAL" clId="{F5810BC2-36AC-41DA-8270-929DAC6CB440}" dt="2021-04-26T08:43:43.170" v="5" actId="6549"/>
        <pc:sldMkLst>
          <pc:docMk/>
          <pc:sldMk cId="4030366393" sldId="1341"/>
        </pc:sldMkLst>
        <pc:spChg chg="mod">
          <ac:chgData name="Routledge, Mandy" userId="bacdedf5-8e30-494b-ad8b-f27fa30c4f8d" providerId="ADAL" clId="{F5810BC2-36AC-41DA-8270-929DAC6CB440}" dt="2021-04-26T08:43:38.496" v="4" actId="5793"/>
          <ac:spMkLst>
            <pc:docMk/>
            <pc:sldMk cId="4030366393" sldId="1341"/>
            <ac:spMk id="3" creationId="{00000000-0000-0000-0000-000000000000}"/>
          </ac:spMkLst>
        </pc:spChg>
      </pc:sldChg>
      <pc:sldChg chg="delSp">
        <pc:chgData name="Routledge, Mandy" userId="bacdedf5-8e30-494b-ad8b-f27fa30c4f8d" providerId="ADAL" clId="{F5810BC2-36AC-41DA-8270-929DAC6CB440}" dt="2021-04-26T08:44:00.704" v="11" actId="478"/>
        <pc:sldMkLst>
          <pc:docMk/>
          <pc:sldMk cId="3572318604" sldId="1354"/>
        </pc:sldMkLst>
        <pc:picChg chg="del">
          <ac:chgData name="Routledge, Mandy" userId="bacdedf5-8e30-494b-ad8b-f27fa30c4f8d" providerId="ADAL" clId="{F5810BC2-36AC-41DA-8270-929DAC6CB440}" dt="2021-04-26T08:44:00.704" v="11" actId="478"/>
          <ac:picMkLst>
            <pc:docMk/>
            <pc:sldMk cId="3572318604" sldId="1354"/>
            <ac:picMk id="3" creationId="{61D747DD-A72D-4B22-9317-3A9140858EB0}"/>
          </ac:picMkLst>
        </pc:picChg>
      </pc:sldChg>
      <pc:sldChg chg="delSp">
        <pc:chgData name="Routledge, Mandy" userId="bacdedf5-8e30-494b-ad8b-f27fa30c4f8d" providerId="ADAL" clId="{F5810BC2-36AC-41DA-8270-929DAC6CB440}" dt="2021-04-26T08:44:19.371" v="26" actId="478"/>
        <pc:sldMkLst>
          <pc:docMk/>
          <pc:sldMk cId="527026605" sldId="1355"/>
        </pc:sldMkLst>
        <pc:picChg chg="del">
          <ac:chgData name="Routledge, Mandy" userId="bacdedf5-8e30-494b-ad8b-f27fa30c4f8d" providerId="ADAL" clId="{F5810BC2-36AC-41DA-8270-929DAC6CB440}" dt="2021-04-26T08:44:19.371" v="26" actId="478"/>
          <ac:picMkLst>
            <pc:docMk/>
            <pc:sldMk cId="527026605" sldId="1355"/>
            <ac:picMk id="3" creationId="{1A05B487-F24F-46C6-A9EA-8E90CEE7AA6C}"/>
          </ac:picMkLst>
        </pc:picChg>
      </pc:sldChg>
    </pc:docChg>
  </pc:docChgLst>
  <pc:docChgLst>
    <pc:chgData name="Routledge, Mandy" userId="bacdedf5-8e30-494b-ad8b-f27fa30c4f8d" providerId="ADAL" clId="{52893D5C-3748-4B24-A0DA-9CA95465C45D}"/>
    <pc:docChg chg="modSld">
      <pc:chgData name="Routledge, Mandy" userId="bacdedf5-8e30-494b-ad8b-f27fa30c4f8d" providerId="ADAL" clId="{52893D5C-3748-4B24-A0DA-9CA95465C45D}" dt="2022-02-15T10:03:04.650" v="1" actId="20577"/>
      <pc:docMkLst>
        <pc:docMk/>
      </pc:docMkLst>
      <pc:sldChg chg="modSp mod">
        <pc:chgData name="Routledge, Mandy" userId="bacdedf5-8e30-494b-ad8b-f27fa30c4f8d" providerId="ADAL" clId="{52893D5C-3748-4B24-A0DA-9CA95465C45D}" dt="2022-02-15T10:03:04.650" v="1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52893D5C-3748-4B24-A0DA-9CA95465C45D}" dt="2022-02-15T10:03:04.650" v="1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70CA8042-15AB-4301-9170-7568A4953F0B}"/>
    <pc:docChg chg="modSld">
      <pc:chgData name="Routledge, Mandy" userId="bacdedf5-8e30-494b-ad8b-f27fa30c4f8d" providerId="ADAL" clId="{70CA8042-15AB-4301-9170-7568A4953F0B}" dt="2022-02-15T10:36:41.391" v="18" actId="20577"/>
      <pc:docMkLst>
        <pc:docMk/>
      </pc:docMkLst>
      <pc:sldChg chg="modSp mod">
        <pc:chgData name="Routledge, Mandy" userId="bacdedf5-8e30-494b-ad8b-f27fa30c4f8d" providerId="ADAL" clId="{70CA8042-15AB-4301-9170-7568A4953F0B}" dt="2022-02-15T10:36:41.391" v="18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70CA8042-15AB-4301-9170-7568A4953F0B}" dt="2022-02-15T10:36:41.391" v="18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20-9-2022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20-9-2022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b="1" dirty="0"/>
              <a:t>Woordenoverzicht</a:t>
            </a:r>
          </a:p>
          <a:p>
            <a:pPr fontAlgn="t"/>
            <a:endParaRPr lang="nl-NL" dirty="0"/>
          </a:p>
          <a:p>
            <a:pPr fontAlgn="t"/>
            <a:r>
              <a:rPr lang="nl-NL" b="1" dirty="0"/>
              <a:t>ontgaan:</a:t>
            </a:r>
            <a:r>
              <a:rPr lang="nl-NL" b="0" dirty="0"/>
              <a:t> niet opmerken</a:t>
            </a:r>
          </a:p>
          <a:p>
            <a:pPr fontAlgn="t"/>
            <a:r>
              <a:rPr lang="nl-NL" b="1" dirty="0"/>
              <a:t>rondkomen: </a:t>
            </a:r>
            <a:r>
              <a:rPr lang="nl-NL" b="0" dirty="0"/>
              <a:t>genoeg geld hebben om van te leven</a:t>
            </a:r>
          </a:p>
          <a:p>
            <a:pPr fontAlgn="t"/>
            <a:r>
              <a:rPr lang="nl-NL" b="1" dirty="0"/>
              <a:t>de consument: </a:t>
            </a:r>
            <a:r>
              <a:rPr lang="nl-NL" b="0" dirty="0"/>
              <a:t>iemand die iets koopt of gebruikt</a:t>
            </a:r>
          </a:p>
          <a:p>
            <a:pPr fontAlgn="t"/>
            <a:r>
              <a:rPr lang="nl-NL" b="1" dirty="0"/>
              <a:t>beschikbaar: </a:t>
            </a:r>
            <a:r>
              <a:rPr lang="nl-NL" b="0" dirty="0"/>
              <a:t>wat je kunt krijgen of gebruiken</a:t>
            </a:r>
          </a:p>
          <a:p>
            <a:pPr fontAlgn="t"/>
            <a:r>
              <a:rPr lang="nl-NL" b="1" dirty="0"/>
              <a:t>de grondstof: </a:t>
            </a:r>
            <a:r>
              <a:rPr lang="nl-NL" b="0" dirty="0"/>
              <a:t>onbewerkt materiaal waarvan producten worden gemaakt</a:t>
            </a:r>
          </a:p>
          <a:p>
            <a:pPr fontAlgn="t"/>
            <a:r>
              <a:rPr lang="nl-NL" b="1" dirty="0"/>
              <a:t>het huishouden:</a:t>
            </a:r>
            <a:r>
              <a:rPr lang="nl-NL" b="0" dirty="0"/>
              <a:t> een of meer personen die (samen) in een huis wonen</a:t>
            </a:r>
          </a:p>
          <a:p>
            <a:pPr fontAlgn="t"/>
            <a:r>
              <a:rPr lang="nl-NL" b="1" dirty="0"/>
              <a:t>afhankelijk zijn van:</a:t>
            </a:r>
            <a:r>
              <a:rPr lang="nl-NL" b="0" dirty="0"/>
              <a:t> niet kunnen zonder</a:t>
            </a:r>
          </a:p>
          <a:p>
            <a:pPr fontAlgn="t"/>
            <a:r>
              <a:rPr lang="nl-NL" b="1" dirty="0"/>
              <a:t>noodgedwongen:</a:t>
            </a:r>
            <a:r>
              <a:rPr lang="nl-NL" b="0" dirty="0"/>
              <a:t> omdat het niet anders kan</a:t>
            </a:r>
          </a:p>
          <a:p>
            <a:pPr fontAlgn="t"/>
            <a:r>
              <a:rPr lang="nl-NL" b="1" dirty="0"/>
              <a:t>vanwege: </a:t>
            </a:r>
            <a:r>
              <a:rPr lang="nl-NL" b="0" dirty="0"/>
              <a:t>door, om reden van</a:t>
            </a:r>
          </a:p>
          <a:p>
            <a:pPr fontAlgn="t"/>
            <a:r>
              <a:rPr lang="nl-NL" b="1" dirty="0"/>
              <a:t>financieel:</a:t>
            </a:r>
            <a:r>
              <a:rPr lang="nl-NL" b="0" dirty="0"/>
              <a:t> wat met geld te maken heeft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4636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4011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768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2558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2822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20-9-2022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20-9-2022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20-9-2022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20-9-2022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20-9-2022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20-9-2022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20-9-2022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20-9-2022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20-9-2022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20-9-2022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20-9-2022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20-9-2022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17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17.png"/><Relationship Id="rId7" Type="http://schemas.openxmlformats.org/officeDocument/2006/relationships/image" Target="../media/image51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microsoft.com/office/2007/relationships/hdphoto" Target="../media/hdphoto2.wdp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7.png"/><Relationship Id="rId7" Type="http://schemas.openxmlformats.org/officeDocument/2006/relationships/image" Target="../media/image56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 err="1">
                <a:solidFill>
                  <a:prstClr val="black"/>
                </a:solidFill>
              </a:rPr>
              <a:t>Semantisatieverhaal</a:t>
            </a:r>
            <a:r>
              <a:rPr lang="nl-NL" sz="1900" u="sng" dirty="0">
                <a:solidFill>
                  <a:prstClr val="black"/>
                </a:solidFill>
              </a:rPr>
              <a:t> B: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Het was mij even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ontgaan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; ik had het even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niet opgemerkt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Maar er is weer een nieuw seizoen van Fortnite online gekomen dit weekend. </a:t>
            </a:r>
            <a:r>
              <a:rPr lang="nl-NL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Season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4. Deze update was jullie níet ontgaan denk ik hè? Afgelopen zondag kwam het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beschikbaar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toen kon je het gebruiken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Noodgedwongen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omdat het niet anders kon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kon je Fortnite even een paar uur niet spelen. Dat was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vanwege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dus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door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die update. Het nieuwe seizoen moest toegevoegd worden. Misschien zijn er ook wel kinderen/leerlingen die denken ‘</a:t>
            </a:r>
            <a:r>
              <a:rPr lang="nl-NL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Fortnite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? Wat is dat ook alweer?’ Het is een online game die in veel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huishoudens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gespeeld wordt. Een huishouden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een of meer personen die (samen) in een huis wonen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Je bent op een eiland en je moet als laatste overblijven. Dan heb je gewonnen. Het is een online game, dus je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bent afhankelijk van</a:t>
            </a:r>
            <a:r>
              <a:rPr lang="nl-NL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internet. Je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kunt niet zonder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internet. Het spel is gratis, maar de makers van Fortnite willen ook graag geld verdienen met hun spel. Daarom hebben ze ook een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financieel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plan. Financieel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wat met geld te maken heeft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Ze hebben dus een plan om met een gratis game tóch geld te kunnen verdienen. Dat doen ze door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de consument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, iemand die Fortnite gebruikt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te verleiden om spullen te kopen die handig zijn in het spel. Bijvoorbeeld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grondstoffen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waardoor je beter kunt bouwen. Een grondstof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onbewerkt materiaal waarvan producten worden gemaakt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zoals hout of metaal. Wel slim dat ze er zo geld aan verdienen. Er zijn ook mensen die op een andere manier geld verdienen aan Fortnite. Door op YouTube en </a:t>
            </a:r>
            <a:r>
              <a:rPr lang="nl-NL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Twitch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filmpjes te maken van het gamen. Daar verdienen ze zoveel mee, dat ze er zelfs van kunnen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rondkomen</a:t>
            </a:r>
            <a:r>
              <a:rPr lang="nl-NL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dat ze genoeg geld hebben om van te leven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Wie van jullie speelt eigenlijk ook Fortnite?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14510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095777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consument</a:t>
            </a:r>
          </a:p>
        </p:txBody>
      </p:sp>
      <p:pic>
        <p:nvPicPr>
          <p:cNvPr id="3" name="Afbeelding 2" descr="Afbeelding met tekst, persoon&#10;&#10;Automatisch gegenereerde beschrijving">
            <a:extLst>
              <a:ext uri="{FF2B5EF4-FFF2-40B4-BE49-F238E27FC236}">
                <a16:creationId xmlns:a16="http://schemas.microsoft.com/office/drawing/2014/main" id="{07D7C239-C467-4FB0-8B67-693788D41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628" y="1844824"/>
            <a:ext cx="6696744" cy="4473426"/>
          </a:xfrm>
          <a:prstGeom prst="rect">
            <a:avLst/>
          </a:prstGeom>
        </p:spPr>
      </p:pic>
      <p:sp>
        <p:nvSpPr>
          <p:cNvPr id="2" name="Pijl: omlaag 1">
            <a:extLst>
              <a:ext uri="{FF2B5EF4-FFF2-40B4-BE49-F238E27FC236}">
                <a16:creationId xmlns:a16="http://schemas.microsoft.com/office/drawing/2014/main" id="{1BFEEE4C-1796-4F68-A6BD-27830DA67658}"/>
              </a:ext>
            </a:extLst>
          </p:cNvPr>
          <p:cNvSpPr/>
          <p:nvPr/>
        </p:nvSpPr>
        <p:spPr>
          <a:xfrm rot="3007795">
            <a:off x="7082634" y="907726"/>
            <a:ext cx="1169597" cy="2105130"/>
          </a:xfrm>
          <a:prstGeom prst="down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0207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grondstof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884728E-6CAD-45A1-938D-BC0B4E970A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3212976"/>
            <a:ext cx="7185992" cy="1296144"/>
          </a:xfrm>
          <a:prstGeom prst="rect">
            <a:avLst/>
          </a:prstGeom>
        </p:spPr>
      </p:pic>
      <p:sp>
        <p:nvSpPr>
          <p:cNvPr id="5" name="Pijl: omlaag 4">
            <a:extLst>
              <a:ext uri="{FF2B5EF4-FFF2-40B4-BE49-F238E27FC236}">
                <a16:creationId xmlns:a16="http://schemas.microsoft.com/office/drawing/2014/main" id="{56103A2C-C3CD-4BCD-A1F1-E07EF389FA72}"/>
              </a:ext>
            </a:extLst>
          </p:cNvPr>
          <p:cNvSpPr/>
          <p:nvPr/>
        </p:nvSpPr>
        <p:spPr>
          <a:xfrm rot="1719258">
            <a:off x="5941213" y="1377659"/>
            <a:ext cx="1169597" cy="2105130"/>
          </a:xfrm>
          <a:prstGeom prst="down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3194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rondkomen</a:t>
            </a:r>
          </a:p>
        </p:txBody>
      </p:sp>
      <p:pic>
        <p:nvPicPr>
          <p:cNvPr id="4" name="Afbeelding 3" descr="Afbeelding met persoon&#10;&#10;Automatisch gegenereerde beschrijving">
            <a:extLst>
              <a:ext uri="{FF2B5EF4-FFF2-40B4-BE49-F238E27FC236}">
                <a16:creationId xmlns:a16="http://schemas.microsoft.com/office/drawing/2014/main" id="{F2D7231C-12B3-47CE-8BA4-401509979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628800"/>
            <a:ext cx="7128792" cy="47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9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404663"/>
            <a:ext cx="4275584" cy="99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beschikbaar</a:t>
            </a:r>
            <a:endParaRPr lang="nl-NL" sz="5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bezet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51520" y="1628800"/>
            <a:ext cx="417646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wat je kunt krijgen of gebruiken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Afgelopen zondag was de update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beschikbaar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in gebruik door iemand anders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Toen ik vanmiddag thuis kwam, was de 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Playstation al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bezet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6" name="Afbeelding 15" descr="Afbeelding met binnen, elektronisch&#10;&#10;Automatisch gegenereerde beschrijving">
            <a:extLst>
              <a:ext uri="{FF2B5EF4-FFF2-40B4-BE49-F238E27FC236}">
                <a16:creationId xmlns:a16="http://schemas.microsoft.com/office/drawing/2014/main" id="{205DFF64-1775-44A2-8ED6-534528C17E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535" y="2733282"/>
            <a:ext cx="3590948" cy="2348479"/>
          </a:xfrm>
          <a:prstGeom prst="rect">
            <a:avLst/>
          </a:prstGeom>
        </p:spPr>
      </p:pic>
      <p:pic>
        <p:nvPicPr>
          <p:cNvPr id="4" name="Afbeelding 3" descr="Afbeelding met tekst, persoon, binnen, jongen&#10;&#10;Automatisch gegenereerde beschrijving">
            <a:extLst>
              <a:ext uri="{FF2B5EF4-FFF2-40B4-BE49-F238E27FC236}">
                <a16:creationId xmlns:a16="http://schemas.microsoft.com/office/drawing/2014/main" id="{FA1E69E6-1870-406E-9666-F1B44A4A0D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540" y="2643945"/>
            <a:ext cx="3649425" cy="243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0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-468560" y="332656"/>
            <a:ext cx="559527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vanwege</a:t>
            </a:r>
            <a:endParaRPr lang="nl-NL" sz="4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32656"/>
            <a:ext cx="478802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ondanks</a:t>
            </a:r>
            <a:endParaRPr lang="nl-NL" sz="4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53714" y="1628800"/>
            <a:ext cx="417427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door, om reden van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Vanwege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de update kon ik een paar uur geen Fortnite spelen.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 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ook al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endParaRPr lang="nl-NL" sz="24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Ondanks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de update, heb ik me wel vermaakt.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37A64F3-FF18-4DCD-B029-1D68D83A1A1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06" y="2386076"/>
            <a:ext cx="3756878" cy="2257534"/>
          </a:xfrm>
          <a:prstGeom prst="rect">
            <a:avLst/>
          </a:prstGeom>
        </p:spPr>
      </p:pic>
      <p:pic>
        <p:nvPicPr>
          <p:cNvPr id="6" name="Afbeelding 5" descr="Afbeelding met binnen, persoon, restaurant, eettafel&#10;&#10;Automatisch gegenereerde beschrijving">
            <a:extLst>
              <a:ext uri="{FF2B5EF4-FFF2-40B4-BE49-F238E27FC236}">
                <a16:creationId xmlns:a16="http://schemas.microsoft.com/office/drawing/2014/main" id="{47B03471-7C60-49B4-A43C-52EBACC356A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405608"/>
            <a:ext cx="3437349" cy="229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37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27081" y="306793"/>
            <a:ext cx="4275584" cy="101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betrappen</a:t>
            </a:r>
            <a:endParaRPr lang="nl-NL" sz="5400" b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1" y="332656"/>
            <a:ext cx="4824537" cy="94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ontgaan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51586" y="1574616"/>
            <a:ext cx="4226574" cy="477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zien dat iemand iets stiekem doet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1600" i="1" u="sng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1600" i="1" u="sng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Als de politie je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betrapt</a:t>
            </a:r>
            <a:r>
              <a:rPr lang="nl-NL" sz="2000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,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krijg je een bekeuring.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66465" y="1484109"/>
            <a:ext cx="4226575" cy="478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3200" dirty="0">
                <a:latin typeface="Century Gothic" panose="020B0502020202020204" pitchFamily="34" charset="0"/>
                <a:ea typeface="Calibri"/>
                <a:cs typeface="Times New Roman"/>
              </a:rPr>
              <a:t>= 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niet opmerken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11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800" i="1" u="sng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update van Fortnite was me even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ontgaan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6" name="Afbeelding 5" descr="Afbeelding met auto, persoon&#10;&#10;Automatisch gegenereerde beschrijving">
            <a:extLst>
              <a:ext uri="{FF2B5EF4-FFF2-40B4-BE49-F238E27FC236}">
                <a16:creationId xmlns:a16="http://schemas.microsoft.com/office/drawing/2014/main" id="{5E071F12-C2BA-441F-AB20-D33C8DC7FFA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636912"/>
            <a:ext cx="3816424" cy="2549371"/>
          </a:xfrm>
          <a:prstGeom prst="rect">
            <a:avLst/>
          </a:prstGeom>
        </p:spPr>
      </p:pic>
      <p:pic>
        <p:nvPicPr>
          <p:cNvPr id="10" name="Afbeelding 9" descr="Afbeelding met kaptafel&#10;&#10;Automatisch gegenereerde beschrijving">
            <a:extLst>
              <a:ext uri="{FF2B5EF4-FFF2-40B4-BE49-F238E27FC236}">
                <a16:creationId xmlns:a16="http://schemas.microsoft.com/office/drawing/2014/main" id="{F79E1C83-6C5C-4B89-8311-4F2CC83E0E4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37" y="2563640"/>
            <a:ext cx="3816423" cy="254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60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0" y="260648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consument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511097" y="260648"/>
            <a:ext cx="4608512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producent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iemand die iets koopt of gebruikt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endParaRPr lang="nl-NL" sz="16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makers proberen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consument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te verleiden om V-</a:t>
            </a:r>
            <a:r>
              <a:rPr lang="nl-NL" sz="2400" i="1" dirty="0" err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bucks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te kopen.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iemand die iets in grote aantallen maakt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producenten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van Fortnite verdienen veel geld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C6931FB-C25C-44D7-BBB7-2467A0000D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557718"/>
            <a:ext cx="3531422" cy="2490319"/>
          </a:xfrm>
          <a:prstGeom prst="rect">
            <a:avLst/>
          </a:prstGeom>
        </p:spPr>
      </p:pic>
      <p:pic>
        <p:nvPicPr>
          <p:cNvPr id="5" name="Afbeelding 4" descr="Afbeelding met tekst, persoon, elektronica, computer&#10;&#10;Automatisch gegenereerde beschrijving">
            <a:extLst>
              <a:ext uri="{FF2B5EF4-FFF2-40B4-BE49-F238E27FC236}">
                <a16:creationId xmlns:a16="http://schemas.microsoft.com/office/drawing/2014/main" id="{20BAB58C-CDDC-4195-9A06-400B2A2C6A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916760"/>
            <a:ext cx="3600400" cy="203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1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03057" y="419573"/>
            <a:ext cx="4275584" cy="856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zelfvoorzienend zijn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531169" y="378816"/>
            <a:ext cx="4788025" cy="81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afhankelijk zijn van</a:t>
            </a:r>
            <a:endParaRPr lang="nl-NL" sz="4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53714" y="1628800"/>
            <a:ext cx="417427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 kun je zelf zorgen voor alles wat je nodig hebt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Met zonne-energie en een moestuin kun je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zelfvoorzienend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zijn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 niet kunnen zonder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2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2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Bij online spellen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ben je afhankelijk van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internet om te kunnen spelen.</a:t>
            </a:r>
            <a:r>
              <a:rPr lang="nl-NL" sz="2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EB55B2EB-4B22-410C-96D3-D281E827CD62}"/>
              </a:ext>
            </a:extLst>
          </p:cNvPr>
          <p:cNvGrpSpPr/>
          <p:nvPr/>
        </p:nvGrpSpPr>
        <p:grpSpPr>
          <a:xfrm>
            <a:off x="467544" y="2636912"/>
            <a:ext cx="3515138" cy="2278410"/>
            <a:chOff x="262454" y="625978"/>
            <a:chExt cx="8728402" cy="5657496"/>
          </a:xfrm>
        </p:grpSpPr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B0B54471-A578-42C3-8CE9-8E4020F1A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2454" y="1772816"/>
              <a:ext cx="8619092" cy="4510658"/>
            </a:xfrm>
            <a:prstGeom prst="rect">
              <a:avLst/>
            </a:prstGeom>
          </p:spPr>
        </p:pic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BDDA10F3-BAAB-4885-B743-D4D21E810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62667" y1="41535" x2="62667" y2="41535"/>
                          <a14:foregroundMark x1="60929" y1="38990" x2="60929" y2="38990"/>
                          <a14:foregroundMark x1="56485" y1="42545" x2="56485" y2="42545"/>
                          <a14:foregroundMark x1="55475" y1="48364" x2="55475" y2="48364"/>
                          <a14:foregroundMark x1="56848" y1="54020" x2="56848" y2="54020"/>
                          <a14:foregroundMark x1="60768" y1="58101" x2="60768" y2="58101"/>
                          <a14:foregroundMark x1="66424" y1="59677" x2="66424" y2="59677"/>
                          <a14:foregroundMark x1="72404" y1="59313" x2="72404" y2="59313"/>
                          <a14:foregroundMark x1="76162" y1="54020" x2="76162" y2="54020"/>
                          <a14:foregroundMark x1="78545" y1="48364" x2="78545" y2="48364"/>
                          <a14:foregroundMark x1="75636" y1="42909" x2="75636" y2="42909"/>
                          <a14:foregroundMark x1="72727" y1="37455" x2="72727" y2="37455"/>
                          <a14:foregroundMark x1="66061" y1="36566" x2="66061" y2="36566"/>
                          <a14:backgroundMark x1="25212" y1="51960" x2="25212" y2="51960"/>
                          <a14:backgroundMark x1="21616" y1="67192" x2="21616" y2="67192"/>
                          <a14:backgroundMark x1="29495" y1="66141" x2="29495" y2="661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1856" y="625978"/>
              <a:ext cx="3429000" cy="3429000"/>
            </a:xfrm>
            <a:prstGeom prst="rect">
              <a:avLst/>
            </a:prstGeom>
          </p:spPr>
        </p:pic>
      </p:grpSp>
      <p:pic>
        <p:nvPicPr>
          <p:cNvPr id="17" name="Afbeelding 16" descr="Afbeelding met tekst, elektronica, computer, visitekaartje&#10;&#10;Automatisch gegenereerde beschrijving">
            <a:extLst>
              <a:ext uri="{FF2B5EF4-FFF2-40B4-BE49-F238E27FC236}">
                <a16:creationId xmlns:a16="http://schemas.microsoft.com/office/drawing/2014/main" id="{6227039B-056E-4357-9592-80EBB7DE13A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8085" y="2394847"/>
            <a:ext cx="3024336" cy="254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72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043608" y="476672"/>
            <a:ext cx="5057473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827583" y="411922"/>
            <a:ext cx="5489521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het huishouden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2"/>
            <a:ext cx="2592288" cy="2016224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3" y="491188"/>
            <a:ext cx="2679447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één of meer personen die (samen) in een huis wonen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2292" name="Picture 4" descr="C:\Users\dasg\Downloads\shutterstock_25568230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3649404"/>
            <a:ext cx="2816767" cy="234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Afbeelding 1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644">
            <a:off x="914172" y="3509242"/>
            <a:ext cx="100232" cy="935797"/>
          </a:xfrm>
          <a:prstGeom prst="rect">
            <a:avLst/>
          </a:prstGeom>
        </p:spPr>
      </p:pic>
      <p:pic>
        <p:nvPicPr>
          <p:cNvPr id="19" name="Picture 4" descr="C:\Users\dasg\Downloads\shutterstock_25568230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3848" y="3675765"/>
            <a:ext cx="2816767" cy="234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dasg\Downloads\shutterstock_25568230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15071" y="3675764"/>
            <a:ext cx="2816767" cy="234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dasg\Downloads\shutterstock_646693444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50587" y="4440591"/>
            <a:ext cx="1097478" cy="158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dasg\Downloads\shutterstock_646693444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20272" y="4440591"/>
            <a:ext cx="624870" cy="158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Users\dasg\Downloads\shutterstock_646693444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73933" y="4464166"/>
            <a:ext cx="1403988" cy="157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fbeelding 1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644">
            <a:off x="3890101" y="3429249"/>
            <a:ext cx="122303" cy="728344"/>
          </a:xfrm>
          <a:prstGeom prst="rect">
            <a:avLst/>
          </a:prstGeom>
        </p:spPr>
      </p:pic>
      <p:pic>
        <p:nvPicPr>
          <p:cNvPr id="25" name="Afbeelding 2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4356" flipH="1">
            <a:off x="8260882" y="3510394"/>
            <a:ext cx="78201" cy="93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38 </a:t>
            </a:r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– 20 september 2022</a:t>
            </a:r>
            <a:endParaRPr lang="nl-NL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50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123729" y="476672"/>
            <a:ext cx="3977352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2060177" y="411469"/>
            <a:ext cx="41044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de grondstof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31520" y="3881822"/>
            <a:ext cx="2796237" cy="66330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235406" y="4007537"/>
            <a:ext cx="3220812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het goud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442043" y="3854244"/>
            <a:ext cx="2444750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358718" y="3983471"/>
            <a:ext cx="2611399" cy="4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het katoen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101079" y="3861048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101080" y="3871996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tarwe</a:t>
            </a: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644">
            <a:off x="3874867" y="3428441"/>
            <a:ext cx="152772" cy="441929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2"/>
            <a:ext cx="2611398" cy="216024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3" y="491188"/>
            <a:ext cx="2647383" cy="4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onbewerkt materiaal waarvan producten worden gemaakt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 descr="Afbeelding met accessoire, kettinkje&#10;&#10;Automatisch gegenereerde beschrijving">
            <a:extLst>
              <a:ext uri="{FF2B5EF4-FFF2-40B4-BE49-F238E27FC236}">
                <a16:creationId xmlns:a16="http://schemas.microsoft.com/office/drawing/2014/main" id="{46BFFBE1-24C6-40D9-A4DE-B3E736140B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53" y="4581128"/>
            <a:ext cx="2229783" cy="1485036"/>
          </a:xfrm>
          <a:prstGeom prst="rect">
            <a:avLst/>
          </a:prstGeom>
        </p:spPr>
      </p:pic>
      <p:pic>
        <p:nvPicPr>
          <p:cNvPr id="20" name="Afbeelding 19" descr="Afbeelding met fruit&#10;&#10;Automatisch gegenereerde beschrijving">
            <a:extLst>
              <a:ext uri="{FF2B5EF4-FFF2-40B4-BE49-F238E27FC236}">
                <a16:creationId xmlns:a16="http://schemas.microsoft.com/office/drawing/2014/main" id="{941F840F-BFB8-4C49-8509-FCC7BA69E3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4581128"/>
            <a:ext cx="2223108" cy="1485036"/>
          </a:xfrm>
          <a:prstGeom prst="rect">
            <a:avLst/>
          </a:prstGeom>
        </p:spPr>
      </p:pic>
      <p:pic>
        <p:nvPicPr>
          <p:cNvPr id="22" name="Afbeelding 21" descr="Afbeelding met punt, gegeten, pan&#10;&#10;Automatisch gegenereerde beschrijving">
            <a:extLst>
              <a:ext uri="{FF2B5EF4-FFF2-40B4-BE49-F238E27FC236}">
                <a16:creationId xmlns:a16="http://schemas.microsoft.com/office/drawing/2014/main" id="{AE54852C-EB5E-4B75-8CE1-06C6AA1FB24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581128"/>
            <a:ext cx="2162705" cy="144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02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62" y="21720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271027" y="2276873"/>
            <a:ext cx="3720947" cy="93610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123729" y="2204864"/>
            <a:ext cx="4032448" cy="940584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latin typeface="Century Gothic" panose="020B0502020202020204" pitchFamily="34" charset="0"/>
                <a:ea typeface="Calibri"/>
                <a:cs typeface="Times New Roman"/>
              </a:rPr>
              <a:t>financieel</a:t>
            </a:r>
            <a:endParaRPr lang="nl-NL" sz="1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flipH="1">
            <a:off x="4860032" y="1432346"/>
            <a:ext cx="985987" cy="8445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408503" y="3212976"/>
            <a:ext cx="598805" cy="977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5076056" y="4156807"/>
            <a:ext cx="3672408" cy="65401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968303" y="4149080"/>
            <a:ext cx="3852169" cy="65401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de accountant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4201624" y="825813"/>
            <a:ext cx="4186800" cy="7146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4296931" y="819113"/>
            <a:ext cx="393951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boekhouding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461078" y="3978311"/>
            <a:ext cx="3901364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395536" y="3949397"/>
            <a:ext cx="4098417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bankrekening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290230" y="3212976"/>
            <a:ext cx="5594138" cy="49635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290230" y="3198097"/>
            <a:ext cx="5946214" cy="60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wat met geld te maken heeft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FD018E7-0786-4A18-964A-11EB4CCECC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675" y="454004"/>
            <a:ext cx="2455098" cy="164000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F6D8714-32E4-442F-B65C-7A5D611C6B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801" y="4704358"/>
            <a:ext cx="2701917" cy="180488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365FEE8-A815-4887-834D-EA2D386707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5964" y="4900380"/>
            <a:ext cx="4762500" cy="1590675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2B5B18B1-FAE0-4813-A044-8992819D8403}"/>
              </a:ext>
            </a:extLst>
          </p:cNvPr>
          <p:cNvSpPr/>
          <p:nvPr/>
        </p:nvSpPr>
        <p:spPr>
          <a:xfrm>
            <a:off x="4493953" y="4700697"/>
            <a:ext cx="1584176" cy="20280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1DA4E333-121E-422D-9E2D-3701EAFB2EC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7448" y="135877"/>
            <a:ext cx="1609483" cy="2054530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C3D2D3F4-CA41-4AEF-842A-B63D015D7F7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1654" y="4640527"/>
            <a:ext cx="1281518" cy="1635878"/>
          </a:xfrm>
          <a:prstGeom prst="rect">
            <a:avLst/>
          </a:prstGeom>
        </p:spPr>
      </p:pic>
      <p:pic>
        <p:nvPicPr>
          <p:cNvPr id="24" name="Afbeelding 23" descr="Afbeelding met groente&#10;&#10;Automatisch gegenereerde beschrijving">
            <a:extLst>
              <a:ext uri="{FF2B5EF4-FFF2-40B4-BE49-F238E27FC236}">
                <a16:creationId xmlns:a16="http://schemas.microsoft.com/office/drawing/2014/main" id="{2D80F018-F16B-4FDA-BF9A-BFBFA6ECED5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7589" y="2226002"/>
            <a:ext cx="2725446" cy="85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84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622771" y="2482096"/>
            <a:ext cx="4320479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720040" y="2443074"/>
            <a:ext cx="4101173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rondkomen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flipH="1">
            <a:off x="4713813" y="1432346"/>
            <a:ext cx="1132205" cy="10725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>
            <a:cxnSpLocks/>
          </p:cNvCxnSpPr>
          <p:nvPr/>
        </p:nvCxnSpPr>
        <p:spPr>
          <a:xfrm>
            <a:off x="4713813" y="3350300"/>
            <a:ext cx="1132205" cy="14030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5785459" y="4321296"/>
            <a:ext cx="2100397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5594678" y="4265223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bezit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3258137" y="878680"/>
            <a:ext cx="3049745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190055" y="846423"/>
            <a:ext cx="3316348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schulden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523686" y="4146408"/>
            <a:ext cx="3084930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506696" y="4076595"/>
            <a:ext cx="3102471" cy="460223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welvaart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627784" y="3212976"/>
            <a:ext cx="5334692" cy="848142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702231" y="3185024"/>
            <a:ext cx="5453701" cy="47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genoeg geld hebben om van te leven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AD4D5FB3-46F2-40E9-A715-E10E3E4BC6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268" y="5085184"/>
            <a:ext cx="1882197" cy="1505757"/>
          </a:xfrm>
          <a:prstGeom prst="rect">
            <a:avLst/>
          </a:prstGeom>
        </p:spPr>
      </p:pic>
      <p:pic>
        <p:nvPicPr>
          <p:cNvPr id="21" name="Afbeelding 20" descr="Afbeelding met speelgoed&#10;&#10;Automatisch gegenereerde beschrijving">
            <a:extLst>
              <a:ext uri="{FF2B5EF4-FFF2-40B4-BE49-F238E27FC236}">
                <a16:creationId xmlns:a16="http://schemas.microsoft.com/office/drawing/2014/main" id="{F8EB756A-2986-4C27-A86C-EF76CD58AA3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3152" y="4998876"/>
            <a:ext cx="1782439" cy="1624990"/>
          </a:xfrm>
          <a:prstGeom prst="rect">
            <a:avLst/>
          </a:prstGeom>
        </p:spPr>
      </p:pic>
      <p:pic>
        <p:nvPicPr>
          <p:cNvPr id="4" name="Afbeelding 3" descr="Afbeelding met persoon&#10;&#10;Automatisch gegenereerde beschrijving">
            <a:extLst>
              <a:ext uri="{FF2B5EF4-FFF2-40B4-BE49-F238E27FC236}">
                <a16:creationId xmlns:a16="http://schemas.microsoft.com/office/drawing/2014/main" id="{32DDDD80-543D-433E-A662-C33065366FC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84" y="1934258"/>
            <a:ext cx="2270131" cy="151644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CA5E69A1-FB97-4732-A49C-E7A2D18C08B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9201" y="403353"/>
            <a:ext cx="2160900" cy="2034267"/>
          </a:xfrm>
          <a:prstGeom prst="rect">
            <a:avLst/>
          </a:prstGeom>
        </p:spPr>
      </p:pic>
      <p:sp>
        <p:nvSpPr>
          <p:cNvPr id="24" name="Text Box 14">
            <a:extLst>
              <a:ext uri="{FF2B5EF4-FFF2-40B4-BE49-F238E27FC236}">
                <a16:creationId xmlns:a16="http://schemas.microsoft.com/office/drawing/2014/main" id="{6C4606FD-6721-4822-936C-35E1989397EC}"/>
              </a:ext>
            </a:extLst>
          </p:cNvPr>
          <p:cNvSpPr txBox="1"/>
          <p:nvPr/>
        </p:nvSpPr>
        <p:spPr>
          <a:xfrm>
            <a:off x="323529" y="4725144"/>
            <a:ext cx="4752527" cy="49635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5" name="Tekstvak 2">
            <a:extLst>
              <a:ext uri="{FF2B5EF4-FFF2-40B4-BE49-F238E27FC236}">
                <a16:creationId xmlns:a16="http://schemas.microsoft.com/office/drawing/2014/main" id="{86D55617-E8CF-4B2B-9EAC-C68E9C6E5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195" y="4725144"/>
            <a:ext cx="4725861" cy="329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de rijkdom van een land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0208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622396" y="2504861"/>
            <a:ext cx="5302568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1622396" y="2399091"/>
            <a:ext cx="5370885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noodgedwongen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flipH="1">
            <a:off x="4713813" y="1432346"/>
            <a:ext cx="1132205" cy="10725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>
            <a:cxnSpLocks/>
          </p:cNvCxnSpPr>
          <p:nvPr/>
        </p:nvCxnSpPr>
        <p:spPr>
          <a:xfrm>
            <a:off x="4713813" y="3350300"/>
            <a:ext cx="566102" cy="19227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4418878" y="4803429"/>
            <a:ext cx="2100397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163074" y="4764568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de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keus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3832031" y="835137"/>
            <a:ext cx="2329665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643959" y="819010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pech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496714" y="3993775"/>
            <a:ext cx="2607464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246802" y="3952716"/>
            <a:ext cx="3102471" cy="460223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opties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627784" y="3212976"/>
            <a:ext cx="5370885" cy="49635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654450" y="3188321"/>
            <a:ext cx="5229917" cy="43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omdat het niet anders kan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grond, buiten, persoon, rood&#10;&#10;Automatisch gegenereerde beschrijving">
            <a:extLst>
              <a:ext uri="{FF2B5EF4-FFF2-40B4-BE49-F238E27FC236}">
                <a16:creationId xmlns:a16="http://schemas.microsoft.com/office/drawing/2014/main" id="{15CE7C25-B1EF-49A4-B228-04C2DB58B27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782" y="403977"/>
            <a:ext cx="2523700" cy="168583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A536BF2-1581-4A7B-8F55-43FE554705F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049" y="625415"/>
            <a:ext cx="2570129" cy="1869698"/>
          </a:xfrm>
          <a:prstGeom prst="rect">
            <a:avLst/>
          </a:prstGeom>
        </p:spPr>
      </p:pic>
      <p:pic>
        <p:nvPicPr>
          <p:cNvPr id="20" name="Afbeelding 19" descr="Afbeelding met tekst, grond, buiten&#10;&#10;Automatisch gegenereerde beschrijving">
            <a:extLst>
              <a:ext uri="{FF2B5EF4-FFF2-40B4-BE49-F238E27FC236}">
                <a16:creationId xmlns:a16="http://schemas.microsoft.com/office/drawing/2014/main" id="{B770E544-147B-47F8-A772-778A4445D64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742" y="4675928"/>
            <a:ext cx="2777237" cy="1544144"/>
          </a:xfrm>
          <a:prstGeom prst="rect">
            <a:avLst/>
          </a:prstGeom>
        </p:spPr>
      </p:pic>
      <p:pic>
        <p:nvPicPr>
          <p:cNvPr id="22" name="Afbeelding 21" descr="Afbeelding met vloer, person, staand, kamer&#10;&#10;Automatisch gegenereerde beschrijving">
            <a:extLst>
              <a:ext uri="{FF2B5EF4-FFF2-40B4-BE49-F238E27FC236}">
                <a16:creationId xmlns:a16="http://schemas.microsoft.com/office/drawing/2014/main" id="{76F400F8-1B61-439F-8A99-81FEC3AFEDC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8302" y="4014114"/>
            <a:ext cx="2253613" cy="1500907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E4C0D535-9070-4597-97CE-136019EC700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1385" y="3972279"/>
            <a:ext cx="546380" cy="57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51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ontgaan</a:t>
            </a:r>
          </a:p>
        </p:txBody>
      </p:sp>
      <p:pic>
        <p:nvPicPr>
          <p:cNvPr id="3" name="Afbeelding 2" descr="Afbeelding met kaptafel&#10;&#10;Automatisch gegenereerde beschrijving">
            <a:extLst>
              <a:ext uri="{FF2B5EF4-FFF2-40B4-BE49-F238E27FC236}">
                <a16:creationId xmlns:a16="http://schemas.microsoft.com/office/drawing/2014/main" id="{F07EFC9D-2BA3-4F61-A3B7-1DF282908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426" y="1772816"/>
            <a:ext cx="6801147" cy="454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25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beschikbaar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04C1055-4AEA-4D22-B4AF-20A63680B8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64904" y="2348880"/>
            <a:ext cx="1859126" cy="2657636"/>
          </a:xfrm>
          <a:prstGeom prst="rect">
            <a:avLst/>
          </a:prstGeom>
        </p:spPr>
      </p:pic>
      <p:pic>
        <p:nvPicPr>
          <p:cNvPr id="4" name="Afbeelding 3" descr="Afbeelding met binnen, elektronisch&#10;&#10;Automatisch gegenereerde beschrijving">
            <a:extLst>
              <a:ext uri="{FF2B5EF4-FFF2-40B4-BE49-F238E27FC236}">
                <a16:creationId xmlns:a16="http://schemas.microsoft.com/office/drawing/2014/main" id="{F82846BB-76BF-492E-9901-27F660C1DE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56" y="1628800"/>
            <a:ext cx="6930375" cy="453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88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noodgedwongen</a:t>
            </a:r>
          </a:p>
        </p:txBody>
      </p:sp>
      <p:pic>
        <p:nvPicPr>
          <p:cNvPr id="4" name="Afbeelding 3" descr="Afbeelding met tekst, persoon&#10;&#10;Automatisch gegenereerde beschrijving">
            <a:extLst>
              <a:ext uri="{FF2B5EF4-FFF2-40B4-BE49-F238E27FC236}">
                <a16:creationId xmlns:a16="http://schemas.microsoft.com/office/drawing/2014/main" id="{911C2A17-4882-4778-9A50-B8E04A973E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3225173"/>
            <a:ext cx="4635244" cy="3096344"/>
          </a:xfrm>
          <a:prstGeom prst="rect">
            <a:avLst/>
          </a:prstGeom>
        </p:spPr>
      </p:pic>
      <p:sp>
        <p:nvSpPr>
          <p:cNvPr id="5" name="Vermenigvuldigingsteken 4">
            <a:extLst>
              <a:ext uri="{FF2B5EF4-FFF2-40B4-BE49-F238E27FC236}">
                <a16:creationId xmlns:a16="http://schemas.microsoft.com/office/drawing/2014/main" id="{D1FAB711-A9A9-451E-9658-77C837240293}"/>
              </a:ext>
            </a:extLst>
          </p:cNvPr>
          <p:cNvSpPr/>
          <p:nvPr/>
        </p:nvSpPr>
        <p:spPr>
          <a:xfrm>
            <a:off x="3059832" y="1713005"/>
            <a:ext cx="7056784" cy="6120680"/>
          </a:xfrm>
          <a:prstGeom prst="mathMultiply">
            <a:avLst>
              <a:gd name="adj1" fmla="val 2760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4847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vanwege</a:t>
            </a:r>
          </a:p>
        </p:txBody>
      </p:sp>
      <p:pic>
        <p:nvPicPr>
          <p:cNvPr id="4" name="Afbeelding 3" descr="Afbeelding met tekst, persoon&#10;&#10;Automatisch gegenereerde beschrijving">
            <a:extLst>
              <a:ext uri="{FF2B5EF4-FFF2-40B4-BE49-F238E27FC236}">
                <a16:creationId xmlns:a16="http://schemas.microsoft.com/office/drawing/2014/main" id="{911C2A17-4882-4778-9A50-B8E04A973E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3225173"/>
            <a:ext cx="4635244" cy="3096344"/>
          </a:xfrm>
          <a:prstGeom prst="rect">
            <a:avLst/>
          </a:prstGeom>
        </p:spPr>
      </p:pic>
      <p:sp>
        <p:nvSpPr>
          <p:cNvPr id="5" name="Vermenigvuldigingsteken 4">
            <a:extLst>
              <a:ext uri="{FF2B5EF4-FFF2-40B4-BE49-F238E27FC236}">
                <a16:creationId xmlns:a16="http://schemas.microsoft.com/office/drawing/2014/main" id="{D1FAB711-A9A9-451E-9658-77C837240293}"/>
              </a:ext>
            </a:extLst>
          </p:cNvPr>
          <p:cNvSpPr/>
          <p:nvPr/>
        </p:nvSpPr>
        <p:spPr>
          <a:xfrm>
            <a:off x="3059832" y="1713005"/>
            <a:ext cx="7056784" cy="6120680"/>
          </a:xfrm>
          <a:prstGeom prst="mathMultiply">
            <a:avLst>
              <a:gd name="adj1" fmla="val 2760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EB47A77A-F22C-492B-96C4-F085605636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462" y="1556792"/>
            <a:ext cx="433753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99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huishouden</a:t>
            </a:r>
          </a:p>
        </p:txBody>
      </p:sp>
      <p:pic>
        <p:nvPicPr>
          <p:cNvPr id="3" name="Afbeelding 2" descr="Afbeelding met persoon, vrouw&#10;&#10;Automatisch gegenereerde beschrijving">
            <a:extLst>
              <a:ext uri="{FF2B5EF4-FFF2-40B4-BE49-F238E27FC236}">
                <a16:creationId xmlns:a16="http://schemas.microsoft.com/office/drawing/2014/main" id="{B2FC1D55-2EB5-44AD-A188-31B2F2CDE5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37050">
            <a:off x="749254" y="2164807"/>
            <a:ext cx="3243866" cy="2166903"/>
          </a:xfrm>
          <a:prstGeom prst="rect">
            <a:avLst/>
          </a:prstGeom>
        </p:spPr>
      </p:pic>
      <p:pic>
        <p:nvPicPr>
          <p:cNvPr id="5" name="Afbeelding 4" descr="Afbeelding met binnen, vloer, venster, kamer&#10;&#10;Automatisch gegenereerde beschrijving">
            <a:extLst>
              <a:ext uri="{FF2B5EF4-FFF2-40B4-BE49-F238E27FC236}">
                <a16:creationId xmlns:a16="http://schemas.microsoft.com/office/drawing/2014/main" id="{CDDB6EFF-018C-4BF2-86C7-DDBF641BA2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8536" y="3933056"/>
            <a:ext cx="3243866" cy="2393580"/>
          </a:xfrm>
          <a:prstGeom prst="rect">
            <a:avLst/>
          </a:prstGeom>
        </p:spPr>
      </p:pic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39282DE8-AD29-42A5-B1ED-BA0BAF6016E2}"/>
              </a:ext>
            </a:extLst>
          </p:cNvPr>
          <p:cNvCxnSpPr/>
          <p:nvPr/>
        </p:nvCxnSpPr>
        <p:spPr>
          <a:xfrm>
            <a:off x="4716016" y="3933056"/>
            <a:ext cx="0" cy="239358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9845E2EC-46EE-44E7-9E4C-B967DF2E1EBC}"/>
              </a:ext>
            </a:extLst>
          </p:cNvPr>
          <p:cNvCxnSpPr/>
          <p:nvPr/>
        </p:nvCxnSpPr>
        <p:spPr>
          <a:xfrm>
            <a:off x="8388424" y="3933056"/>
            <a:ext cx="0" cy="239358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18C5ABB0-1668-460D-971F-C5377EAC14EA}"/>
              </a:ext>
            </a:extLst>
          </p:cNvPr>
          <p:cNvCxnSpPr>
            <a:cxnSpLocks/>
          </p:cNvCxnSpPr>
          <p:nvPr/>
        </p:nvCxnSpPr>
        <p:spPr>
          <a:xfrm flipH="1">
            <a:off x="4716016" y="1844824"/>
            <a:ext cx="1834453" cy="2088232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8064B8D6-EF2C-4601-AB0B-738E8FAF83B0}"/>
              </a:ext>
            </a:extLst>
          </p:cNvPr>
          <p:cNvCxnSpPr>
            <a:cxnSpLocks/>
          </p:cNvCxnSpPr>
          <p:nvPr/>
        </p:nvCxnSpPr>
        <p:spPr>
          <a:xfrm>
            <a:off x="6444208" y="1844824"/>
            <a:ext cx="1940713" cy="2088232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afhankelijk zijn van</a:t>
            </a:r>
          </a:p>
        </p:txBody>
      </p:sp>
      <p:pic>
        <p:nvPicPr>
          <p:cNvPr id="4" name="Afbeelding 3" descr="Afbeelding met tekst, elektronica, computer, visitekaartje&#10;&#10;Automatisch gegenereerde beschrijving">
            <a:extLst>
              <a:ext uri="{FF2B5EF4-FFF2-40B4-BE49-F238E27FC236}">
                <a16:creationId xmlns:a16="http://schemas.microsoft.com/office/drawing/2014/main" id="{3FBCE843-A6B4-4D1D-AF25-942AF32026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556792"/>
            <a:ext cx="6160234" cy="518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23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financieel</a:t>
            </a:r>
          </a:p>
        </p:txBody>
      </p:sp>
      <p:pic>
        <p:nvPicPr>
          <p:cNvPr id="3" name="Afbeelding 2" descr="Afbeelding met tekst, persoon, binnen&#10;&#10;Automatisch gegenereerde beschrijving">
            <a:extLst>
              <a:ext uri="{FF2B5EF4-FFF2-40B4-BE49-F238E27FC236}">
                <a16:creationId xmlns:a16="http://schemas.microsoft.com/office/drawing/2014/main" id="{5C53DADE-0EF4-494B-B8F5-9AC4BBA74E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4293096"/>
            <a:ext cx="3329297" cy="2177359"/>
          </a:xfrm>
          <a:prstGeom prst="rect">
            <a:avLst/>
          </a:prstGeom>
        </p:spPr>
      </p:pic>
      <p:pic>
        <p:nvPicPr>
          <p:cNvPr id="5" name="Afbeelding 4" descr="Afbeelding met groente&#10;&#10;Automatisch gegenereerde beschrijving">
            <a:extLst>
              <a:ext uri="{FF2B5EF4-FFF2-40B4-BE49-F238E27FC236}">
                <a16:creationId xmlns:a16="http://schemas.microsoft.com/office/drawing/2014/main" id="{DB7F0DC9-F346-43DE-9876-C99D02693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38" y="1418619"/>
            <a:ext cx="8541412" cy="268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2515</TotalTime>
  <Words>818</Words>
  <Application>Microsoft Office PowerPoint</Application>
  <PresentationFormat>Diavoorstelling (4:3)</PresentationFormat>
  <Paragraphs>230</Paragraphs>
  <Slides>23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Arial</vt:lpstr>
      <vt:lpstr>Calibri</vt:lpstr>
      <vt:lpstr>Century Gothic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Vrielink, Francis</cp:lastModifiedBy>
  <cp:revision>537</cp:revision>
  <dcterms:created xsi:type="dcterms:W3CDTF">2021-06-08T06:13:59Z</dcterms:created>
  <dcterms:modified xsi:type="dcterms:W3CDTF">2022-09-20T09:26:24Z</dcterms:modified>
</cp:coreProperties>
</file>