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317" r:id="rId2"/>
    <p:sldId id="548" r:id="rId3"/>
    <p:sldId id="1349" r:id="rId4"/>
    <p:sldId id="1243" r:id="rId5"/>
    <p:sldId id="1265" r:id="rId6"/>
    <p:sldId id="1238" r:id="rId7"/>
    <p:sldId id="1244" r:id="rId8"/>
    <p:sldId id="1291" r:id="rId9"/>
    <p:sldId id="1245" r:id="rId10"/>
    <p:sldId id="1241" r:id="rId11"/>
    <p:sldId id="934" r:id="rId12"/>
    <p:sldId id="1301" r:id="rId13"/>
    <p:sldId id="1348" r:id="rId14"/>
    <p:sldId id="1347" r:id="rId15"/>
    <p:sldId id="259" r:id="rId16"/>
    <p:sldId id="1324"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349"/>
            <p14:sldId id="1243"/>
            <p14:sldId id="1265"/>
            <p14:sldId id="1238"/>
            <p14:sldId id="1244"/>
            <p14:sldId id="1291"/>
            <p14:sldId id="1245"/>
            <p14:sldId id="1241"/>
            <p14:sldId id="934"/>
            <p14:sldId id="1301"/>
            <p14:sldId id="1348"/>
            <p14:sldId id="1347"/>
            <p14:sldId id="259"/>
            <p14:sldId id="1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91824" autoAdjust="0"/>
  </p:normalViewPr>
  <p:slideViewPr>
    <p:cSldViewPr>
      <p:cViewPr varScale="1">
        <p:scale>
          <a:sx n="78" d="100"/>
          <a:sy n="78" d="100"/>
        </p:scale>
        <p:origin x="16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4DCF0D35-5888-41CC-BE08-514000AA44C1}"/>
    <pc:docChg chg="custSel delSld modSld modSection">
      <pc:chgData name="Routledge, Mandy" userId="bacdedf5-8e30-494b-ad8b-f27fa30c4f8d" providerId="ADAL" clId="{4DCF0D35-5888-41CC-BE08-514000AA44C1}" dt="2021-04-26T08:43:21.552" v="30" actId="478"/>
      <pc:docMkLst>
        <pc:docMk/>
      </pc:docMkLst>
      <pc:sldChg chg="modSp">
        <pc:chgData name="Routledge, Mandy" userId="bacdedf5-8e30-494b-ad8b-f27fa30c4f8d" providerId="ADAL" clId="{4DCF0D35-5888-41CC-BE08-514000AA44C1}" dt="2021-04-26T08:42:41.404" v="13" actId="20577"/>
        <pc:sldMkLst>
          <pc:docMk/>
          <pc:sldMk cId="323006580" sldId="548"/>
        </pc:sldMkLst>
        <pc:spChg chg="mod">
          <ac:chgData name="Routledge, Mandy" userId="bacdedf5-8e30-494b-ad8b-f27fa30c4f8d" providerId="ADAL" clId="{4DCF0D35-5888-41CC-BE08-514000AA44C1}" dt="2021-04-26T08:42:41.404" v="13" actId="20577"/>
          <ac:spMkLst>
            <pc:docMk/>
            <pc:sldMk cId="323006580" sldId="548"/>
            <ac:spMk id="3" creationId="{00000000-0000-0000-0000-000000000000}"/>
          </ac:spMkLst>
        </pc:spChg>
      </pc:sldChg>
      <pc:sldChg chg="delSp">
        <pc:chgData name="Routledge, Mandy" userId="bacdedf5-8e30-494b-ad8b-f27fa30c4f8d" providerId="ADAL" clId="{4DCF0D35-5888-41CC-BE08-514000AA44C1}" dt="2021-04-26T08:43:07.326" v="28" actId="478"/>
        <pc:sldMkLst>
          <pc:docMk/>
          <pc:sldMk cId="3912772678" sldId="1238"/>
        </pc:sldMkLst>
        <pc:spChg chg="del">
          <ac:chgData name="Routledge, Mandy" userId="bacdedf5-8e30-494b-ad8b-f27fa30c4f8d" providerId="ADAL" clId="{4DCF0D35-5888-41CC-BE08-514000AA44C1}" dt="2021-04-26T08:43:07.326" v="28" actId="478"/>
          <ac:spMkLst>
            <pc:docMk/>
            <pc:sldMk cId="3912772678" sldId="1238"/>
            <ac:spMk id="10" creationId="{023A0516-420D-493B-93BE-0CDA6E92E5D8}"/>
          </ac:spMkLst>
        </pc:spChg>
        <pc:picChg chg="del">
          <ac:chgData name="Routledge, Mandy" userId="bacdedf5-8e30-494b-ad8b-f27fa30c4f8d" providerId="ADAL" clId="{4DCF0D35-5888-41CC-BE08-514000AA44C1}" dt="2021-04-26T08:43:05.089" v="26" actId="478"/>
          <ac:picMkLst>
            <pc:docMk/>
            <pc:sldMk cId="3912772678" sldId="1238"/>
            <ac:picMk id="3" creationId="{5F067F93-7109-46F4-B125-E91E8F6A3774}"/>
          </ac:picMkLst>
        </pc:picChg>
        <pc:picChg chg="del">
          <ac:chgData name="Routledge, Mandy" userId="bacdedf5-8e30-494b-ad8b-f27fa30c4f8d" providerId="ADAL" clId="{4DCF0D35-5888-41CC-BE08-514000AA44C1}" dt="2021-04-26T08:43:05.852" v="27" actId="478"/>
          <ac:picMkLst>
            <pc:docMk/>
            <pc:sldMk cId="3912772678" sldId="1238"/>
            <ac:picMk id="9" creationId="{4D5F7297-69E4-44F3-9551-A724E1DC4109}"/>
          </ac:picMkLst>
        </pc:picChg>
      </pc:sldChg>
      <pc:sldChg chg="delSp">
        <pc:chgData name="Routledge, Mandy" userId="bacdedf5-8e30-494b-ad8b-f27fa30c4f8d" providerId="ADAL" clId="{4DCF0D35-5888-41CC-BE08-514000AA44C1}" dt="2021-04-26T08:43:21.552" v="30" actId="478"/>
        <pc:sldMkLst>
          <pc:docMk/>
          <pc:sldMk cId="3870861101" sldId="1241"/>
        </pc:sldMkLst>
        <pc:spChg chg="del">
          <ac:chgData name="Routledge, Mandy" userId="bacdedf5-8e30-494b-ad8b-f27fa30c4f8d" providerId="ADAL" clId="{4DCF0D35-5888-41CC-BE08-514000AA44C1}" dt="2021-04-26T08:43:21.552" v="30" actId="478"/>
          <ac:spMkLst>
            <pc:docMk/>
            <pc:sldMk cId="3870861101" sldId="1241"/>
            <ac:spMk id="8" creationId="{AA4BCB1E-EB3A-452E-ABA7-53F9168CA480}"/>
          </ac:spMkLst>
        </pc:spChg>
        <pc:picChg chg="del">
          <ac:chgData name="Routledge, Mandy" userId="bacdedf5-8e30-494b-ad8b-f27fa30c4f8d" providerId="ADAL" clId="{4DCF0D35-5888-41CC-BE08-514000AA44C1}" dt="2021-04-26T08:43:09.783" v="29" actId="478"/>
          <ac:picMkLst>
            <pc:docMk/>
            <pc:sldMk cId="3870861101" sldId="1241"/>
            <ac:picMk id="7" creationId="{E7D9910C-C38F-4FC4-9A8A-5D46FADD9BCF}"/>
          </ac:picMkLst>
        </pc:picChg>
      </pc:sldChg>
      <pc:sldChg chg="delSp">
        <pc:chgData name="Routledge, Mandy" userId="bacdedf5-8e30-494b-ad8b-f27fa30c4f8d" providerId="ADAL" clId="{4DCF0D35-5888-41CC-BE08-514000AA44C1}" dt="2021-04-26T08:42:54.127" v="19" actId="478"/>
        <pc:sldMkLst>
          <pc:docMk/>
          <pc:sldMk cId="451292063" sldId="1243"/>
        </pc:sldMkLst>
        <pc:picChg chg="del">
          <ac:chgData name="Routledge, Mandy" userId="bacdedf5-8e30-494b-ad8b-f27fa30c4f8d" providerId="ADAL" clId="{4DCF0D35-5888-41CC-BE08-514000AA44C1}" dt="2021-04-26T08:42:54.127" v="19" actId="478"/>
          <ac:picMkLst>
            <pc:docMk/>
            <pc:sldMk cId="451292063" sldId="1243"/>
            <ac:picMk id="5" creationId="{013B3D41-8542-4BF9-9444-929732DC752C}"/>
          </ac:picMkLst>
        </pc:picChg>
      </pc:sldChg>
      <pc:sldChg chg="delSp">
        <pc:chgData name="Routledge, Mandy" userId="bacdedf5-8e30-494b-ad8b-f27fa30c4f8d" providerId="ADAL" clId="{4DCF0D35-5888-41CC-BE08-514000AA44C1}" dt="2021-04-26T08:42:52.462" v="18" actId="478"/>
        <pc:sldMkLst>
          <pc:docMk/>
          <pc:sldMk cId="1987543844" sldId="1244"/>
        </pc:sldMkLst>
        <pc:spChg chg="del">
          <ac:chgData name="Routledge, Mandy" userId="bacdedf5-8e30-494b-ad8b-f27fa30c4f8d" providerId="ADAL" clId="{4DCF0D35-5888-41CC-BE08-514000AA44C1}" dt="2021-04-26T08:42:52.462" v="18" actId="478"/>
          <ac:spMkLst>
            <pc:docMk/>
            <pc:sldMk cId="1987543844" sldId="1244"/>
            <ac:spMk id="2" creationId="{2640E3EC-8D8D-404E-8B12-25AE81A35058}"/>
          </ac:spMkLst>
        </pc:spChg>
        <pc:spChg chg="del">
          <ac:chgData name="Routledge, Mandy" userId="bacdedf5-8e30-494b-ad8b-f27fa30c4f8d" providerId="ADAL" clId="{4DCF0D35-5888-41CC-BE08-514000AA44C1}" dt="2021-04-26T08:42:51.862" v="17" actId="478"/>
          <ac:spMkLst>
            <pc:docMk/>
            <pc:sldMk cId="1987543844" sldId="1244"/>
            <ac:spMk id="3" creationId="{B69C5C51-A0E5-40CA-B6A9-E4B142EFE872}"/>
          </ac:spMkLst>
        </pc:spChg>
        <pc:picChg chg="del">
          <ac:chgData name="Routledge, Mandy" userId="bacdedf5-8e30-494b-ad8b-f27fa30c4f8d" providerId="ADAL" clId="{4DCF0D35-5888-41CC-BE08-514000AA44C1}" dt="2021-04-26T08:42:50.211" v="16" actId="478"/>
          <ac:picMkLst>
            <pc:docMk/>
            <pc:sldMk cId="1987543844" sldId="1244"/>
            <ac:picMk id="5" creationId="{41E59F9F-4C99-45B0-8C20-739AF896F72B}"/>
          </ac:picMkLst>
        </pc:picChg>
      </pc:sldChg>
      <pc:sldChg chg="delSp">
        <pc:chgData name="Routledge, Mandy" userId="bacdedf5-8e30-494b-ad8b-f27fa30c4f8d" providerId="ADAL" clId="{4DCF0D35-5888-41CC-BE08-514000AA44C1}" dt="2021-04-26T08:43:03.568" v="25" actId="478"/>
        <pc:sldMkLst>
          <pc:docMk/>
          <pc:sldMk cId="4251169961" sldId="1245"/>
        </pc:sldMkLst>
        <pc:spChg chg="del">
          <ac:chgData name="Routledge, Mandy" userId="bacdedf5-8e30-494b-ad8b-f27fa30c4f8d" providerId="ADAL" clId="{4DCF0D35-5888-41CC-BE08-514000AA44C1}" dt="2021-04-26T08:43:00.637" v="23" actId="478"/>
          <ac:spMkLst>
            <pc:docMk/>
            <pc:sldMk cId="4251169961" sldId="1245"/>
            <ac:spMk id="9" creationId="{9D82E435-CECA-4A7E-A59F-A00AD9332CC3}"/>
          </ac:spMkLst>
        </pc:spChg>
        <pc:spChg chg="del">
          <ac:chgData name="Routledge, Mandy" userId="bacdedf5-8e30-494b-ad8b-f27fa30c4f8d" providerId="ADAL" clId="{4DCF0D35-5888-41CC-BE08-514000AA44C1}" dt="2021-04-26T08:43:03.568" v="25" actId="478"/>
          <ac:spMkLst>
            <pc:docMk/>
            <pc:sldMk cId="4251169961" sldId="1245"/>
            <ac:spMk id="11" creationId="{594C09D9-B020-4430-A754-1D22107EA5DF}"/>
          </ac:spMkLst>
        </pc:spChg>
        <pc:picChg chg="del">
          <ac:chgData name="Routledge, Mandy" userId="bacdedf5-8e30-494b-ad8b-f27fa30c4f8d" providerId="ADAL" clId="{4DCF0D35-5888-41CC-BE08-514000AA44C1}" dt="2021-04-26T08:42:58.231" v="22" actId="478"/>
          <ac:picMkLst>
            <pc:docMk/>
            <pc:sldMk cId="4251169961" sldId="1245"/>
            <ac:picMk id="4" creationId="{D9255928-5B8E-4EED-B5F8-64B93025335D}"/>
          </ac:picMkLst>
        </pc:picChg>
        <pc:picChg chg="del">
          <ac:chgData name="Routledge, Mandy" userId="bacdedf5-8e30-494b-ad8b-f27fa30c4f8d" providerId="ADAL" clId="{4DCF0D35-5888-41CC-BE08-514000AA44C1}" dt="2021-04-26T08:43:01.462" v="24" actId="478"/>
          <ac:picMkLst>
            <pc:docMk/>
            <pc:sldMk cId="4251169961" sldId="1245"/>
            <ac:picMk id="10" creationId="{409402C4-CB3E-41F2-8243-E48B33FA25D2}"/>
          </ac:picMkLst>
        </pc:picChg>
      </pc:sldChg>
      <pc:sldChg chg="delSp">
        <pc:chgData name="Routledge, Mandy" userId="bacdedf5-8e30-494b-ad8b-f27fa30c4f8d" providerId="ADAL" clId="{4DCF0D35-5888-41CC-BE08-514000AA44C1}" dt="2021-04-26T08:42:48.494" v="15" actId="478"/>
        <pc:sldMkLst>
          <pc:docMk/>
          <pc:sldMk cId="1319180066" sldId="1265"/>
        </pc:sldMkLst>
        <pc:picChg chg="del">
          <ac:chgData name="Routledge, Mandy" userId="bacdedf5-8e30-494b-ad8b-f27fa30c4f8d" providerId="ADAL" clId="{4DCF0D35-5888-41CC-BE08-514000AA44C1}" dt="2021-04-26T08:42:48.494" v="15" actId="478"/>
          <ac:picMkLst>
            <pc:docMk/>
            <pc:sldMk cId="1319180066" sldId="1265"/>
            <ac:picMk id="4" creationId="{A27DFDCB-43CA-4D2E-928F-7A4A0807BA69}"/>
          </ac:picMkLst>
        </pc:picChg>
      </pc:sldChg>
      <pc:sldChg chg="delSp">
        <pc:chgData name="Routledge, Mandy" userId="bacdedf5-8e30-494b-ad8b-f27fa30c4f8d" providerId="ADAL" clId="{4DCF0D35-5888-41CC-BE08-514000AA44C1}" dt="2021-04-26T08:42:56.387" v="21" actId="478"/>
        <pc:sldMkLst>
          <pc:docMk/>
          <pc:sldMk cId="879271283" sldId="1291"/>
        </pc:sldMkLst>
        <pc:picChg chg="del">
          <ac:chgData name="Routledge, Mandy" userId="bacdedf5-8e30-494b-ad8b-f27fa30c4f8d" providerId="ADAL" clId="{4DCF0D35-5888-41CC-BE08-514000AA44C1}" dt="2021-04-26T08:42:55.822" v="20" actId="478"/>
          <ac:picMkLst>
            <pc:docMk/>
            <pc:sldMk cId="879271283" sldId="1291"/>
            <ac:picMk id="2" creationId="{C091D6B9-CDB5-4786-B3F0-D2963F0DD809}"/>
          </ac:picMkLst>
        </pc:picChg>
        <pc:picChg chg="del">
          <ac:chgData name="Routledge, Mandy" userId="bacdedf5-8e30-494b-ad8b-f27fa30c4f8d" providerId="ADAL" clId="{4DCF0D35-5888-41CC-BE08-514000AA44C1}" dt="2021-04-26T08:42:56.387" v="21" actId="478"/>
          <ac:picMkLst>
            <pc:docMk/>
            <pc:sldMk cId="879271283" sldId="1291"/>
            <ac:picMk id="5" creationId="{EFB626BE-2726-4517-85D2-01545542A5BE}"/>
          </ac:picMkLst>
        </pc:picChg>
      </pc:sldChg>
      <pc:sldChg chg="modSp">
        <pc:chgData name="Routledge, Mandy" userId="bacdedf5-8e30-494b-ad8b-f27fa30c4f8d" providerId="ADAL" clId="{4DCF0D35-5888-41CC-BE08-514000AA44C1}" dt="2021-04-26T08:42:34.962" v="7" actId="5793"/>
        <pc:sldMkLst>
          <pc:docMk/>
          <pc:sldMk cId="2155555332" sldId="1317"/>
        </pc:sldMkLst>
        <pc:spChg chg="mod">
          <ac:chgData name="Routledge, Mandy" userId="bacdedf5-8e30-494b-ad8b-f27fa30c4f8d" providerId="ADAL" clId="{4DCF0D35-5888-41CC-BE08-514000AA44C1}" dt="2021-04-26T08:42:34.962" v="7" actId="5793"/>
          <ac:spMkLst>
            <pc:docMk/>
            <pc:sldMk cId="2155555332" sldId="1317"/>
            <ac:spMk id="3" creationId="{00000000-0000-0000-0000-000000000000}"/>
          </ac:spMkLst>
        </pc:spChg>
      </pc:sldChg>
      <pc:sldChg chg="del">
        <pc:chgData name="Routledge, Mandy" userId="bacdedf5-8e30-494b-ad8b-f27fa30c4f8d" providerId="ADAL" clId="{4DCF0D35-5888-41CC-BE08-514000AA44C1}" dt="2021-04-26T08:42:46.472" v="14" actId="2696"/>
        <pc:sldMkLst>
          <pc:docMk/>
          <pc:sldMk cId="2296988383" sldId="1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400" dirty="0"/>
              <a:t>de artiest: de kunstenaar, bijvoorbeeld de zanger, toneelspeler of muzikant</a:t>
            </a:r>
          </a:p>
          <a:p>
            <a:r>
              <a:rPr lang="nl-NL" sz="1400" dirty="0"/>
              <a:t>buiten: niet binnen de grenzen van</a:t>
            </a:r>
          </a:p>
          <a:p>
            <a:r>
              <a:rPr lang="nl-NL" sz="1400" dirty="0"/>
              <a:t>organiseren: regelen</a:t>
            </a:r>
          </a:p>
          <a:p>
            <a:r>
              <a:rPr lang="nl-NL" sz="1400" dirty="0"/>
              <a:t>deelnemen aan: meedoen met</a:t>
            </a:r>
          </a:p>
          <a:p>
            <a:r>
              <a:rPr lang="nl-NL" sz="1400" dirty="0"/>
              <a:t>sowieso: hoe dan ook, in elk geval</a:t>
            </a:r>
          </a:p>
          <a:p>
            <a:r>
              <a:rPr lang="nl-NL" sz="1400" dirty="0"/>
              <a:t>zich voorbereiden: zorgen dat je er klaar voor bent</a:t>
            </a:r>
          </a:p>
          <a:p>
            <a:r>
              <a:rPr lang="nl-NL" sz="1400" dirty="0"/>
              <a:t>presenteren: tijdens een tv-programma of een show aan de kijkers alles vertellen en laten zien</a:t>
            </a:r>
          </a:p>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84942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40001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app.nl/programmas/kinderen-voor-kinder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koningsspelen.nl/inspiratie/zing-en-dan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9396"/>
            <a:ext cx="9144000" cy="6858000"/>
          </a:xfrm>
        </p:spPr>
        <p:txBody>
          <a:bodyPr>
            <a:noAutofit/>
          </a:bodyPr>
          <a:lstStyle/>
          <a:p>
            <a:pPr marL="0" indent="0">
              <a:buNone/>
            </a:pPr>
            <a:r>
              <a:rPr lang="nl-NL" sz="2000" u="sng" dirty="0"/>
              <a:t>Semantisatieverhaal AA:</a:t>
            </a:r>
            <a:br>
              <a:rPr lang="nl-NL" sz="2000" u="sng" dirty="0"/>
            </a:br>
            <a:r>
              <a:rPr lang="nl-NL" sz="2000" dirty="0"/>
              <a:t>Hebben jullie vrijdag op de Koningsspelen ook gedanst op het liedje van Kinderen voor Kinderen: Zij aan zij? </a:t>
            </a:r>
            <a:r>
              <a:rPr lang="nl-NL" sz="2000" dirty="0">
                <a:solidFill>
                  <a:srgbClr val="00B050"/>
                </a:solidFill>
              </a:rPr>
              <a:t>(extra klik). </a:t>
            </a:r>
            <a:r>
              <a:rPr lang="nl-NL" sz="2000" dirty="0"/>
              <a:t>Al heel veel jaren </a:t>
            </a:r>
            <a:r>
              <a:rPr lang="nl-NL" sz="2000" b="1" u="sng" dirty="0"/>
              <a:t>organiseert</a:t>
            </a:r>
            <a:r>
              <a:rPr lang="nl-NL" sz="2000" dirty="0"/>
              <a:t>, </a:t>
            </a:r>
            <a:r>
              <a:rPr lang="nl-NL" sz="2000" b="1" i="1" dirty="0"/>
              <a:t>regelt</a:t>
            </a:r>
            <a:r>
              <a:rPr lang="nl-NL" sz="2000" dirty="0"/>
              <a:t> (BNN)VARA elk jaar een optreden van dit geweldige kinderkoor. Ze doen dit om geld in te zamelen voor arme kinderen. De zangers staan dan als echte </a:t>
            </a:r>
            <a:r>
              <a:rPr lang="nl-NL" sz="2000" b="1" u="sng" dirty="0"/>
              <a:t>artiesten</a:t>
            </a:r>
            <a:r>
              <a:rPr lang="nl-NL" sz="2000" dirty="0"/>
              <a:t>, als echte </a:t>
            </a:r>
            <a:r>
              <a:rPr lang="nl-NL" sz="2000" b="1" i="1" dirty="0"/>
              <a:t>kunstenaars</a:t>
            </a:r>
            <a:r>
              <a:rPr lang="nl-NL" sz="2000" dirty="0"/>
              <a:t> op het toneel en voor de camera. Zo’n optreden doe je natuurlijk niet zomaar. De kinderen moeten </a:t>
            </a:r>
            <a:r>
              <a:rPr lang="nl-NL" sz="2000" b="1" u="sng" dirty="0"/>
              <a:t>zich</a:t>
            </a:r>
            <a:r>
              <a:rPr lang="nl-NL" sz="2000" dirty="0"/>
              <a:t> goed </a:t>
            </a:r>
            <a:r>
              <a:rPr lang="nl-NL" sz="2000" b="1" u="sng" dirty="0"/>
              <a:t>voorbereiden</a:t>
            </a:r>
            <a:r>
              <a:rPr lang="nl-NL" sz="2000" dirty="0"/>
              <a:t> op het optreden. Zich voorbereiden betekent </a:t>
            </a:r>
            <a:r>
              <a:rPr lang="nl-NL" sz="2000" b="1" i="1" dirty="0"/>
              <a:t>zorgen dat je er klaar voor bent. </a:t>
            </a:r>
            <a:r>
              <a:rPr lang="nl-NL" sz="2000" dirty="0"/>
              <a:t>De jongens en meisjes moeten dan nieuwe liedjes instuderen, de choreografie, het dansje, oefenen en goed hun best doen bij de zangles. En weten jullie wat ik zo raar vind? Het geweldige Kinderen voor Kinderen koor is </a:t>
            </a:r>
            <a:r>
              <a:rPr lang="nl-NL" sz="2000" b="1" u="sng" dirty="0"/>
              <a:t>buiten</a:t>
            </a:r>
            <a:r>
              <a:rPr lang="nl-NL" sz="2000" dirty="0"/>
              <a:t> Nederland helemaal niet bekend. Dat betekent dat mensen die </a:t>
            </a:r>
            <a:r>
              <a:rPr lang="nl-NL" sz="2000" b="1" i="1" dirty="0"/>
              <a:t>niet binnen de grenzen van Nederland</a:t>
            </a:r>
            <a:r>
              <a:rPr lang="nl-NL" sz="2000" dirty="0"/>
              <a:t> wonen, het koor niet kennen. Dus in België of Duitsland kennen ze het niet.</a:t>
            </a:r>
            <a:br>
              <a:rPr lang="nl-NL" sz="2000" dirty="0"/>
            </a:br>
            <a:r>
              <a:rPr lang="nl-NL" sz="2000" dirty="0"/>
              <a:t>Misschien wil iemand van jullie ook wel </a:t>
            </a:r>
            <a:r>
              <a:rPr lang="nl-NL" sz="2000" b="1" u="sng" dirty="0"/>
              <a:t>deelnemen aan</a:t>
            </a:r>
            <a:r>
              <a:rPr lang="nl-NL" sz="2000" dirty="0"/>
              <a:t> dit koor, misschien wil jij of jij </a:t>
            </a:r>
            <a:r>
              <a:rPr lang="nl-NL" sz="2000" dirty="0">
                <a:solidFill>
                  <a:srgbClr val="00B050"/>
                </a:solidFill>
              </a:rPr>
              <a:t>(wijzen) </a:t>
            </a:r>
            <a:r>
              <a:rPr lang="nl-NL" sz="2000" dirty="0"/>
              <a:t>ook wel </a:t>
            </a:r>
            <a:r>
              <a:rPr lang="nl-NL" sz="2000" b="1" i="1" dirty="0"/>
              <a:t>meedoen met</a:t>
            </a:r>
            <a:r>
              <a:rPr lang="nl-NL" sz="2000" dirty="0"/>
              <a:t> al die geweldige optredens. Je moet dan eerst laten zien dat jij ook goed kan zingen en dansen. Want dat moet je </a:t>
            </a:r>
            <a:r>
              <a:rPr lang="nl-NL" sz="2000" b="1" u="sng" dirty="0"/>
              <a:t>sowieso</a:t>
            </a:r>
            <a:r>
              <a:rPr lang="nl-NL" sz="2000" dirty="0"/>
              <a:t>, </a:t>
            </a:r>
            <a:r>
              <a:rPr lang="nl-NL" sz="2000" b="1" i="1" dirty="0"/>
              <a:t>hoe dan ook – in elk geval</a:t>
            </a:r>
            <a:r>
              <a:rPr lang="nl-NL" sz="2000" dirty="0"/>
              <a:t> heel goed kunnen. Woensdagmiddag 28 april kun je nog één keer kijken naar het laatste optreden van het Kinderen voor Kinderen koor. Deze voorstelling </a:t>
            </a:r>
            <a:r>
              <a:rPr lang="nl-NL" sz="2000" b="1" u="sng" dirty="0"/>
              <a:t>presenteert</a:t>
            </a:r>
            <a:r>
              <a:rPr lang="nl-NL" sz="2000" dirty="0"/>
              <a:t> Ridder van Kooten. Presenteren is </a:t>
            </a:r>
            <a:r>
              <a:rPr lang="nl-NL" sz="2000" b="1" i="1" dirty="0"/>
              <a:t>tijdens een tv-programma of een show aan de kijkers alles vertellen en laten zien. </a:t>
            </a:r>
            <a:r>
              <a:rPr lang="nl-NL" sz="2000" dirty="0"/>
              <a:t>Ben je nieuwsgierig geworden en wil je allerlei clips zien en alles lezen over Kinderen voor Kinderen dan kun je op de website kijken. (</a:t>
            </a:r>
            <a:r>
              <a:rPr lang="nl-NL" sz="2000" dirty="0">
                <a:hlinkClick r:id="rId3"/>
              </a:rPr>
              <a:t>https://www.zapp.nl/programmas/kinderen-voor-kinderen</a:t>
            </a:r>
            <a:r>
              <a:rPr lang="nl-NL" sz="2000" dirty="0"/>
              <a:t>)</a:t>
            </a:r>
            <a:endParaRPr lang="nl-NL" sz="2000" b="1" i="1"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presenteren</a:t>
            </a:r>
          </a:p>
        </p:txBody>
      </p:sp>
      <p:pic>
        <p:nvPicPr>
          <p:cNvPr id="4" name="Afbeelding 3" descr="Afbeelding met persoon, kostuum, kleding, buiten&#10;&#10;Automatisch gegenereerde beschrijving">
            <a:extLst>
              <a:ext uri="{FF2B5EF4-FFF2-40B4-BE49-F238E27FC236}">
                <a16:creationId xmlns:a16="http://schemas.microsoft.com/office/drawing/2014/main" id="{DF4EE886-24A4-45B6-A257-FEA333B799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3808" y="1412776"/>
            <a:ext cx="3171825" cy="4762500"/>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binnen</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buiten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4142" y="1617422"/>
            <a:ext cx="4226574"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wel binnen de  grenzen van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000" dirty="0">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‘Kinderen voor Kinderen’ show is alleen </a:t>
            </a:r>
            <a:r>
              <a:rPr lang="nl-NL" sz="2000" i="1" u="sng" dirty="0">
                <a:solidFill>
                  <a:srgbClr val="387038"/>
                </a:solidFill>
                <a:latin typeface="Century Gothic" panose="020B0502020202020204" pitchFamily="34" charset="0"/>
                <a:ea typeface="Calibri"/>
                <a:cs typeface="Times New Roman"/>
              </a:rPr>
              <a:t>binnen</a:t>
            </a:r>
            <a:r>
              <a:rPr lang="nl-NL" sz="2000" i="1" dirty="0">
                <a:solidFill>
                  <a:srgbClr val="387038"/>
                </a:solidFill>
                <a:latin typeface="Century Gothic" panose="020B0502020202020204" pitchFamily="34" charset="0"/>
                <a:ea typeface="Calibri"/>
                <a:cs typeface="Times New Roman"/>
              </a:rPr>
              <a:t>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Nederland op de TV.</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5" y="1617422"/>
            <a:ext cx="4248472" cy="45478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binnen de grenzen van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4000" dirty="0">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11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‘Kinderen voor Kinderen’ is </a:t>
            </a:r>
            <a:r>
              <a:rPr lang="nl-NL" sz="2000" i="1" u="sng" dirty="0">
                <a:solidFill>
                  <a:srgbClr val="387038"/>
                </a:solidFill>
                <a:effectLst/>
                <a:latin typeface="Century Gothic" panose="020B0502020202020204" pitchFamily="34" charset="0"/>
                <a:ea typeface="Calibri"/>
                <a:cs typeface="Times New Roman"/>
              </a:rPr>
              <a:t>buiten</a:t>
            </a:r>
            <a:r>
              <a:rPr lang="nl-NL" sz="2000" i="1" dirty="0">
                <a:solidFill>
                  <a:srgbClr val="387038"/>
                </a:solidFill>
                <a:effectLst/>
                <a:latin typeface="Century Gothic" panose="020B0502020202020204" pitchFamily="34" charset="0"/>
                <a:ea typeface="Calibri"/>
                <a:cs typeface="Times New Roman"/>
              </a:rPr>
              <a:t> Nederland niet bekend.</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70B58DF4-1D77-4732-83D4-FCA39DC880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1879" y="2684211"/>
            <a:ext cx="2165986" cy="2203609"/>
          </a:xfrm>
          <a:prstGeom prst="rect">
            <a:avLst/>
          </a:prstGeom>
        </p:spPr>
      </p:pic>
      <p:grpSp>
        <p:nvGrpSpPr>
          <p:cNvPr id="10" name="Groep 9"/>
          <p:cNvGrpSpPr/>
          <p:nvPr/>
        </p:nvGrpSpPr>
        <p:grpSpPr>
          <a:xfrm>
            <a:off x="5398430" y="2060848"/>
            <a:ext cx="2883642" cy="3078913"/>
            <a:chOff x="1854424" y="585298"/>
            <a:chExt cx="5681873" cy="6066631"/>
          </a:xfrm>
        </p:grpSpPr>
        <p:pic>
          <p:nvPicPr>
            <p:cNvPr id="16" name="Afbeelding 15">
              <a:extLst>
                <a:ext uri="{FF2B5EF4-FFF2-40B4-BE49-F238E27FC236}">
                  <a16:creationId xmlns:a16="http://schemas.microsoft.com/office/drawing/2014/main" id="{FD503BE0-61D7-43E0-828E-E14B1A4DF5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5658" y="1674087"/>
              <a:ext cx="3324225" cy="4038600"/>
            </a:xfrm>
            <a:prstGeom prst="rect">
              <a:avLst/>
            </a:prstGeom>
          </p:spPr>
        </p:pic>
        <p:sp>
          <p:nvSpPr>
            <p:cNvPr id="17" name="Pijl: rechts 6">
              <a:extLst>
                <a:ext uri="{FF2B5EF4-FFF2-40B4-BE49-F238E27FC236}">
                  <a16:creationId xmlns:a16="http://schemas.microsoft.com/office/drawing/2014/main" id="{ED9B688A-1419-4D8D-A2F4-E035F2ED4B16}"/>
                </a:ext>
              </a:extLst>
            </p:cNvPr>
            <p:cNvSpPr/>
            <p:nvPr/>
          </p:nvSpPr>
          <p:spPr>
            <a:xfrm rot="18031356">
              <a:off x="5260235" y="966839"/>
              <a:ext cx="1247713"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sp>
          <p:nvSpPr>
            <p:cNvPr id="18" name="Pijl: rechts 16">
              <a:extLst>
                <a:ext uri="{FF2B5EF4-FFF2-40B4-BE49-F238E27FC236}">
                  <a16:creationId xmlns:a16="http://schemas.microsoft.com/office/drawing/2014/main" id="{F5B13D5F-288C-400D-A617-E529C5A5499E}"/>
                </a:ext>
              </a:extLst>
            </p:cNvPr>
            <p:cNvSpPr/>
            <p:nvPr/>
          </p:nvSpPr>
          <p:spPr>
            <a:xfrm>
              <a:off x="5884091" y="3693387"/>
              <a:ext cx="1652206"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sp>
          <p:nvSpPr>
            <p:cNvPr id="19" name="Pijl: rechts 17">
              <a:extLst>
                <a:ext uri="{FF2B5EF4-FFF2-40B4-BE49-F238E27FC236}">
                  <a16:creationId xmlns:a16="http://schemas.microsoft.com/office/drawing/2014/main" id="{EBE800FB-4613-49C4-A3C5-7A0862F7DDF6}"/>
                </a:ext>
              </a:extLst>
            </p:cNvPr>
            <p:cNvSpPr/>
            <p:nvPr/>
          </p:nvSpPr>
          <p:spPr>
            <a:xfrm rot="10800000">
              <a:off x="1854424" y="2898652"/>
              <a:ext cx="1652206"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pic>
          <p:nvPicPr>
            <p:cNvPr id="20" name="Afbeelding 19">
              <a:extLst>
                <a:ext uri="{FF2B5EF4-FFF2-40B4-BE49-F238E27FC236}">
                  <a16:creationId xmlns:a16="http://schemas.microsoft.com/office/drawing/2014/main" id="{1FDB97CD-FEB6-4066-B395-B25C6C98C4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134796" y="5539312"/>
              <a:ext cx="1682642" cy="542591"/>
            </a:xfrm>
            <a:prstGeom prst="rect">
              <a:avLst/>
            </a:prstGeom>
          </p:spPr>
        </p:pic>
      </p:grpSp>
    </p:spTree>
    <p:extLst>
      <p:ext uri="{BB962C8B-B14F-4D97-AF65-F5344CB8AC3E}">
        <p14:creationId xmlns:p14="http://schemas.microsoft.com/office/powerpoint/2010/main" val="12717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sowieso</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420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absoluut niet</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4142" y="1600776"/>
            <a:ext cx="4226574" cy="46971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hoe dan ook, in elk geval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4000" dirty="0">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Als je mee wilt doen met ‘Kinderen voor Kinderen’ dan moet je </a:t>
            </a:r>
            <a:r>
              <a:rPr lang="nl-NL" sz="2000" i="1" u="sng" dirty="0">
                <a:solidFill>
                  <a:srgbClr val="387038"/>
                </a:solidFill>
                <a:latin typeface="Century Gothic" panose="020B0502020202020204" pitchFamily="34" charset="0"/>
                <a:ea typeface="Calibri"/>
                <a:cs typeface="Times New Roman"/>
              </a:rPr>
              <a:t>sowieso</a:t>
            </a:r>
            <a:r>
              <a:rPr lang="nl-NL" sz="2000" i="1" dirty="0">
                <a:solidFill>
                  <a:srgbClr val="387038"/>
                </a:solidFill>
                <a:latin typeface="Century Gothic" panose="020B0502020202020204" pitchFamily="34" charset="0"/>
                <a:ea typeface="Calibri"/>
                <a:cs typeface="Times New Roman"/>
              </a:rPr>
              <a:t> goed kunnen dansen.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5" y="1600776"/>
            <a:ext cx="4248472" cy="45145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geen geval</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4000" dirty="0">
                <a:latin typeface="Century Gothic" panose="020B0502020202020204" pitchFamily="34" charset="0"/>
                <a:ea typeface="Calibri"/>
                <a:cs typeface="Times New Roman"/>
              </a:rPr>
              <a:t> </a:t>
            </a: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Als je niet kunt dansen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kun je </a:t>
            </a:r>
            <a:r>
              <a:rPr lang="nl-NL" sz="2000" i="1" u="sng" dirty="0">
                <a:solidFill>
                  <a:srgbClr val="387038"/>
                </a:solidFill>
                <a:latin typeface="Century Gothic" panose="020B0502020202020204" pitchFamily="34" charset="0"/>
                <a:ea typeface="Calibri"/>
                <a:cs typeface="Times New Roman"/>
              </a:rPr>
              <a:t>absoluut niet</a:t>
            </a:r>
            <a:r>
              <a:rPr lang="nl-NL" sz="2000" i="1" dirty="0">
                <a:solidFill>
                  <a:srgbClr val="387038"/>
                </a:solidFill>
                <a:latin typeface="Century Gothic" panose="020B0502020202020204" pitchFamily="34" charset="0"/>
                <a:ea typeface="Calibri"/>
                <a:cs typeface="Times New Roman"/>
              </a:rPr>
              <a:t> meedoen met ‘Kinderen voor Kinderen’.</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5CC3AAA-509F-41F6-9DEA-7C71B1E94F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098" y="2895802"/>
            <a:ext cx="3850709" cy="1481072"/>
          </a:xfrm>
          <a:prstGeom prst="rect">
            <a:avLst/>
          </a:prstGeom>
        </p:spPr>
      </p:pic>
      <p:pic>
        <p:nvPicPr>
          <p:cNvPr id="9" name="Afbeelding 8" descr="Afbeelding met jurk&#10;&#10;Automatisch gegenereerde beschrijving">
            <a:extLst>
              <a:ext uri="{FF2B5EF4-FFF2-40B4-BE49-F238E27FC236}">
                <a16:creationId xmlns:a16="http://schemas.microsoft.com/office/drawing/2014/main" id="{B2B1224A-722E-4AFB-A695-1710182DDE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9178" y="2367857"/>
            <a:ext cx="1842144" cy="2122286"/>
          </a:xfrm>
          <a:prstGeom prst="rect">
            <a:avLst/>
          </a:prstGeom>
        </p:spPr>
      </p:pic>
    </p:spTree>
    <p:extLst>
      <p:ext uri="{BB962C8B-B14F-4D97-AF65-F5344CB8AC3E}">
        <p14:creationId xmlns:p14="http://schemas.microsoft.com/office/powerpoint/2010/main" val="176055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4336"/>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21605" y="4759313"/>
            <a:ext cx="2522811" cy="685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0" y="3863854"/>
            <a:ext cx="2808312" cy="10053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134374" y="3645024"/>
            <a:ext cx="2643172" cy="7106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89586" y="4765402"/>
            <a:ext cx="2936055" cy="10375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oefenen </a:t>
            </a:r>
            <a:endParaRPr lang="nl-NL" sz="3200" dirty="0">
              <a:effectLst/>
              <a:latin typeface="Century Gothic" panose="020B0502020202020204" pitchFamily="34" charset="0"/>
              <a:ea typeface="Calibri"/>
              <a:cs typeface="Times New Roman"/>
            </a:endParaRPr>
          </a:p>
        </p:txBody>
      </p:sp>
      <p:sp>
        <p:nvSpPr>
          <p:cNvPr id="9" name="Text Box 14"/>
          <p:cNvSpPr txBox="1"/>
          <p:nvPr/>
        </p:nvSpPr>
        <p:spPr>
          <a:xfrm>
            <a:off x="3104235" y="3789040"/>
            <a:ext cx="2915220" cy="8712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zich voorbereiden</a:t>
            </a:r>
            <a:endParaRPr lang="nl-NL" sz="3200" dirty="0">
              <a:effectLst/>
              <a:latin typeface="Century Gothic" panose="020B0502020202020204" pitchFamily="34" charset="0"/>
              <a:ea typeface="Calibri"/>
              <a:cs typeface="Times New Roman"/>
            </a:endParaRPr>
          </a:p>
        </p:txBody>
      </p:sp>
      <p:sp>
        <p:nvSpPr>
          <p:cNvPr id="10" name="Text Box 14"/>
          <p:cNvSpPr txBox="1"/>
          <p:nvPr/>
        </p:nvSpPr>
        <p:spPr>
          <a:xfrm>
            <a:off x="6056830" y="3717032"/>
            <a:ext cx="2835650" cy="6172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optreden</a:t>
            </a:r>
            <a:endParaRPr lang="nl-NL" sz="3200" dirty="0">
              <a:effectLst/>
              <a:latin typeface="Century Gothic" panose="020B0502020202020204" pitchFamily="34" charset="0"/>
              <a:ea typeface="Calibri"/>
              <a:cs typeface="Times New Roman"/>
            </a:endParaRPr>
          </a:p>
        </p:txBody>
      </p:sp>
      <p:sp>
        <p:nvSpPr>
          <p:cNvPr id="11" name="Text Box 14"/>
          <p:cNvSpPr txBox="1"/>
          <p:nvPr/>
        </p:nvSpPr>
        <p:spPr>
          <a:xfrm>
            <a:off x="393005" y="476672"/>
            <a:ext cx="8643491"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kinderen moeten thuis veel oefenen en </a:t>
            </a:r>
            <a:r>
              <a:rPr lang="nl-NL" sz="2000" i="1" u="sng" dirty="0">
                <a:solidFill>
                  <a:srgbClr val="387038"/>
                </a:solidFill>
                <a:latin typeface="Century Gothic" panose="020B0502020202020204" pitchFamily="34" charset="0"/>
                <a:ea typeface="Calibri"/>
                <a:cs typeface="Times New Roman"/>
              </a:rPr>
              <a:t>zich</a:t>
            </a:r>
            <a:r>
              <a:rPr lang="nl-NL" sz="2000" i="1" dirty="0">
                <a:solidFill>
                  <a:srgbClr val="387038"/>
                </a:solidFill>
                <a:latin typeface="Century Gothic" panose="020B0502020202020204" pitchFamily="34" charset="0"/>
                <a:ea typeface="Calibri"/>
                <a:cs typeface="Times New Roman"/>
              </a:rPr>
              <a:t> </a:t>
            </a:r>
            <a:r>
              <a:rPr lang="nl-NL" sz="2000" i="1" u="sng" dirty="0">
                <a:solidFill>
                  <a:srgbClr val="387038"/>
                </a:solidFill>
                <a:latin typeface="Century Gothic" panose="020B0502020202020204" pitchFamily="34" charset="0"/>
                <a:ea typeface="Calibri"/>
                <a:cs typeface="Times New Roman"/>
              </a:rPr>
              <a:t>voorbereiden</a:t>
            </a:r>
            <a:r>
              <a:rPr lang="nl-NL" sz="2000" i="1" dirty="0">
                <a:solidFill>
                  <a:srgbClr val="387038"/>
                </a:solidFill>
                <a:latin typeface="Century Gothic" panose="020B0502020202020204" pitchFamily="34" charset="0"/>
                <a:ea typeface="Calibri"/>
                <a:cs typeface="Times New Roman"/>
              </a:rPr>
              <a:t>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met zangles op het optreden.</a:t>
            </a:r>
            <a:endParaRPr lang="nl-NL" sz="1100" i="1" dirty="0">
              <a:effectLst/>
              <a:latin typeface="Century Gothic" panose="020B0502020202020204" pitchFamily="34" charset="0"/>
              <a:ea typeface="Calibri"/>
              <a:cs typeface="Times New Roman"/>
            </a:endParaRPr>
          </a:p>
        </p:txBody>
      </p:sp>
      <p:sp>
        <p:nvSpPr>
          <p:cNvPr id="16" name="Text Box 14"/>
          <p:cNvSpPr txBox="1"/>
          <p:nvPr/>
        </p:nvSpPr>
        <p:spPr>
          <a:xfrm>
            <a:off x="3146981" y="5076886"/>
            <a:ext cx="2808378" cy="8723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a:extLst>
              <a:ext uri="{FF2B5EF4-FFF2-40B4-BE49-F238E27FC236}">
                <a16:creationId xmlns:a16="http://schemas.microsoft.com/office/drawing/2014/main" id="{549F890D-31ED-426C-8098-2E2828731722}"/>
              </a:ext>
            </a:extLst>
          </p:cNvPr>
          <p:cNvSpPr txBox="1">
            <a:spLocks noChangeArrowheads="1"/>
          </p:cNvSpPr>
          <p:nvPr/>
        </p:nvSpPr>
        <p:spPr bwMode="auto">
          <a:xfrm>
            <a:off x="3147047" y="4995861"/>
            <a:ext cx="3153145" cy="102542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zorgen dat je er </a:t>
            </a:r>
            <a:br>
              <a:rPr lang="nl-NL" sz="2400" dirty="0">
                <a:effectLst/>
                <a:latin typeface="Century Gothic" panose="020B0502020202020204" pitchFamily="34" charset="0"/>
                <a:ea typeface="Calibri"/>
                <a:cs typeface="Times New Roman"/>
              </a:rPr>
            </a:br>
            <a:r>
              <a:rPr lang="nl-NL" sz="2400" dirty="0">
                <a:effectLst/>
                <a:latin typeface="Century Gothic" panose="020B0502020202020204" pitchFamily="34" charset="0"/>
                <a:ea typeface="Calibri"/>
                <a:cs typeface="Times New Roman"/>
              </a:rPr>
              <a:t>klaar voor bent</a:t>
            </a:r>
          </a:p>
        </p:txBody>
      </p:sp>
      <p:pic>
        <p:nvPicPr>
          <p:cNvPr id="2" name="Afbeelding 1">
            <a:extLst>
              <a:ext uri="{FF2B5EF4-FFF2-40B4-BE49-F238E27FC236}">
                <a16:creationId xmlns:a16="http://schemas.microsoft.com/office/drawing/2014/main" id="{D352B1B2-0F41-4127-948C-9A4E51F869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8814" y="2244145"/>
            <a:ext cx="2354364" cy="1472887"/>
          </a:xfrm>
          <a:prstGeom prst="rect">
            <a:avLst/>
          </a:prstGeom>
        </p:spPr>
      </p:pic>
      <p:pic>
        <p:nvPicPr>
          <p:cNvPr id="18" name="Afbeelding 17" descr="Afbeelding met persoon, menigte&#10;&#10;Automatisch gegenereerde beschrijving">
            <a:extLst>
              <a:ext uri="{FF2B5EF4-FFF2-40B4-BE49-F238E27FC236}">
                <a16:creationId xmlns:a16="http://schemas.microsoft.com/office/drawing/2014/main" id="{B9C8907A-E5C1-44D5-BBE6-69EDA8218B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179" y="3170625"/>
            <a:ext cx="2053662" cy="1489626"/>
          </a:xfrm>
          <a:prstGeom prst="rect">
            <a:avLst/>
          </a:prstGeom>
        </p:spPr>
      </p:pic>
      <p:pic>
        <p:nvPicPr>
          <p:cNvPr id="24" name="Afbeelding 23" descr="Afbeelding met tekst, buiten&#10;&#10;Automatisch gegenereerde beschrijving">
            <a:extLst>
              <a:ext uri="{FF2B5EF4-FFF2-40B4-BE49-F238E27FC236}">
                <a16:creationId xmlns:a16="http://schemas.microsoft.com/office/drawing/2014/main" id="{D626D4B6-109E-4404-A898-F8BBEBCA8B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7969" y="1752658"/>
            <a:ext cx="2237565" cy="1728192"/>
          </a:xfrm>
          <a:prstGeom prst="rect">
            <a:avLst/>
          </a:prstGeom>
        </p:spPr>
      </p:pic>
      <p:sp>
        <p:nvSpPr>
          <p:cNvPr id="3" name="Tekstvak 2">
            <a:extLst>
              <a:ext uri="{FF2B5EF4-FFF2-40B4-BE49-F238E27FC236}">
                <a16:creationId xmlns:a16="http://schemas.microsoft.com/office/drawing/2014/main" id="{D96A3603-034D-406B-90C9-331E8A00E149}"/>
              </a:ext>
            </a:extLst>
          </p:cNvPr>
          <p:cNvSpPr txBox="1"/>
          <p:nvPr/>
        </p:nvSpPr>
        <p:spPr>
          <a:xfrm>
            <a:off x="6056830" y="5661248"/>
            <a:ext cx="1683522" cy="215444"/>
          </a:xfrm>
          <a:prstGeom prst="rect">
            <a:avLst/>
          </a:prstGeom>
          <a:noFill/>
        </p:spPr>
        <p:txBody>
          <a:bodyPr wrap="square" rtlCol="0">
            <a:spAutoFit/>
          </a:bodyPr>
          <a:lstStyle/>
          <a:p>
            <a:r>
              <a:rPr lang="nl-NL" sz="800" dirty="0"/>
              <a:t>Bron: zapp.nl</a:t>
            </a:r>
          </a:p>
        </p:txBody>
      </p:sp>
    </p:spTree>
    <p:extLst>
      <p:ext uri="{BB962C8B-B14F-4D97-AF65-F5344CB8AC3E}">
        <p14:creationId xmlns:p14="http://schemas.microsoft.com/office/powerpoint/2010/main" val="100908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55776" y="479543"/>
            <a:ext cx="325813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141241" y="407535"/>
            <a:ext cx="4158951"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de </a:t>
            </a:r>
            <a:r>
              <a:rPr lang="nl-NL" sz="4800" b="1" dirty="0">
                <a:solidFill>
                  <a:prstClr val="black"/>
                </a:solidFill>
                <a:latin typeface="Century Gothic" panose="020B0502020202020204" pitchFamily="34" charset="0"/>
                <a:ea typeface="Calibri"/>
                <a:cs typeface="Times New Roman"/>
              </a:rPr>
              <a:t>artiest</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95535" y="3859035"/>
            <a:ext cx="24425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3528" y="3861048"/>
            <a:ext cx="2547529" cy="66330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400" b="1" dirty="0">
                <a:solidFill>
                  <a:prstClr val="black"/>
                </a:solidFill>
                <a:latin typeface="Century Gothic" panose="020B0502020202020204" pitchFamily="34" charset="0"/>
                <a:ea typeface="Calibri"/>
                <a:cs typeface="Times New Roman"/>
              </a:rPr>
              <a:t>d</a:t>
            </a:r>
            <a:r>
              <a:rPr kumimoji="0" lang="nl-NL" sz="34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 </a:t>
            </a:r>
            <a:r>
              <a:rPr lang="nl-NL" sz="3400" b="1" dirty="0">
                <a:solidFill>
                  <a:prstClr val="black"/>
                </a:solidFill>
                <a:latin typeface="Century Gothic" panose="020B0502020202020204" pitchFamily="34" charset="0"/>
                <a:ea typeface="Calibri"/>
                <a:cs typeface="Times New Roman"/>
              </a:rPr>
              <a:t>schilder</a:t>
            </a:r>
            <a:endParaRPr kumimoji="0" lang="nl-NL" sz="34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940152" y="3875920"/>
            <a:ext cx="2880320" cy="6671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796136" y="3861048"/>
            <a:ext cx="3209633" cy="65020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400" b="1" dirty="0">
                <a:solidFill>
                  <a:prstClr val="black"/>
                </a:solidFill>
                <a:latin typeface="Century Gothic" panose="020B0502020202020204" pitchFamily="34" charset="0"/>
                <a:ea typeface="Calibri"/>
                <a:cs typeface="Times New Roman"/>
              </a:rPr>
              <a:t>d</a:t>
            </a:r>
            <a:r>
              <a:rPr kumimoji="0" lang="nl-NL" sz="34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 muzikant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5885101" y="493264"/>
            <a:ext cx="2935371" cy="67715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5868144" y="530061"/>
            <a:ext cx="3150634" cy="441357"/>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altLang="nl-NL" sz="2400" dirty="0">
                <a:solidFill>
                  <a:prstClr val="black"/>
                </a:solidFill>
                <a:latin typeface="Century Gothic" panose="020B0502020202020204" pitchFamily="34" charset="0"/>
              </a:rPr>
              <a:t>= </a:t>
            </a:r>
            <a:r>
              <a:rPr lang="nl-NL" altLang="nl-NL" sz="2800" dirty="0">
                <a:solidFill>
                  <a:prstClr val="black"/>
                </a:solidFill>
                <a:latin typeface="Century Gothic" panose="020B0502020202020204" pitchFamily="34" charset="0"/>
              </a:rPr>
              <a:t>de kunstenaar</a:t>
            </a: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14" name="Afbeelding 13">
            <a:extLst>
              <a:ext uri="{FF2B5EF4-FFF2-40B4-BE49-F238E27FC236}">
                <a16:creationId xmlns:a16="http://schemas.microsoft.com/office/drawing/2014/main" id="{DD2FD2CC-0096-48E5-B836-5F6696067A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856" y="4642301"/>
            <a:ext cx="2047059" cy="1329365"/>
          </a:xfrm>
          <a:prstGeom prst="rect">
            <a:avLst/>
          </a:prstGeom>
        </p:spPr>
      </p:pic>
      <p:pic>
        <p:nvPicPr>
          <p:cNvPr id="22" name="Afbeelding 21">
            <a:extLst>
              <a:ext uri="{FF2B5EF4-FFF2-40B4-BE49-F238E27FC236}">
                <a16:creationId xmlns:a16="http://schemas.microsoft.com/office/drawing/2014/main" id="{144C6E3B-10C9-41D6-B6BA-319A531F1D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0498" y="4608582"/>
            <a:ext cx="935878" cy="1364252"/>
          </a:xfrm>
          <a:prstGeom prst="rect">
            <a:avLst/>
          </a:prstGeom>
          <a:ln>
            <a:solidFill>
              <a:schemeClr val="tx1"/>
            </a:solidFill>
          </a:ln>
        </p:spPr>
      </p:pic>
      <p:sp>
        <p:nvSpPr>
          <p:cNvPr id="17" name="Text Box 14"/>
          <p:cNvSpPr txBox="1"/>
          <p:nvPr/>
        </p:nvSpPr>
        <p:spPr>
          <a:xfrm>
            <a:off x="2943066" y="3859035"/>
            <a:ext cx="287084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6" name="Tekstvak 15">
            <a:extLst>
              <a:ext uri="{FF2B5EF4-FFF2-40B4-BE49-F238E27FC236}">
                <a16:creationId xmlns:a16="http://schemas.microsoft.com/office/drawing/2014/main" id="{4B3C8F04-B674-47EC-BFE5-D929C2D67690}"/>
              </a:ext>
            </a:extLst>
          </p:cNvPr>
          <p:cNvSpPr txBox="1"/>
          <p:nvPr/>
        </p:nvSpPr>
        <p:spPr>
          <a:xfrm>
            <a:off x="2987824" y="4037583"/>
            <a:ext cx="2971051" cy="615553"/>
          </a:xfrm>
          <a:prstGeom prst="rect">
            <a:avLst/>
          </a:prstGeom>
          <a:noFill/>
        </p:spPr>
        <p:txBody>
          <a:bodyPr wrap="square" rtlCol="0">
            <a:spAutoFit/>
          </a:bodyPr>
          <a:lstStyle/>
          <a:p>
            <a:r>
              <a:rPr lang="nl-NL" sz="3400" b="1" dirty="0">
                <a:latin typeface="Century Gothic" panose="020B0502020202020204" pitchFamily="34" charset="0"/>
              </a:rPr>
              <a:t>toneelspeler</a:t>
            </a:r>
          </a:p>
        </p:txBody>
      </p:sp>
      <p:sp>
        <p:nvSpPr>
          <p:cNvPr id="18" name="Tekstvak 17">
            <a:extLst>
              <a:ext uri="{FF2B5EF4-FFF2-40B4-BE49-F238E27FC236}">
                <a16:creationId xmlns:a16="http://schemas.microsoft.com/office/drawing/2014/main" id="{4B3C8F04-B674-47EC-BFE5-D929C2D67690}"/>
              </a:ext>
            </a:extLst>
          </p:cNvPr>
          <p:cNvSpPr txBox="1"/>
          <p:nvPr/>
        </p:nvSpPr>
        <p:spPr>
          <a:xfrm>
            <a:off x="3563888" y="3749551"/>
            <a:ext cx="1254156" cy="615553"/>
          </a:xfrm>
          <a:prstGeom prst="rect">
            <a:avLst/>
          </a:prstGeom>
          <a:noFill/>
        </p:spPr>
        <p:txBody>
          <a:bodyPr wrap="square" rtlCol="0">
            <a:spAutoFit/>
          </a:bodyPr>
          <a:lstStyle/>
          <a:p>
            <a:r>
              <a:rPr lang="nl-NL" sz="3400" b="1" dirty="0">
                <a:latin typeface="Century Gothic" panose="020B0502020202020204" pitchFamily="34" charset="0"/>
              </a:rPr>
              <a:t>de</a:t>
            </a:r>
          </a:p>
        </p:txBody>
      </p:sp>
      <p:pic>
        <p:nvPicPr>
          <p:cNvPr id="2" name="Picture 2" descr="Wie heeft er niet met open mond gekeken naar Bob Ross? | Binnenland | AD.n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0065" y="4673569"/>
            <a:ext cx="1413513" cy="123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7D522FA-FD9D-4524-A402-A553099610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9711" y="2962021"/>
            <a:ext cx="1737511" cy="1981372"/>
          </a:xfrm>
          <a:prstGeom prst="rect">
            <a:avLst/>
          </a:prstGeom>
        </p:spPr>
      </p:pic>
      <p:pic>
        <p:nvPicPr>
          <p:cNvPr id="4" name="Afbeelding 3">
            <a:extLst>
              <a:ext uri="{FF2B5EF4-FFF2-40B4-BE49-F238E27FC236}">
                <a16:creationId xmlns:a16="http://schemas.microsoft.com/office/drawing/2014/main" id="{5F1DB2A8-8810-4BE8-8613-1CDF5AA039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79964">
            <a:off x="6286099" y="3795223"/>
            <a:ext cx="2566638" cy="603556"/>
          </a:xfrm>
          <a:prstGeom prst="rect">
            <a:avLst/>
          </a:prstGeom>
        </p:spPr>
      </p:pic>
      <p:pic>
        <p:nvPicPr>
          <p:cNvPr id="6" name="Afbeelding 5">
            <a:extLst>
              <a:ext uri="{FF2B5EF4-FFF2-40B4-BE49-F238E27FC236}">
                <a16:creationId xmlns:a16="http://schemas.microsoft.com/office/drawing/2014/main" id="{5FD96AC1-05F9-4427-86C0-C1A40E417A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448" y="2086417"/>
            <a:ext cx="4261473" cy="932769"/>
          </a:xfrm>
          <a:prstGeom prst="rect">
            <a:avLst/>
          </a:prstGeom>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26" y="20434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43520" y="2962425"/>
            <a:ext cx="4005530" cy="9361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353318" y="2881039"/>
            <a:ext cx="3679137"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de show</a:t>
            </a:r>
            <a:endParaRPr lang="nl-NL" sz="16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691680" y="3743719"/>
            <a:ext cx="1551840" cy="69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841264" y="872294"/>
            <a:ext cx="989889" cy="20901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95536" y="638120"/>
            <a:ext cx="352839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71003" y="617808"/>
            <a:ext cx="340891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organiseren</a:t>
            </a:r>
            <a:endParaRPr lang="nl-NL" sz="4000" dirty="0">
              <a:effectLst/>
              <a:latin typeface="Century Gothic" panose="020B0502020202020204" pitchFamily="34" charset="0"/>
              <a:ea typeface="Calibri"/>
              <a:cs typeface="Times New Roman"/>
            </a:endParaRPr>
          </a:p>
        </p:txBody>
      </p:sp>
      <p:sp>
        <p:nvSpPr>
          <p:cNvPr id="15" name="Text Box 14"/>
          <p:cNvSpPr txBox="1"/>
          <p:nvPr/>
        </p:nvSpPr>
        <p:spPr>
          <a:xfrm>
            <a:off x="4527228" y="1280370"/>
            <a:ext cx="37952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334202" y="1248376"/>
            <a:ext cx="42043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deelnemen aan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6"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10" name="Afbeelding 9">
            <a:extLst>
              <a:ext uri="{FF2B5EF4-FFF2-40B4-BE49-F238E27FC236}">
                <a16:creationId xmlns:a16="http://schemas.microsoft.com/office/drawing/2014/main" id="{B7729968-DA1D-4960-AC02-8FE2E5F033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7228" y="1896448"/>
            <a:ext cx="3291238" cy="656353"/>
          </a:xfrm>
          <a:prstGeom prst="rect">
            <a:avLst/>
          </a:prstGeom>
        </p:spPr>
      </p:pic>
      <p:sp>
        <p:nvSpPr>
          <p:cNvPr id="11" name="Tekstvak 10">
            <a:extLst>
              <a:ext uri="{FF2B5EF4-FFF2-40B4-BE49-F238E27FC236}">
                <a16:creationId xmlns:a16="http://schemas.microsoft.com/office/drawing/2014/main" id="{ACFEA163-B825-4C66-BBA6-240AC288EF5A}"/>
              </a:ext>
            </a:extLst>
          </p:cNvPr>
          <p:cNvSpPr txBox="1"/>
          <p:nvPr/>
        </p:nvSpPr>
        <p:spPr>
          <a:xfrm>
            <a:off x="4568239" y="1916277"/>
            <a:ext cx="3237614" cy="523220"/>
          </a:xfrm>
          <a:prstGeom prst="rect">
            <a:avLst/>
          </a:prstGeom>
          <a:noFill/>
        </p:spPr>
        <p:txBody>
          <a:bodyPr wrap="square" rtlCol="0">
            <a:spAutoFit/>
          </a:bodyPr>
          <a:lstStyle/>
          <a:p>
            <a:r>
              <a:rPr lang="nl-NL" sz="2800" dirty="0">
                <a:solidFill>
                  <a:prstClr val="black"/>
                </a:solidFill>
                <a:latin typeface="Century Gothic" panose="020B0502020202020204" pitchFamily="34" charset="0"/>
                <a:ea typeface="Calibri"/>
                <a:cs typeface="Times New Roman"/>
              </a:rPr>
              <a:t>= meedoen met</a:t>
            </a:r>
            <a:endParaRPr lang="nl-NL" dirty="0"/>
          </a:p>
        </p:txBody>
      </p:sp>
      <p:pic>
        <p:nvPicPr>
          <p:cNvPr id="20" name="Afbeelding 19">
            <a:extLst>
              <a:ext uri="{FF2B5EF4-FFF2-40B4-BE49-F238E27FC236}">
                <a16:creationId xmlns:a16="http://schemas.microsoft.com/office/drawing/2014/main" id="{7F48090F-3D4E-41E0-9722-27DA3D8CEE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1253" y="4337092"/>
            <a:ext cx="3361665" cy="640135"/>
          </a:xfrm>
          <a:prstGeom prst="rect">
            <a:avLst/>
          </a:prstGeom>
        </p:spPr>
      </p:pic>
      <p:sp>
        <p:nvSpPr>
          <p:cNvPr id="23" name="Tekstvak 22">
            <a:extLst>
              <a:ext uri="{FF2B5EF4-FFF2-40B4-BE49-F238E27FC236}">
                <a16:creationId xmlns:a16="http://schemas.microsoft.com/office/drawing/2014/main" id="{37375A52-2AB1-45B3-BA60-6CF8ED2621CA}"/>
              </a:ext>
            </a:extLst>
          </p:cNvPr>
          <p:cNvSpPr txBox="1"/>
          <p:nvPr/>
        </p:nvSpPr>
        <p:spPr>
          <a:xfrm>
            <a:off x="558484" y="4243000"/>
            <a:ext cx="3272669" cy="707886"/>
          </a:xfrm>
          <a:prstGeom prst="rect">
            <a:avLst/>
          </a:prstGeom>
          <a:noFill/>
        </p:spPr>
        <p:txBody>
          <a:bodyPr wrap="square" rtlCol="0">
            <a:spAutoFit/>
          </a:bodyPr>
          <a:lstStyle/>
          <a:p>
            <a:r>
              <a:rPr lang="nl-NL" sz="4000" dirty="0">
                <a:latin typeface="Century Gothic" panose="020B0502020202020204" pitchFamily="34" charset="0"/>
              </a:rPr>
              <a:t>presenteren</a:t>
            </a:r>
          </a:p>
        </p:txBody>
      </p:sp>
      <p:pic>
        <p:nvPicPr>
          <p:cNvPr id="25" name="Afbeelding 24">
            <a:extLst>
              <a:ext uri="{FF2B5EF4-FFF2-40B4-BE49-F238E27FC236}">
                <a16:creationId xmlns:a16="http://schemas.microsoft.com/office/drawing/2014/main" id="{02426385-2CEE-4916-AAFF-5DC7283429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536" y="1245031"/>
            <a:ext cx="2360338" cy="512216"/>
          </a:xfrm>
          <a:prstGeom prst="rect">
            <a:avLst/>
          </a:prstGeom>
          <a:ln w="3175">
            <a:solidFill>
              <a:schemeClr val="tx1"/>
            </a:solidFill>
          </a:ln>
        </p:spPr>
      </p:pic>
      <p:pic>
        <p:nvPicPr>
          <p:cNvPr id="35" name="Afbeelding 34">
            <a:extLst>
              <a:ext uri="{FF2B5EF4-FFF2-40B4-BE49-F238E27FC236}">
                <a16:creationId xmlns:a16="http://schemas.microsoft.com/office/drawing/2014/main" id="{B7729968-DA1D-4960-AC02-8FE2E5F033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536" y="5002931"/>
            <a:ext cx="6300742" cy="894126"/>
          </a:xfrm>
          <a:prstGeom prst="rect">
            <a:avLst/>
          </a:prstGeom>
        </p:spPr>
      </p:pic>
      <p:sp>
        <p:nvSpPr>
          <p:cNvPr id="27" name="Tekstvak 26">
            <a:extLst>
              <a:ext uri="{FF2B5EF4-FFF2-40B4-BE49-F238E27FC236}">
                <a16:creationId xmlns:a16="http://schemas.microsoft.com/office/drawing/2014/main" id="{E02EB447-935D-4188-84B9-FAA283AB67F8}"/>
              </a:ext>
            </a:extLst>
          </p:cNvPr>
          <p:cNvSpPr txBox="1"/>
          <p:nvPr/>
        </p:nvSpPr>
        <p:spPr>
          <a:xfrm>
            <a:off x="393113" y="5014378"/>
            <a:ext cx="6303165" cy="882678"/>
          </a:xfrm>
          <a:prstGeom prst="rect">
            <a:avLst/>
          </a:prstGeom>
          <a:noFill/>
        </p:spPr>
        <p:txBody>
          <a:bodyPr wrap="square" rtlCol="0">
            <a:spAutoFit/>
          </a:bodyPr>
          <a:lstStyle/>
          <a:p>
            <a:pPr lvl="0">
              <a:lnSpc>
                <a:spcPct val="107000"/>
              </a:lnSpc>
              <a:spcAft>
                <a:spcPts val="800"/>
              </a:spcAft>
            </a:pPr>
            <a:r>
              <a:rPr lang="nl-NL" sz="2400" dirty="0">
                <a:solidFill>
                  <a:prstClr val="black"/>
                </a:solidFill>
                <a:latin typeface="Century Gothic" panose="020B0502020202020204" pitchFamily="34" charset="0"/>
                <a:ea typeface="Calibri"/>
                <a:cs typeface="Times New Roman"/>
              </a:rPr>
              <a:t>= tijdens een tv-programma of een show aan de kijkers alles vertellen en laten zien</a:t>
            </a:r>
          </a:p>
        </p:txBody>
      </p:sp>
      <p:pic>
        <p:nvPicPr>
          <p:cNvPr id="2" name="Afbeelding 1">
            <a:extLst>
              <a:ext uri="{FF2B5EF4-FFF2-40B4-BE49-F238E27FC236}">
                <a16:creationId xmlns:a16="http://schemas.microsoft.com/office/drawing/2014/main" id="{CAC34297-FD9C-42FA-AFAE-D4975796D5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8825" y="1852829"/>
            <a:ext cx="1996066" cy="1148052"/>
          </a:xfrm>
          <a:prstGeom prst="rect">
            <a:avLst/>
          </a:prstGeom>
          <a:ln>
            <a:solidFill>
              <a:schemeClr val="tx1"/>
            </a:solidFill>
          </a:ln>
        </p:spPr>
      </p:pic>
      <p:pic>
        <p:nvPicPr>
          <p:cNvPr id="3" name="Afbeelding 2">
            <a:extLst>
              <a:ext uri="{FF2B5EF4-FFF2-40B4-BE49-F238E27FC236}">
                <a16:creationId xmlns:a16="http://schemas.microsoft.com/office/drawing/2014/main" id="{4CB22A1F-E25D-4744-9BE7-70AB0BBBB41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46927" y="235507"/>
            <a:ext cx="1976770" cy="1023508"/>
          </a:xfrm>
          <a:prstGeom prst="rect">
            <a:avLst/>
          </a:prstGeom>
        </p:spPr>
      </p:pic>
      <p:sp>
        <p:nvSpPr>
          <p:cNvPr id="17" name="Tekstvak 16">
            <a:extLst>
              <a:ext uri="{FF2B5EF4-FFF2-40B4-BE49-F238E27FC236}">
                <a16:creationId xmlns:a16="http://schemas.microsoft.com/office/drawing/2014/main" id="{6BF8A1C3-A27A-4EA9-B1EC-CB3C9873887D}"/>
              </a:ext>
            </a:extLst>
          </p:cNvPr>
          <p:cNvSpPr txBox="1"/>
          <p:nvPr/>
        </p:nvSpPr>
        <p:spPr>
          <a:xfrm>
            <a:off x="7975986" y="2131497"/>
            <a:ext cx="1522268" cy="246221"/>
          </a:xfrm>
          <a:prstGeom prst="rect">
            <a:avLst/>
          </a:prstGeom>
          <a:noFill/>
        </p:spPr>
        <p:txBody>
          <a:bodyPr wrap="square" rtlCol="0">
            <a:spAutoFit/>
          </a:bodyPr>
          <a:lstStyle/>
          <a:p>
            <a:r>
              <a:rPr lang="nl-NL" sz="1000" dirty="0"/>
              <a:t>Bron: zapp.nl</a:t>
            </a:r>
          </a:p>
        </p:txBody>
      </p:sp>
      <p:pic>
        <p:nvPicPr>
          <p:cNvPr id="18" name="Afbeelding 17">
            <a:extLst>
              <a:ext uri="{FF2B5EF4-FFF2-40B4-BE49-F238E27FC236}">
                <a16:creationId xmlns:a16="http://schemas.microsoft.com/office/drawing/2014/main" id="{6E253C0A-CE51-4D18-AA50-6D8F170336C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6731236" y="4132438"/>
            <a:ext cx="1198739" cy="1822048"/>
          </a:xfrm>
          <a:prstGeom prst="rect">
            <a:avLst/>
          </a:prstGeom>
        </p:spPr>
      </p:pic>
      <p:pic>
        <p:nvPicPr>
          <p:cNvPr id="24" name="Afbeelding 23">
            <a:extLst>
              <a:ext uri="{FF2B5EF4-FFF2-40B4-BE49-F238E27FC236}">
                <a16:creationId xmlns:a16="http://schemas.microsoft.com/office/drawing/2014/main" id="{92593AF4-61A8-445C-A7E1-1B6C5229649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80312" y="2962425"/>
            <a:ext cx="1411786" cy="936105"/>
          </a:xfrm>
          <a:prstGeom prst="rect">
            <a:avLst/>
          </a:prstGeom>
        </p:spPr>
      </p:pic>
      <p:sp>
        <p:nvSpPr>
          <p:cNvPr id="28" name="Tekstvak 27">
            <a:extLst>
              <a:ext uri="{FF2B5EF4-FFF2-40B4-BE49-F238E27FC236}">
                <a16:creationId xmlns:a16="http://schemas.microsoft.com/office/drawing/2014/main" id="{ACFEA163-B825-4C66-BBA6-240AC288EF5A}"/>
              </a:ext>
            </a:extLst>
          </p:cNvPr>
          <p:cNvSpPr txBox="1"/>
          <p:nvPr/>
        </p:nvSpPr>
        <p:spPr>
          <a:xfrm>
            <a:off x="448825" y="1249596"/>
            <a:ext cx="3237614" cy="523220"/>
          </a:xfrm>
          <a:prstGeom prst="rect">
            <a:avLst/>
          </a:prstGeom>
          <a:noFill/>
        </p:spPr>
        <p:txBody>
          <a:bodyPr wrap="square" rtlCol="0">
            <a:spAutoFit/>
          </a:bodyPr>
          <a:lstStyle/>
          <a:p>
            <a:r>
              <a:rPr lang="nl-NL" sz="2800" dirty="0">
                <a:solidFill>
                  <a:prstClr val="black"/>
                </a:solidFill>
                <a:latin typeface="Century Gothic" panose="020B0502020202020204" pitchFamily="34" charset="0"/>
                <a:ea typeface="Calibri"/>
                <a:cs typeface="Times New Roman"/>
              </a:rPr>
              <a:t>= regelen</a:t>
            </a:r>
            <a:endParaRPr lang="nl-NL" dirty="0"/>
          </a:p>
        </p:txBody>
      </p:sp>
      <p:cxnSp>
        <p:nvCxnSpPr>
          <p:cNvPr id="33" name="Rechte verbindingslijn 32"/>
          <p:cNvCxnSpPr>
            <a:cxnSpLocks/>
          </p:cNvCxnSpPr>
          <p:nvPr/>
        </p:nvCxnSpPr>
        <p:spPr>
          <a:xfrm flipV="1">
            <a:off x="5074980" y="2552800"/>
            <a:ext cx="865172" cy="409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17 – 27 april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5E65BC9-E4D4-43B1-8B60-1AA60236D110}"/>
              </a:ext>
            </a:extLst>
          </p:cNvPr>
          <p:cNvSpPr/>
          <p:nvPr/>
        </p:nvSpPr>
        <p:spPr>
          <a:xfrm>
            <a:off x="1852189" y="4925775"/>
            <a:ext cx="5760640" cy="369332"/>
          </a:xfrm>
          <a:prstGeom prst="rect">
            <a:avLst/>
          </a:prstGeom>
        </p:spPr>
        <p:txBody>
          <a:bodyPr wrap="square">
            <a:spAutoFit/>
          </a:bodyPr>
          <a:lstStyle/>
          <a:p>
            <a:r>
              <a:rPr lang="nl-NL" dirty="0">
                <a:hlinkClick r:id="rId2"/>
              </a:rPr>
              <a:t>https://www.koningsspelen.nl/inspiratie/zing-en-dans/</a:t>
            </a:r>
            <a:endParaRPr lang="nl-NL" dirty="0"/>
          </a:p>
        </p:txBody>
      </p:sp>
      <p:pic>
        <p:nvPicPr>
          <p:cNvPr id="7" name="Afbeelding 6" descr="Afbeelding met tekst&#10;&#10;Automatisch gegenereerde beschrijving">
            <a:extLst>
              <a:ext uri="{FF2B5EF4-FFF2-40B4-BE49-F238E27FC236}">
                <a16:creationId xmlns:a16="http://schemas.microsoft.com/office/drawing/2014/main" id="{DE32DC5F-D23D-498A-94C6-C77FC927F9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4950" y="692696"/>
            <a:ext cx="6134100" cy="3800475"/>
          </a:xfrm>
          <a:prstGeom prst="rect">
            <a:avLst/>
          </a:prstGeom>
        </p:spPr>
      </p:pic>
      <p:sp>
        <p:nvSpPr>
          <p:cNvPr id="8" name="Tekstvak 7">
            <a:extLst>
              <a:ext uri="{FF2B5EF4-FFF2-40B4-BE49-F238E27FC236}">
                <a16:creationId xmlns:a16="http://schemas.microsoft.com/office/drawing/2014/main" id="{C00FE1AD-3931-41DC-9193-CE2AAB1E0DD3}"/>
              </a:ext>
            </a:extLst>
          </p:cNvPr>
          <p:cNvSpPr txBox="1"/>
          <p:nvPr/>
        </p:nvSpPr>
        <p:spPr>
          <a:xfrm>
            <a:off x="6717593" y="4535731"/>
            <a:ext cx="1842914" cy="246221"/>
          </a:xfrm>
          <a:prstGeom prst="rect">
            <a:avLst/>
          </a:prstGeom>
          <a:noFill/>
        </p:spPr>
        <p:txBody>
          <a:bodyPr wrap="square" rtlCol="0">
            <a:spAutoFit/>
          </a:bodyPr>
          <a:lstStyle/>
          <a:p>
            <a:r>
              <a:rPr lang="nl-NL" sz="1000" dirty="0"/>
              <a:t>Bron: zapp.nl</a:t>
            </a:r>
          </a:p>
        </p:txBody>
      </p:sp>
    </p:spTree>
    <p:extLst>
      <p:ext uri="{BB962C8B-B14F-4D97-AF65-F5344CB8AC3E}">
        <p14:creationId xmlns:p14="http://schemas.microsoft.com/office/powerpoint/2010/main" val="116437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1764" y="0"/>
            <a:ext cx="8820472" cy="1323439"/>
          </a:xfrm>
          <a:prstGeom prst="rect">
            <a:avLst/>
          </a:prstGeom>
          <a:noFill/>
        </p:spPr>
        <p:txBody>
          <a:bodyPr wrap="square" rtlCol="0">
            <a:spAutoFit/>
          </a:bodyPr>
          <a:lstStyle/>
          <a:p>
            <a:r>
              <a:rPr lang="nl-NL" sz="8000" b="1" u="sng" dirty="0">
                <a:latin typeface="Century Gothic" panose="020B0502020202020204" pitchFamily="34" charset="0"/>
              </a:rPr>
              <a:t>organiseren</a:t>
            </a:r>
          </a:p>
        </p:txBody>
      </p:sp>
      <p:pic>
        <p:nvPicPr>
          <p:cNvPr id="7" name="Afbeelding 6" descr="Afbeelding met tekst, illustratie&#10;&#10;Automatisch gegenereerde beschrijving">
            <a:extLst>
              <a:ext uri="{FF2B5EF4-FFF2-40B4-BE49-F238E27FC236}">
                <a16:creationId xmlns:a16="http://schemas.microsoft.com/office/drawing/2014/main" id="{06BE8356-77BB-4814-8894-84989AE1ED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916832"/>
            <a:ext cx="6772016" cy="3889623"/>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90871" y="3510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artiest</a:t>
            </a:r>
          </a:p>
        </p:txBody>
      </p:sp>
      <p:pic>
        <p:nvPicPr>
          <p:cNvPr id="7" name="Afbeelding 6" descr="Afbeelding met persoon, vloer, tennisbaan, sport&#10;&#10;Automatisch gegenereerde beschrijving">
            <a:extLst>
              <a:ext uri="{FF2B5EF4-FFF2-40B4-BE49-F238E27FC236}">
                <a16:creationId xmlns:a16="http://schemas.microsoft.com/office/drawing/2014/main" id="{D6E9B64D-8D72-4FF5-BD6B-5791612A96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916832"/>
            <a:ext cx="7848872" cy="4186065"/>
          </a:xfrm>
          <a:prstGeom prst="rect">
            <a:avLst/>
          </a:prstGeom>
        </p:spPr>
      </p:pic>
      <p:sp>
        <p:nvSpPr>
          <p:cNvPr id="8" name="Pijl: rechts 7">
            <a:extLst>
              <a:ext uri="{FF2B5EF4-FFF2-40B4-BE49-F238E27FC236}">
                <a16:creationId xmlns:a16="http://schemas.microsoft.com/office/drawing/2014/main" id="{DE0B6B8D-5C5C-49A7-B397-E20D0A1C31FB}"/>
              </a:ext>
            </a:extLst>
          </p:cNvPr>
          <p:cNvSpPr/>
          <p:nvPr/>
        </p:nvSpPr>
        <p:spPr>
          <a:xfrm rot="6227324">
            <a:off x="7316768" y="2259929"/>
            <a:ext cx="1512168" cy="317576"/>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411905B3-3146-4B3B-A7D0-EA2003DD5716}"/>
              </a:ext>
            </a:extLst>
          </p:cNvPr>
          <p:cNvSpPr/>
          <p:nvPr/>
        </p:nvSpPr>
        <p:spPr>
          <a:xfrm rot="4521482">
            <a:off x="5467556" y="1986591"/>
            <a:ext cx="1512168" cy="317576"/>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7A05996D-ED97-4C89-A75B-ABE7742F437E}"/>
              </a:ext>
            </a:extLst>
          </p:cNvPr>
          <p:cNvSpPr/>
          <p:nvPr/>
        </p:nvSpPr>
        <p:spPr>
          <a:xfrm rot="5730263">
            <a:off x="3686457" y="2237841"/>
            <a:ext cx="1512168" cy="317576"/>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rechts 13">
            <a:extLst>
              <a:ext uri="{FF2B5EF4-FFF2-40B4-BE49-F238E27FC236}">
                <a16:creationId xmlns:a16="http://schemas.microsoft.com/office/drawing/2014/main" id="{E06323F8-95C9-4EB5-81BE-035CD08676A0}"/>
              </a:ext>
            </a:extLst>
          </p:cNvPr>
          <p:cNvSpPr/>
          <p:nvPr/>
        </p:nvSpPr>
        <p:spPr>
          <a:xfrm rot="2727808">
            <a:off x="380976" y="2638490"/>
            <a:ext cx="1512168" cy="295730"/>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4A8E6109-561C-4052-83CB-3207BA1B746F}"/>
              </a:ext>
            </a:extLst>
          </p:cNvPr>
          <p:cNvSpPr txBox="1"/>
          <p:nvPr/>
        </p:nvSpPr>
        <p:spPr>
          <a:xfrm>
            <a:off x="7524328" y="6063099"/>
            <a:ext cx="1233108" cy="246221"/>
          </a:xfrm>
          <a:prstGeom prst="rect">
            <a:avLst/>
          </a:prstGeom>
          <a:noFill/>
        </p:spPr>
        <p:txBody>
          <a:bodyPr wrap="square" rtlCol="0">
            <a:spAutoFit/>
          </a:bodyPr>
          <a:lstStyle/>
          <a:p>
            <a:r>
              <a:rPr lang="nl-NL" sz="1000" dirty="0"/>
              <a:t>Bron: zapp.nl</a:t>
            </a:r>
          </a:p>
        </p:txBody>
      </p:sp>
    </p:spTree>
    <p:extLst>
      <p:ext uri="{BB962C8B-B14F-4D97-AF65-F5344CB8AC3E}">
        <p14:creationId xmlns:p14="http://schemas.microsoft.com/office/powerpoint/2010/main" val="131918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5814"/>
            <a:ext cx="9036496" cy="1308050"/>
          </a:xfrm>
          <a:prstGeom prst="rect">
            <a:avLst/>
          </a:prstGeom>
          <a:noFill/>
        </p:spPr>
        <p:txBody>
          <a:bodyPr wrap="square" rtlCol="0">
            <a:spAutoFit/>
          </a:bodyPr>
          <a:lstStyle/>
          <a:p>
            <a:r>
              <a:rPr lang="nl-NL" sz="7900" b="1" u="sng" dirty="0">
                <a:latin typeface="Century Gothic" panose="020B0502020202020204" pitchFamily="34" charset="0"/>
              </a:rPr>
              <a:t>zich voorbereiden</a:t>
            </a:r>
          </a:p>
        </p:txBody>
      </p:sp>
      <p:pic>
        <p:nvPicPr>
          <p:cNvPr id="4" name="Afbeelding 3" descr="Afbeelding met tekst, persoon, binnen, groep&#10;&#10;Automatisch gegenereerde beschrijving">
            <a:extLst>
              <a:ext uri="{FF2B5EF4-FFF2-40B4-BE49-F238E27FC236}">
                <a16:creationId xmlns:a16="http://schemas.microsoft.com/office/drawing/2014/main" id="{E5892EC5-3E18-4EDE-9369-9A99E8F89A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0" y="2276872"/>
            <a:ext cx="7239000" cy="3971925"/>
          </a:xfrm>
          <a:prstGeom prst="rect">
            <a:avLst/>
          </a:prstGeom>
        </p:spPr>
      </p:pic>
      <p:sp>
        <p:nvSpPr>
          <p:cNvPr id="7" name="Tekstvak 6">
            <a:extLst>
              <a:ext uri="{FF2B5EF4-FFF2-40B4-BE49-F238E27FC236}">
                <a16:creationId xmlns:a16="http://schemas.microsoft.com/office/drawing/2014/main" id="{4A8E6109-561C-4052-83CB-3207BA1B746F}"/>
              </a:ext>
            </a:extLst>
          </p:cNvPr>
          <p:cNvSpPr txBox="1"/>
          <p:nvPr/>
        </p:nvSpPr>
        <p:spPr>
          <a:xfrm>
            <a:off x="7380312" y="6207115"/>
            <a:ext cx="1233108" cy="246221"/>
          </a:xfrm>
          <a:prstGeom prst="rect">
            <a:avLst/>
          </a:prstGeom>
          <a:noFill/>
        </p:spPr>
        <p:txBody>
          <a:bodyPr wrap="square" rtlCol="0">
            <a:spAutoFit/>
          </a:bodyPr>
          <a:lstStyle/>
          <a:p>
            <a:r>
              <a:rPr lang="nl-NL" sz="1000" dirty="0"/>
              <a:t>Bron: zapp.nl</a:t>
            </a:r>
          </a:p>
        </p:txBody>
      </p:sp>
    </p:spTree>
    <p:extLst>
      <p:ext uri="{BB962C8B-B14F-4D97-AF65-F5344CB8AC3E}">
        <p14:creationId xmlns:p14="http://schemas.microsoft.com/office/powerpoint/2010/main" val="391277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93588"/>
            <a:ext cx="11409158" cy="1323439"/>
          </a:xfrm>
          <a:prstGeom prst="rect">
            <a:avLst/>
          </a:prstGeom>
          <a:noFill/>
        </p:spPr>
        <p:txBody>
          <a:bodyPr wrap="square" rtlCol="0">
            <a:spAutoFit/>
          </a:bodyPr>
          <a:lstStyle/>
          <a:p>
            <a:r>
              <a:rPr lang="nl-NL" sz="8000" b="1" u="sng" dirty="0">
                <a:latin typeface="Century Gothic" panose="020B0502020202020204" pitchFamily="34" charset="0"/>
              </a:rPr>
              <a:t>buiten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grpSp>
        <p:nvGrpSpPr>
          <p:cNvPr id="2" name="Groep 1"/>
          <p:cNvGrpSpPr/>
          <p:nvPr/>
        </p:nvGrpSpPr>
        <p:grpSpPr>
          <a:xfrm>
            <a:off x="1854424" y="585298"/>
            <a:ext cx="5681873" cy="6066631"/>
            <a:chOff x="1854424" y="585298"/>
            <a:chExt cx="5681873" cy="6066631"/>
          </a:xfrm>
        </p:grpSpPr>
        <p:pic>
          <p:nvPicPr>
            <p:cNvPr id="3" name="Afbeelding 2">
              <a:extLst>
                <a:ext uri="{FF2B5EF4-FFF2-40B4-BE49-F238E27FC236}">
                  <a16:creationId xmlns:a16="http://schemas.microsoft.com/office/drawing/2014/main" id="{FD503BE0-61D7-43E0-828E-E14B1A4DF5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5658" y="1674087"/>
              <a:ext cx="3324225" cy="4038600"/>
            </a:xfrm>
            <a:prstGeom prst="rect">
              <a:avLst/>
            </a:prstGeom>
          </p:spPr>
        </p:pic>
        <p:sp>
          <p:nvSpPr>
            <p:cNvPr id="7" name="Pijl: rechts 6">
              <a:extLst>
                <a:ext uri="{FF2B5EF4-FFF2-40B4-BE49-F238E27FC236}">
                  <a16:creationId xmlns:a16="http://schemas.microsoft.com/office/drawing/2014/main" id="{ED9B688A-1419-4D8D-A2F4-E035F2ED4B16}"/>
                </a:ext>
              </a:extLst>
            </p:cNvPr>
            <p:cNvSpPr/>
            <p:nvPr/>
          </p:nvSpPr>
          <p:spPr>
            <a:xfrm rot="18031356">
              <a:off x="5260235" y="966839"/>
              <a:ext cx="1247713"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sp>
          <p:nvSpPr>
            <p:cNvPr id="17" name="Pijl: rechts 16">
              <a:extLst>
                <a:ext uri="{FF2B5EF4-FFF2-40B4-BE49-F238E27FC236}">
                  <a16:creationId xmlns:a16="http://schemas.microsoft.com/office/drawing/2014/main" id="{F5B13D5F-288C-400D-A617-E529C5A5499E}"/>
                </a:ext>
              </a:extLst>
            </p:cNvPr>
            <p:cNvSpPr/>
            <p:nvPr/>
          </p:nvSpPr>
          <p:spPr>
            <a:xfrm>
              <a:off x="5884091" y="3693387"/>
              <a:ext cx="1652206"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sp>
          <p:nvSpPr>
            <p:cNvPr id="18" name="Pijl: rechts 17">
              <a:extLst>
                <a:ext uri="{FF2B5EF4-FFF2-40B4-BE49-F238E27FC236}">
                  <a16:creationId xmlns:a16="http://schemas.microsoft.com/office/drawing/2014/main" id="{EBE800FB-4613-49C4-A3C5-7A0862F7DDF6}"/>
                </a:ext>
              </a:extLst>
            </p:cNvPr>
            <p:cNvSpPr/>
            <p:nvPr/>
          </p:nvSpPr>
          <p:spPr>
            <a:xfrm rot="10800000">
              <a:off x="1854424" y="2898652"/>
              <a:ext cx="1652206"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pic>
          <p:nvPicPr>
            <p:cNvPr id="20" name="Afbeelding 19">
              <a:extLst>
                <a:ext uri="{FF2B5EF4-FFF2-40B4-BE49-F238E27FC236}">
                  <a16:creationId xmlns:a16="http://schemas.microsoft.com/office/drawing/2014/main" id="{1FDB97CD-FEB6-4066-B395-B25C6C98C4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134796" y="5539312"/>
              <a:ext cx="1682642" cy="542591"/>
            </a:xfrm>
            <a:prstGeom prst="rect">
              <a:avLst/>
            </a:prstGeom>
          </p:spPr>
        </p:pic>
      </p:grpSp>
    </p:spTree>
    <p:extLst>
      <p:ext uri="{BB962C8B-B14F-4D97-AF65-F5344CB8AC3E}">
        <p14:creationId xmlns:p14="http://schemas.microsoft.com/office/powerpoint/2010/main" val="198754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323439"/>
          </a:xfrm>
          <a:prstGeom prst="rect">
            <a:avLst/>
          </a:prstGeom>
          <a:noFill/>
        </p:spPr>
        <p:txBody>
          <a:bodyPr wrap="square" rtlCol="0">
            <a:spAutoFit/>
          </a:bodyPr>
          <a:lstStyle/>
          <a:p>
            <a:r>
              <a:rPr lang="nl-NL" sz="8000" b="1" u="sng" dirty="0">
                <a:latin typeface="Century Gothic" panose="020B0502020202020204" pitchFamily="34" charset="0"/>
              </a:rPr>
              <a:t>deelnemen</a:t>
            </a:r>
          </a:p>
        </p:txBody>
      </p:sp>
      <p:sp>
        <p:nvSpPr>
          <p:cNvPr id="9" name="Tekstvak 8"/>
          <p:cNvSpPr txBox="1"/>
          <p:nvPr/>
        </p:nvSpPr>
        <p:spPr>
          <a:xfrm>
            <a:off x="6563730" y="119849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Afbeelding met lucht, persoon, buiten, mensen&#10;&#10;Automatisch gegenereerde beschrijving">
            <a:extLst>
              <a:ext uri="{FF2B5EF4-FFF2-40B4-BE49-F238E27FC236}">
                <a16:creationId xmlns:a16="http://schemas.microsoft.com/office/drawing/2014/main" id="{737D679F-FA77-4596-BD3C-8D8DD10A3B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951832"/>
            <a:ext cx="7108837" cy="4042280"/>
          </a:xfrm>
          <a:prstGeom prst="rect">
            <a:avLst/>
          </a:prstGeom>
        </p:spPr>
      </p:pic>
      <p:sp>
        <p:nvSpPr>
          <p:cNvPr id="2" name="Tekstvak 1">
            <a:extLst>
              <a:ext uri="{FF2B5EF4-FFF2-40B4-BE49-F238E27FC236}">
                <a16:creationId xmlns:a16="http://schemas.microsoft.com/office/drawing/2014/main" id="{5F6EABA0-82BD-472B-BC34-29747E2BEDE9}"/>
              </a:ext>
            </a:extLst>
          </p:cNvPr>
          <p:cNvSpPr txBox="1"/>
          <p:nvPr/>
        </p:nvSpPr>
        <p:spPr>
          <a:xfrm>
            <a:off x="6372200" y="5994112"/>
            <a:ext cx="1656184" cy="215444"/>
          </a:xfrm>
          <a:prstGeom prst="rect">
            <a:avLst/>
          </a:prstGeom>
          <a:noFill/>
        </p:spPr>
        <p:txBody>
          <a:bodyPr wrap="square" rtlCol="0">
            <a:spAutoFit/>
          </a:bodyPr>
          <a:lstStyle/>
          <a:p>
            <a:r>
              <a:rPr lang="nl-NL" sz="800" dirty="0"/>
              <a:t>Bron: zapp.nl</a:t>
            </a:r>
          </a:p>
        </p:txBody>
      </p:sp>
    </p:spTree>
    <p:extLst>
      <p:ext uri="{BB962C8B-B14F-4D97-AF65-F5344CB8AC3E}">
        <p14:creationId xmlns:p14="http://schemas.microsoft.com/office/powerpoint/2010/main" val="8792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sowieso</a:t>
            </a:r>
            <a:endParaRPr lang="nl-NL" sz="8000" b="1" u="sng" kern="1200" dirty="0">
              <a:latin typeface="Century Gothic" panose="020B0502020202020204" pitchFamily="34" charset="0"/>
              <a:ea typeface="+mj-ea"/>
              <a:cs typeface="+mj-cs"/>
            </a:endParaRPr>
          </a:p>
        </p:txBody>
      </p:sp>
      <p:pic>
        <p:nvPicPr>
          <p:cNvPr id="7" name="Afbeelding 6">
            <a:extLst>
              <a:ext uri="{FF2B5EF4-FFF2-40B4-BE49-F238E27FC236}">
                <a16:creationId xmlns:a16="http://schemas.microsoft.com/office/drawing/2014/main" id="{59CF0980-1031-4EA1-B605-18CF567B4C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360" y="2420888"/>
            <a:ext cx="7237775" cy="2316088"/>
          </a:xfrm>
          <a:prstGeom prst="rect">
            <a:avLst/>
          </a:prstGeom>
        </p:spPr>
      </p:pic>
    </p:spTree>
    <p:extLst>
      <p:ext uri="{BB962C8B-B14F-4D97-AF65-F5344CB8AC3E}">
        <p14:creationId xmlns:p14="http://schemas.microsoft.com/office/powerpoint/2010/main" val="42511699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3802</TotalTime>
  <Words>679</Words>
  <Application>Microsoft Office PowerPoint</Application>
  <PresentationFormat>Diavoorstelling (4:3)</PresentationFormat>
  <Paragraphs>151</Paragraphs>
  <Slides>16</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Century Gothic</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660</cp:revision>
  <dcterms:created xsi:type="dcterms:W3CDTF">2020-12-15T09:16:44Z</dcterms:created>
  <dcterms:modified xsi:type="dcterms:W3CDTF">2022-09-07T10:40:44Z</dcterms:modified>
</cp:coreProperties>
</file>