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516" r:id="rId2"/>
    <p:sldId id="548" r:id="rId3"/>
    <p:sldId id="265" r:id="rId4"/>
    <p:sldId id="1508" r:id="rId5"/>
    <p:sldId id="1468" r:id="rId6"/>
    <p:sldId id="269" r:id="rId7"/>
    <p:sldId id="1503" r:id="rId8"/>
    <p:sldId id="1479" r:id="rId9"/>
    <p:sldId id="1265" r:id="rId10"/>
    <p:sldId id="887" r:id="rId11"/>
    <p:sldId id="1459" r:id="rId12"/>
    <p:sldId id="1510" r:id="rId13"/>
    <p:sldId id="934" r:id="rId14"/>
    <p:sldId id="414" r:id="rId15"/>
    <p:sldId id="263" r:id="rId16"/>
    <p:sldId id="1373" r:id="rId17"/>
    <p:sldId id="1509" r:id="rId18"/>
    <p:sldId id="1185" r:id="rId19"/>
    <p:sldId id="1517" r:id="rId20"/>
    <p:sldId id="264" r:id="rId21"/>
    <p:sldId id="1515" r:id="rId22"/>
    <p:sldId id="1518" r:id="rId23"/>
    <p:sldId id="1519" r:id="rId24"/>
    <p:sldId id="1495" r:id="rId25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EB4F499C-6223-491F-A0F5-9EF4750620DD}">
          <p14:sldIdLst>
            <p14:sldId id="1516"/>
            <p14:sldId id="548"/>
            <p14:sldId id="265"/>
            <p14:sldId id="1508"/>
            <p14:sldId id="1468"/>
            <p14:sldId id="269"/>
            <p14:sldId id="1503"/>
            <p14:sldId id="1479"/>
            <p14:sldId id="1265"/>
            <p14:sldId id="887"/>
            <p14:sldId id="1459"/>
            <p14:sldId id="1510"/>
            <p14:sldId id="934"/>
            <p14:sldId id="414"/>
            <p14:sldId id="263"/>
            <p14:sldId id="1373"/>
            <p14:sldId id="1509"/>
            <p14:sldId id="1185"/>
            <p14:sldId id="1517"/>
            <p14:sldId id="264"/>
            <p14:sldId id="1515"/>
            <p14:sldId id="1518"/>
            <p14:sldId id="1519"/>
            <p14:sldId id="1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5226" autoAdjust="0"/>
  </p:normalViewPr>
  <p:slideViewPr>
    <p:cSldViewPr>
      <p:cViewPr varScale="1">
        <p:scale>
          <a:sx n="85" d="100"/>
          <a:sy n="85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DE36C8CB-0842-495F-B078-214836ECB74C}"/>
    <pc:docChg chg="modSld">
      <pc:chgData name="Routledge, Mandy" userId="bacdedf5-8e30-494b-ad8b-f27fa30c4f8d" providerId="ADAL" clId="{DE36C8CB-0842-495F-B078-214836ECB74C}" dt="2022-02-15T10:03:15.665" v="4" actId="20577"/>
      <pc:docMkLst>
        <pc:docMk/>
      </pc:docMkLst>
      <pc:sldChg chg="modSp mod">
        <pc:chgData name="Routledge, Mandy" userId="bacdedf5-8e30-494b-ad8b-f27fa30c4f8d" providerId="ADAL" clId="{DE36C8CB-0842-495F-B078-214836ECB74C}" dt="2022-02-15T10:03:15.665" v="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DE36C8CB-0842-495F-B078-214836ECB74C}" dt="2022-02-15T10:03:15.665" v="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D6AE8BD7-5EF4-450B-9744-59156D767F4E}"/>
    <pc:docChg chg="modSld">
      <pc:chgData name="Routledge, Mandy" userId="bacdedf5-8e30-494b-ad8b-f27fa30c4f8d" providerId="ADAL" clId="{D6AE8BD7-5EF4-450B-9744-59156D767F4E}" dt="2022-02-15T10:36:04.025" v="24" actId="20577"/>
      <pc:docMkLst>
        <pc:docMk/>
      </pc:docMkLst>
      <pc:sldChg chg="modSp mod">
        <pc:chgData name="Routledge, Mandy" userId="bacdedf5-8e30-494b-ad8b-f27fa30c4f8d" providerId="ADAL" clId="{D6AE8BD7-5EF4-450B-9744-59156D767F4E}" dt="2022-02-15T10:36:04.025" v="2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D6AE8BD7-5EF4-450B-9744-59156D767F4E}" dt="2022-02-15T10:36:04.025" v="2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Mandy" userId="bacdedf5-8e30-494b-ad8b-f27fa30c4f8d" providerId="ADAL" clId="{CCD7FD23-F145-4F09-BB77-4DB043452E1E}"/>
    <pc:docChg chg="modSld">
      <pc:chgData name="Mandy" userId="bacdedf5-8e30-494b-ad8b-f27fa30c4f8d" providerId="ADAL" clId="{CCD7FD23-F145-4F09-BB77-4DB043452E1E}" dt="2022-01-11T11:18:42.227" v="9" actId="20577"/>
      <pc:docMkLst>
        <pc:docMk/>
      </pc:docMkLst>
      <pc:sldChg chg="modSp mod">
        <pc:chgData name="Mandy" userId="bacdedf5-8e30-494b-ad8b-f27fa30c4f8d" providerId="ADAL" clId="{CCD7FD23-F145-4F09-BB77-4DB043452E1E}" dt="2022-01-11T11:18:42.227" v="9" actId="20577"/>
        <pc:sldMkLst>
          <pc:docMk/>
          <pc:sldMk cId="323006580" sldId="548"/>
        </pc:sldMkLst>
        <pc:spChg chg="mod">
          <ac:chgData name="Mandy" userId="bacdedf5-8e30-494b-ad8b-f27fa30c4f8d" providerId="ADAL" clId="{CCD7FD23-F145-4F09-BB77-4DB043452E1E}" dt="2022-01-11T11:18:42.227" v="9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Woordenoverzicht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endParaRPr lang="nl-NL" dirty="0"/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merken:</a:t>
            </a:r>
            <a:r>
              <a:rPr lang="nl-NL" dirty="0"/>
              <a:t> ontdekken 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dagelijks: </a:t>
            </a:r>
            <a:r>
              <a:rPr lang="nl-NL" dirty="0"/>
              <a:t>van elke dag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stijgen:</a:t>
            </a:r>
            <a:r>
              <a:rPr lang="nl-NL" dirty="0"/>
              <a:t> hoger worden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afgelopen:</a:t>
            </a:r>
            <a:r>
              <a:rPr lang="nl-NL" dirty="0"/>
              <a:t> vorig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waard zijn:</a:t>
            </a:r>
            <a:r>
              <a:rPr lang="nl-NL" dirty="0"/>
              <a:t> hoeveel geld je voor iets kunt krijgen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gemiddeld:</a:t>
            </a:r>
            <a:r>
              <a:rPr lang="nl-NL" dirty="0"/>
              <a:t> soms iets meer, soms iets minder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het product:</a:t>
            </a:r>
            <a:r>
              <a:rPr lang="nl-NL" dirty="0"/>
              <a:t> iets dat gemaakt is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de fabriek:</a:t>
            </a:r>
            <a:r>
              <a:rPr lang="nl-NL" dirty="0"/>
              <a:t> het gebouw waar veel dingen tegelijk worden gemaakt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de regering:</a:t>
            </a:r>
            <a:r>
              <a:rPr lang="nl-NL" dirty="0"/>
              <a:t> de mensen die zeggen wat er in het land moet gebeuren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organiseren:</a:t>
            </a:r>
            <a:r>
              <a:rPr lang="nl-NL" dirty="0"/>
              <a:t> regelen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3359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506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7040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57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16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50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185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992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30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23-9-2022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25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5.png"/><Relationship Id="rId7" Type="http://schemas.openxmlformats.org/officeDocument/2006/relationships/image" Target="../media/image4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9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3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Relationship Id="rId9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000" u="sng" dirty="0" err="1"/>
              <a:t>Semantisatieverhaal</a:t>
            </a:r>
            <a:r>
              <a:rPr lang="nl-NL" sz="2000" u="sng" dirty="0"/>
              <a:t>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Kennen jullie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Fortnite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? Ik denk het wel. Ik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merk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ontdek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dat steeds meer kinderen het spelen. Het aantal kinderen dat het spel speelt,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stijgt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Stijgen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hoger worden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Het is een populair spel. Er zijn meer dan 350 miljoen mensen op de wereld die het spel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dagelijks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van elke dag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 of 1x per week spelen. Dat is veel he!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Afgelopen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zondag kwam er een nieuwe update; seizoen 4. Afgelopen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vorig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Misschien weet je dat wel. Je kunt ook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producten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kopen van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Fortnite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Het product is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iets dat gemaakt is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Truien,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etui’s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dat soort dingen. Dit wordt in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een fabriek</a:t>
            </a:r>
            <a:r>
              <a:rPr lang="nl-NL" sz="198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gemaakt. De fabriek is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het gebouw waar veel dingen tegelijk worden gemaakt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Van sommige spullen zijn er maar een paar gemaakt. 100 ofzo. Die spullen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worden later heel veel geld waard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Waard zijn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hoeveel geld je voor iets kunt krijgen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Zouden sommige mensen die in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regering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zitten, dus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mensen die zeggen wat er in het land moet gebeuren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ook wel eens Fornite spelen? Of hebben zij het druk?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Gemiddeld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duurt een potje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Fortnite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spelen maar 30 minuten. Gemiddeld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soms iets meer, soms iets minder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Maar misschien hebben zij daar echt geen tijd voor. Premier Rutte bijvoorbeeld… Zou hij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Fortnite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wel eens gespeeld hebben denk je?</a:t>
            </a:r>
            <a:r>
              <a:rPr lang="nl-NL" sz="1980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 sz="198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Veel kinderen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organiseren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regelen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dat ze op hetzelfde tijdstip </a:t>
            </a:r>
            <a:r>
              <a:rPr lang="nl-NL" sz="198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Fortnite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spelen. Dan kom je elkaar tegen in het spel. Het zou toch grappig zijn als je premier Rutte tegen zou komen in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Fortnite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! 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98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98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nl-NL" sz="1900" u="sng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D2CAFD2C-E19B-40FD-B242-3AD37F3BA64D}"/>
              </a:ext>
            </a:extLst>
          </p:cNvPr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452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de regering</a:t>
            </a:r>
            <a:endParaRPr lang="nl-NL" sz="8000" b="1" u="sng" dirty="0"/>
          </a:p>
        </p:txBody>
      </p:sp>
      <p:pic>
        <p:nvPicPr>
          <p:cNvPr id="2051" name="Picture 3" descr="C:\Users\Kosterm\Downloads\shutterstock_14637865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2678" y="4538664"/>
            <a:ext cx="5180117" cy="13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persoon, gebouw, person, kleding&#10;&#10;Automatisch gegenereerde beschrijving">
            <a:extLst>
              <a:ext uri="{FF2B5EF4-FFF2-40B4-BE49-F238E27FC236}">
                <a16:creationId xmlns:a16="http://schemas.microsoft.com/office/drawing/2014/main" id="{9F94F1DB-DAFC-47FB-8DF7-47135B9D2C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4680171"/>
            <a:ext cx="925255" cy="1054240"/>
          </a:xfrm>
          <a:prstGeom prst="rect">
            <a:avLst/>
          </a:prstGeom>
        </p:spPr>
      </p:pic>
      <p:pic>
        <p:nvPicPr>
          <p:cNvPr id="8" name="Afbeelding 7" descr="Afbeelding met persoon, person, kostuum, staand&#10;&#10;Automatisch gegenereerde beschrijving">
            <a:extLst>
              <a:ext uri="{FF2B5EF4-FFF2-40B4-BE49-F238E27FC236}">
                <a16:creationId xmlns:a16="http://schemas.microsoft.com/office/drawing/2014/main" id="{09132527-8E44-4573-94FD-345F99A2E8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64" r="24001" b="18444"/>
          <a:stretch/>
        </p:blipFill>
        <p:spPr>
          <a:xfrm>
            <a:off x="460375" y="4677673"/>
            <a:ext cx="828112" cy="1056738"/>
          </a:xfrm>
          <a:prstGeom prst="rect">
            <a:avLst/>
          </a:prstGeom>
        </p:spPr>
      </p:pic>
      <p:sp>
        <p:nvSpPr>
          <p:cNvPr id="3" name="Plusteken 2">
            <a:extLst>
              <a:ext uri="{FF2B5EF4-FFF2-40B4-BE49-F238E27FC236}">
                <a16:creationId xmlns:a16="http://schemas.microsoft.com/office/drawing/2014/main" id="{17F1C43E-B26B-4F0A-87C4-CE4A27D93DB2}"/>
              </a:ext>
            </a:extLst>
          </p:cNvPr>
          <p:cNvSpPr/>
          <p:nvPr/>
        </p:nvSpPr>
        <p:spPr>
          <a:xfrm>
            <a:off x="1446017" y="4962298"/>
            <a:ext cx="504056" cy="528369"/>
          </a:xfrm>
          <a:prstGeom prst="mathPlus">
            <a:avLst>
              <a:gd name="adj1" fmla="val 111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lusteken 9">
            <a:extLst>
              <a:ext uri="{FF2B5EF4-FFF2-40B4-BE49-F238E27FC236}">
                <a16:creationId xmlns:a16="http://schemas.microsoft.com/office/drawing/2014/main" id="{508C9AB2-E2E1-49F7-8407-BFFEBD89450E}"/>
              </a:ext>
            </a:extLst>
          </p:cNvPr>
          <p:cNvSpPr/>
          <p:nvPr/>
        </p:nvSpPr>
        <p:spPr>
          <a:xfrm>
            <a:off x="3078622" y="4941857"/>
            <a:ext cx="504056" cy="528369"/>
          </a:xfrm>
          <a:prstGeom prst="mathPlus">
            <a:avLst>
              <a:gd name="adj1" fmla="val 111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A93473F-3441-4688-B5AA-88B4FF8AEC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85" t="21985" r="13361" b="19817"/>
          <a:stretch/>
        </p:blipFill>
        <p:spPr>
          <a:xfrm rot="1413873" flipH="1">
            <a:off x="5184118" y="852336"/>
            <a:ext cx="3147584" cy="26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1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gemiddeld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D37F11A-4FFA-44AF-8973-95C380A233C6}"/>
              </a:ext>
            </a:extLst>
          </p:cNvPr>
          <p:cNvGrpSpPr/>
          <p:nvPr/>
        </p:nvGrpSpPr>
        <p:grpSpPr>
          <a:xfrm>
            <a:off x="127623" y="726634"/>
            <a:ext cx="8383709" cy="6003965"/>
            <a:chOff x="127623" y="726634"/>
            <a:chExt cx="8383709" cy="6003965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B1C1126-6C92-4962-8C03-1242B9674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9752" y="1484784"/>
              <a:ext cx="4083348" cy="524581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CB33B53C-20E4-410E-A0EA-C5E5BC01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2240" y="726634"/>
              <a:ext cx="1491060" cy="1915542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0B5174E6-D072-4997-AF95-B0C6B5AB2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623" y="1988840"/>
              <a:ext cx="1614957" cy="191554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54E66FEB-DA5F-40B4-9B40-8B5F3C3B3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4234" y="3904382"/>
              <a:ext cx="1457098" cy="191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916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organiseren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10" name="Picture 3" descr="C:\Users\routledm\Downloads\shutterstock_1523635688.jpg">
            <a:extLst>
              <a:ext uri="{FF2B5EF4-FFF2-40B4-BE49-F238E27FC236}">
                <a16:creationId xmlns:a16="http://schemas.microsoft.com/office/drawing/2014/main" id="{70626E48-07A2-45FF-BE51-4ABA1203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1589201"/>
            <a:ext cx="4724208" cy="26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57967A86-7AAE-4633-845B-D8CAC746496F}"/>
              </a:ext>
            </a:extLst>
          </p:cNvPr>
          <p:cNvGrpSpPr/>
          <p:nvPr/>
        </p:nvGrpSpPr>
        <p:grpSpPr>
          <a:xfrm>
            <a:off x="597200" y="1983434"/>
            <a:ext cx="8799336" cy="4595144"/>
            <a:chOff x="597200" y="1983434"/>
            <a:chExt cx="8799336" cy="4595144"/>
          </a:xfrm>
        </p:grpSpPr>
        <p:pic>
          <p:nvPicPr>
            <p:cNvPr id="8" name="Afbeelding 7" descr="Afbeelding met tekst, persoon, binnen, computer&#10;&#10;Automatisch gegenereerde beschrijving">
              <a:extLst>
                <a:ext uri="{FF2B5EF4-FFF2-40B4-BE49-F238E27FC236}">
                  <a16:creationId xmlns:a16="http://schemas.microsoft.com/office/drawing/2014/main" id="{F997A4EE-0AF1-4837-9F79-483C1BE00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200" y="4238593"/>
              <a:ext cx="3326728" cy="2222254"/>
            </a:xfrm>
            <a:prstGeom prst="rect">
              <a:avLst/>
            </a:prstGeom>
          </p:spPr>
        </p:pic>
        <p:pic>
          <p:nvPicPr>
            <p:cNvPr id="4" name="Afbeelding 3" descr="Afbeelding met persoon, person, kostuum, mobiele telefoon&#10;&#10;Automatisch gegenereerde beschrijving">
              <a:extLst>
                <a:ext uri="{FF2B5EF4-FFF2-40B4-BE49-F238E27FC236}">
                  <a16:creationId xmlns:a16="http://schemas.microsoft.com/office/drawing/2014/main" id="{FD6D47CB-700B-47CB-8778-8ED5CE05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7798" y="4077072"/>
              <a:ext cx="3744768" cy="2501506"/>
            </a:xfrm>
            <a:prstGeom prst="rect">
              <a:avLst/>
            </a:prstGeom>
          </p:spPr>
        </p:pic>
        <p:sp>
          <p:nvSpPr>
            <p:cNvPr id="9" name="Tekstballon: ovaal 8">
              <a:extLst>
                <a:ext uri="{FF2B5EF4-FFF2-40B4-BE49-F238E27FC236}">
                  <a16:creationId xmlns:a16="http://schemas.microsoft.com/office/drawing/2014/main" id="{D1DBAEB0-302B-4F9B-A555-7817E21DFFD9}"/>
                </a:ext>
              </a:extLst>
            </p:cNvPr>
            <p:cNvSpPr/>
            <p:nvPr/>
          </p:nvSpPr>
          <p:spPr>
            <a:xfrm>
              <a:off x="4790440" y="1983434"/>
              <a:ext cx="4353559" cy="1869692"/>
            </a:xfrm>
            <a:prstGeom prst="wedgeEllipseCallout">
              <a:avLst>
                <a:gd name="adj1" fmla="val -10831"/>
                <a:gd name="adj2" fmla="val 702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4CA5AD1A-60BD-4B3F-9917-67D4391D11C9}"/>
                </a:ext>
              </a:extLst>
            </p:cNvPr>
            <p:cNvSpPr txBox="1"/>
            <p:nvPr/>
          </p:nvSpPr>
          <p:spPr>
            <a:xfrm>
              <a:off x="5004048" y="2516279"/>
              <a:ext cx="43924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“Ik ga even </a:t>
              </a:r>
              <a:r>
                <a:rPr lang="nl-NL" sz="2800" dirty="0" err="1"/>
                <a:t>Fortnite</a:t>
              </a:r>
              <a:r>
                <a:rPr lang="nl-NL" sz="2800" dirty="0"/>
                <a:t> spelen op mijn telefoon.”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30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stijgen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dalen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hoger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aantal kinderen dat </a:t>
            </a:r>
            <a:r>
              <a:rPr lang="nl-NL" sz="24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Fortnite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speelt,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stijgt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lager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aantal kinderen dat ganzenbord speelt,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daalt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PIJL-OMLAAG 20"/>
          <p:cNvSpPr/>
          <p:nvPr/>
        </p:nvSpPr>
        <p:spPr>
          <a:xfrm rot="18975978">
            <a:off x="6378644" y="2545713"/>
            <a:ext cx="721759" cy="1766572"/>
          </a:xfrm>
          <a:prstGeom prst="down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-OMLAAG 20">
            <a:extLst>
              <a:ext uri="{FF2B5EF4-FFF2-40B4-BE49-F238E27FC236}">
                <a16:creationId xmlns:a16="http://schemas.microsoft.com/office/drawing/2014/main" id="{C379F1A2-8A05-4DEC-A883-35EDB0A107CD}"/>
              </a:ext>
            </a:extLst>
          </p:cNvPr>
          <p:cNvSpPr/>
          <p:nvPr/>
        </p:nvSpPr>
        <p:spPr>
          <a:xfrm rot="13735508">
            <a:off x="2018317" y="2270323"/>
            <a:ext cx="721759" cy="1838580"/>
          </a:xfrm>
          <a:prstGeom prst="down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Afbeelding met tekst, persoon, binnen, computer&#10;&#10;Automatisch gegenereerde beschrijving">
            <a:extLst>
              <a:ext uri="{FF2B5EF4-FFF2-40B4-BE49-F238E27FC236}">
                <a16:creationId xmlns:a16="http://schemas.microsoft.com/office/drawing/2014/main" id="{CC2A8862-272A-4FB5-9AB1-3461F7B478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380" y="3769025"/>
            <a:ext cx="1323519" cy="884111"/>
          </a:xfrm>
          <a:prstGeom prst="rect">
            <a:avLst/>
          </a:prstGeom>
        </p:spPr>
      </p:pic>
      <p:pic>
        <p:nvPicPr>
          <p:cNvPr id="10" name="Afbeelding 9" descr="Afbeelding met tekst, roulette, versierd&#10;&#10;Automatisch gegenereerde beschrijving">
            <a:extLst>
              <a:ext uri="{FF2B5EF4-FFF2-40B4-BE49-F238E27FC236}">
                <a16:creationId xmlns:a16="http://schemas.microsoft.com/office/drawing/2014/main" id="{822D31E7-263E-4CCB-9618-CD0015F5CC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025" y="3769025"/>
            <a:ext cx="1323519" cy="8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afgelopen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komende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vorig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fgelopen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zondag was er een update voor </a:t>
            </a:r>
            <a:r>
              <a:rPr lang="nl-NL" sz="24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Fortnite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volgende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Waarschijnlijk komt er de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komende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maanden geen nieuwe update meer.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82ED4D3E-12F5-4C09-A939-A165DDD46DCA}"/>
              </a:ext>
            </a:extLst>
          </p:cNvPr>
          <p:cNvSpPr/>
          <p:nvPr/>
        </p:nvSpPr>
        <p:spPr>
          <a:xfrm rot="10800000">
            <a:off x="752038" y="3214476"/>
            <a:ext cx="2764593" cy="289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654F6FA6-E0DB-443E-BB6F-9DD6313E2971}"/>
              </a:ext>
            </a:extLst>
          </p:cNvPr>
          <p:cNvSpPr/>
          <p:nvPr/>
        </p:nvSpPr>
        <p:spPr>
          <a:xfrm>
            <a:off x="3645217" y="3248296"/>
            <a:ext cx="225025" cy="225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9A5E936-1479-4AC9-B41D-AB09F662CAC5}"/>
              </a:ext>
            </a:extLst>
          </p:cNvPr>
          <p:cNvSpPr txBox="1"/>
          <p:nvPr/>
        </p:nvSpPr>
        <p:spPr>
          <a:xfrm>
            <a:off x="3059833" y="2766100"/>
            <a:ext cx="1131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vandaag</a:t>
            </a:r>
            <a:endParaRPr lang="nl-NL" sz="11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D463377-84C7-4CD7-94D4-4277F5D46439}"/>
              </a:ext>
            </a:extLst>
          </p:cNvPr>
          <p:cNvSpPr txBox="1"/>
          <p:nvPr/>
        </p:nvSpPr>
        <p:spPr>
          <a:xfrm>
            <a:off x="591306" y="2773904"/>
            <a:ext cx="956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zondag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9D7317C-0F71-4CC0-A425-4129D1316242}"/>
              </a:ext>
            </a:extLst>
          </p:cNvPr>
          <p:cNvGrpSpPr/>
          <p:nvPr/>
        </p:nvGrpSpPr>
        <p:grpSpPr>
          <a:xfrm flipH="1">
            <a:off x="5247413" y="3214349"/>
            <a:ext cx="3118204" cy="289318"/>
            <a:chOff x="5195616" y="3139682"/>
            <a:chExt cx="3118204" cy="289318"/>
          </a:xfrm>
        </p:grpSpPr>
        <p:sp>
          <p:nvSpPr>
            <p:cNvPr id="21" name="Pijl: rechts 20">
              <a:extLst>
                <a:ext uri="{FF2B5EF4-FFF2-40B4-BE49-F238E27FC236}">
                  <a16:creationId xmlns:a16="http://schemas.microsoft.com/office/drawing/2014/main" id="{17A5E852-4B4A-4C68-958F-E2E988DC4B4F}"/>
                </a:ext>
              </a:extLst>
            </p:cNvPr>
            <p:cNvSpPr/>
            <p:nvPr/>
          </p:nvSpPr>
          <p:spPr>
            <a:xfrm rot="10800000">
              <a:off x="5195616" y="3139682"/>
              <a:ext cx="2764593" cy="2893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889E6BD4-F06A-4BC5-A747-ED9550075BEF}"/>
                </a:ext>
              </a:extLst>
            </p:cNvPr>
            <p:cNvSpPr/>
            <p:nvPr/>
          </p:nvSpPr>
          <p:spPr>
            <a:xfrm>
              <a:off x="8088795" y="3173502"/>
              <a:ext cx="225025" cy="2250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DE9260E0-E1BA-4164-AA4A-2A782DB431C8}"/>
              </a:ext>
            </a:extLst>
          </p:cNvPr>
          <p:cNvSpPr txBox="1"/>
          <p:nvPr/>
        </p:nvSpPr>
        <p:spPr>
          <a:xfrm>
            <a:off x="4916291" y="2735026"/>
            <a:ext cx="1131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vandaag</a:t>
            </a:r>
            <a:endParaRPr lang="nl-NL" sz="1100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BF1C03A-AD3C-47AE-A058-EB3865D85DCC}"/>
              </a:ext>
            </a:extLst>
          </p:cNvPr>
          <p:cNvSpPr txBox="1"/>
          <p:nvPr/>
        </p:nvSpPr>
        <p:spPr>
          <a:xfrm>
            <a:off x="7380312" y="2746551"/>
            <a:ext cx="135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zaterdag</a:t>
            </a:r>
          </a:p>
        </p:txBody>
      </p:sp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precies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27582" y="1624654"/>
            <a:ext cx="427241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een beetje, maar helemaal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deze foto staan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precies 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3 appels.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soms iets meer, soms iets minder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9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potje </a:t>
            </a:r>
            <a:r>
              <a:rPr lang="nl-NL" sz="20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Fortnite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duurt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gemiddeld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30 minuten.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id="{6DFF3ED2-E4D8-4FFA-A789-7F7EC3466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279465"/>
            <a:ext cx="440827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gemiddeld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appel, fruit, binnen, rood&#10;&#10;Automatisch gegenereerde beschrijving">
            <a:extLst>
              <a:ext uri="{FF2B5EF4-FFF2-40B4-BE49-F238E27FC236}">
                <a16:creationId xmlns:a16="http://schemas.microsoft.com/office/drawing/2014/main" id="{3BCA6B11-2DE5-4982-A36C-56A15D18B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5" y="2678894"/>
            <a:ext cx="3599185" cy="2404256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F4118DDC-080D-42F8-B260-7FE8CE4257E7}"/>
              </a:ext>
            </a:extLst>
          </p:cNvPr>
          <p:cNvGrpSpPr/>
          <p:nvPr/>
        </p:nvGrpSpPr>
        <p:grpSpPr>
          <a:xfrm>
            <a:off x="5040660" y="2514869"/>
            <a:ext cx="3599185" cy="2577544"/>
            <a:chOff x="127623" y="726634"/>
            <a:chExt cx="8383709" cy="6003965"/>
          </a:xfrm>
        </p:grpSpPr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D9328768-A186-4C60-A679-FBE77F873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9752" y="1484784"/>
              <a:ext cx="4083348" cy="5245815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49245CBA-9226-4C84-89D3-D0F1A85C7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2240" y="726634"/>
              <a:ext cx="1491060" cy="1915542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52A8F271-A42B-4927-B5DE-F2AC0951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623" y="1988840"/>
              <a:ext cx="1614957" cy="1915542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4BF586C6-447D-4518-984C-80923FE9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4234" y="3904382"/>
              <a:ext cx="1457098" cy="1914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42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034"/>
          <a:stretch/>
        </p:blipFill>
        <p:spPr bwMode="auto">
          <a:xfrm>
            <a:off x="0" y="764704"/>
            <a:ext cx="9144000" cy="246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29510" y="1243014"/>
            <a:ext cx="4861979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veel waard zijn</a:t>
            </a:r>
            <a:endParaRPr lang="nl-NL" sz="38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3" y="1207990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weinig waard zijn</a:t>
            </a:r>
            <a:endParaRPr lang="nl-NL" sz="3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243FE99-A66C-41E5-BD00-B6CCC5827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353"/>
          <a:stretch/>
        </p:blipFill>
        <p:spPr bwMode="auto">
          <a:xfrm>
            <a:off x="0" y="3225070"/>
            <a:ext cx="9144000" cy="31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7F27F09B-7582-44BE-8653-71CCB0697034}"/>
              </a:ext>
            </a:extLst>
          </p:cNvPr>
          <p:cNvSpPr txBox="1"/>
          <p:nvPr/>
        </p:nvSpPr>
        <p:spPr>
          <a:xfrm>
            <a:off x="2192453" y="88098"/>
            <a:ext cx="3671458" cy="66170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35DE5899-9A07-4F59-95F9-3BDC014AB253}"/>
              </a:ext>
            </a:extLst>
          </p:cNvPr>
          <p:cNvSpPr txBox="1"/>
          <p:nvPr/>
        </p:nvSpPr>
        <p:spPr>
          <a:xfrm>
            <a:off x="1979712" y="102"/>
            <a:ext cx="4101173" cy="55747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w</a:t>
            </a: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aard zijn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7180647A-FB40-457C-BD53-51488645D3E4}"/>
              </a:ext>
            </a:extLst>
          </p:cNvPr>
          <p:cNvSpPr txBox="1"/>
          <p:nvPr/>
        </p:nvSpPr>
        <p:spPr>
          <a:xfrm>
            <a:off x="5940152" y="93312"/>
            <a:ext cx="3131840" cy="72025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5ECDD013-A644-427B-A5AF-49C66D40E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50118"/>
            <a:ext cx="2771801" cy="4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hoeveel geld je</a:t>
            </a:r>
            <a:b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</a:b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>
            <a:extLst>
              <a:ext uri="{FF2B5EF4-FFF2-40B4-BE49-F238E27FC236}">
                <a16:creationId xmlns:a16="http://schemas.microsoft.com/office/drawing/2014/main" id="{1721CA91-54C2-495E-ACDF-FBA8CF806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505" y="381899"/>
            <a:ext cx="3614063" cy="4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voor iets kunt krijgen</a:t>
            </a:r>
            <a:b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</a:b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86" y="4797152"/>
            <a:ext cx="4226574" cy="15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Gouden sieraden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b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veel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waard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808068" y="4869160"/>
            <a:ext cx="4226575" cy="12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kapotte 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auto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nog maar weinig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waard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2" name="Picture 2" descr="Oud goud en juwelen verkopen aan de beste prijs">
            <a:extLst>
              <a:ext uri="{FF2B5EF4-FFF2-40B4-BE49-F238E27FC236}">
                <a16:creationId xmlns:a16="http://schemas.microsoft.com/office/drawing/2014/main" id="{E3074490-0300-46D9-8717-357A21A3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5" y="2838330"/>
            <a:ext cx="4820118" cy="19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412DEFF6-E527-422C-A9F6-85E89C3DE40F}"/>
              </a:ext>
            </a:extLst>
          </p:cNvPr>
          <p:cNvSpPr txBox="1"/>
          <p:nvPr/>
        </p:nvSpPr>
        <p:spPr>
          <a:xfrm>
            <a:off x="3115176" y="4300316"/>
            <a:ext cx="2625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>
                    <a:lumMod val="85000"/>
                  </a:schemeClr>
                </a:solidFill>
              </a:rPr>
              <a:t>Bron:goud999.nl</a:t>
            </a:r>
          </a:p>
        </p:txBody>
      </p:sp>
      <p:pic>
        <p:nvPicPr>
          <p:cNvPr id="3" name="Afbeelding 2" descr="Afbeelding met boom, buiten, auto, vrachtwagen&#10;&#10;Automatisch gegenereerde beschrijving">
            <a:extLst>
              <a:ext uri="{FF2B5EF4-FFF2-40B4-BE49-F238E27FC236}">
                <a16:creationId xmlns:a16="http://schemas.microsoft.com/office/drawing/2014/main" id="{9279E0AD-E9B3-4067-A999-1F4546CB49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818073"/>
            <a:ext cx="3070489" cy="20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6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83768" y="476672"/>
            <a:ext cx="3744416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483768" y="404664"/>
            <a:ext cx="3888432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product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300192" y="476672"/>
            <a:ext cx="2520280" cy="202102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316996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gemaakt is of op het land gegroeid is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95536" y="3851505"/>
            <a:ext cx="2664296" cy="20928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in een fabriek gemaakt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191710" y="3851505"/>
            <a:ext cx="2748442" cy="20928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van een plant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6012160" y="3851505"/>
            <a:ext cx="2762834" cy="20928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van een dier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Picture 2" descr="C:\Users\Kosterm\Downloads\shutterstock_123902462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084" y="4221088"/>
            <a:ext cx="764548" cy="8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sterm\Downloads\shutterstock_17270227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192006"/>
            <a:ext cx="1529097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sterm\Downloads\shutterstock_35796848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384" y="5013176"/>
            <a:ext cx="1320801" cy="88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Kosterm\Downloads\shutterstock_172813939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079" y="4280571"/>
            <a:ext cx="1543013" cy="7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osterm\Downloads\shutterstock_166934862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227856"/>
            <a:ext cx="843837" cy="9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osterm\Downloads\shutterstock_153871872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861" y="5157192"/>
            <a:ext cx="1529097" cy="6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osterm\Downloads\shutterstock_496251349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4250726"/>
            <a:ext cx="1270043" cy="90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sterm\Downloads\shutterstock_525754399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8935" y="4149080"/>
            <a:ext cx="833215" cy="10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sterm\Downloads\shutterstock_350655557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178256"/>
            <a:ext cx="971607" cy="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sterm\Downloads\shutterstock_344681603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219" y="5109641"/>
            <a:ext cx="1192970" cy="7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6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71801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fabriek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599149"/>
            <a:ext cx="2787026" cy="9459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99286" y="3604299"/>
            <a:ext cx="2872269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000" b="1" dirty="0">
                <a:latin typeface="Century Gothic" panose="020B0502020202020204" pitchFamily="34" charset="0"/>
                <a:ea typeface="Calibri"/>
                <a:cs typeface="Times New Roman"/>
              </a:rPr>
              <a:t>de chemische fabriek</a:t>
            </a:r>
            <a:endParaRPr lang="nl-NL" sz="3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599148"/>
            <a:ext cx="2444750" cy="9459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27400" y="3548459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000" b="1" dirty="0">
                <a:latin typeface="Century Gothic" panose="020B0502020202020204" pitchFamily="34" charset="0"/>
                <a:ea typeface="Calibri"/>
                <a:cs typeface="Times New Roman"/>
              </a:rPr>
              <a:t>de vliegtuig- fabriek</a:t>
            </a:r>
            <a:endParaRPr lang="nl-NL" sz="3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620068"/>
            <a:ext cx="2611399" cy="9250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14742" y="3596838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0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kleding- fabriek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61062" y="3426789"/>
            <a:ext cx="197739" cy="18333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3" y="476672"/>
            <a:ext cx="2595365" cy="230425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679447" cy="221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7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gebouw waar veel dingen tegelijk worden gemaakt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4ECDF67F-475E-4205-86C2-5FD54343BB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50" t="5901" b="46849"/>
          <a:stretch/>
        </p:blipFill>
        <p:spPr>
          <a:xfrm>
            <a:off x="899592" y="452062"/>
            <a:ext cx="1826165" cy="1841730"/>
          </a:xfrm>
          <a:prstGeom prst="rect">
            <a:avLst/>
          </a:prstGeom>
        </p:spPr>
      </p:pic>
      <p:pic>
        <p:nvPicPr>
          <p:cNvPr id="3" name="Afbeelding 2" descr="Afbeelding met fabriek, lucht, gebouw, buiten&#10;&#10;Automatisch gegenereerde beschrijving">
            <a:extLst>
              <a:ext uri="{FF2B5EF4-FFF2-40B4-BE49-F238E27FC236}">
                <a16:creationId xmlns:a16="http://schemas.microsoft.com/office/drawing/2014/main" id="{7E099D2A-3E40-4D68-8BFF-9B45D7BBCC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653381"/>
            <a:ext cx="2376264" cy="1340213"/>
          </a:xfrm>
          <a:prstGeom prst="rect">
            <a:avLst/>
          </a:prstGeom>
        </p:spPr>
      </p:pic>
      <p:pic>
        <p:nvPicPr>
          <p:cNvPr id="18" name="Afbeelding 17" descr="Afbeelding met fabriek, binnen, verschillende&#10;&#10;Automatisch gegenereerde beschrijving">
            <a:extLst>
              <a:ext uri="{FF2B5EF4-FFF2-40B4-BE49-F238E27FC236}">
                <a16:creationId xmlns:a16="http://schemas.microsoft.com/office/drawing/2014/main" id="{F4E8A93D-C995-460A-91E9-4C162EE858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651985"/>
            <a:ext cx="2212352" cy="1336261"/>
          </a:xfrm>
          <a:prstGeom prst="rect">
            <a:avLst/>
          </a:prstGeom>
        </p:spPr>
      </p:pic>
      <p:pic>
        <p:nvPicPr>
          <p:cNvPr id="20" name="Afbeelding 19" descr="Afbeelding met binnen, kantoor, apparatuur, werktafel&#10;&#10;Automatisch gegenereerde beschrijving">
            <a:extLst>
              <a:ext uri="{FF2B5EF4-FFF2-40B4-BE49-F238E27FC236}">
                <a16:creationId xmlns:a16="http://schemas.microsoft.com/office/drawing/2014/main" id="{D534C0E4-2D49-4062-8FA2-CA3A2BD2A0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12" y="4797152"/>
            <a:ext cx="2280590" cy="11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38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20 september 2022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81128"/>
            <a:ext cx="3138805" cy="7543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minimaal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02597" y="4007635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gemiddeld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78279" y="344804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maximaal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54374" y="489213"/>
            <a:ext cx="779003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potje </a:t>
            </a:r>
            <a:r>
              <a:rPr lang="nl-NL" sz="20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Fortnite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duurt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gemiddeld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een half uur.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2016225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2"/>
            <a:ext cx="2016225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minstens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932058" cy="98141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74975" y="4881528"/>
            <a:ext cx="3009563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ongeveer, soms iets meer, soms iets minder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184538" y="4309312"/>
            <a:ext cx="2319028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213412" y="4302244"/>
            <a:ext cx="2319028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hoogstens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87CDD23-63BE-496A-B320-54C00D2E5B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72" y="2530818"/>
            <a:ext cx="1565357" cy="18344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81C4BA5-47BB-47A2-9998-FD1EAB1E53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382" y="1751069"/>
            <a:ext cx="1565357" cy="1974198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9814AAD-8B2E-4121-AFC0-5D8CC814AF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44" y="1119022"/>
            <a:ext cx="1621060" cy="20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1326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7042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900" dirty="0">
                <a:latin typeface="Century Gothic" panose="020B0502020202020204" pitchFamily="34" charset="0"/>
                <a:ea typeface="Calibri"/>
                <a:cs typeface="Times New Roman"/>
              </a:rPr>
              <a:t>plannen</a:t>
            </a:r>
            <a:endParaRPr lang="nl-NL" sz="3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841579" y="3972348"/>
            <a:ext cx="338883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organiseren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897691" y="348537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500" dirty="0">
                <a:latin typeface="Century Gothic" panose="020B0502020202020204" pitchFamily="34" charset="0"/>
                <a:ea typeface="Calibri"/>
                <a:cs typeface="Times New Roman"/>
              </a:rPr>
              <a:t>plaatsvinden</a:t>
            </a:r>
            <a:endParaRPr lang="nl-NL" sz="3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39552" y="446068"/>
            <a:ext cx="8208912" cy="71156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lijkt me leuk om een keer te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plannen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dan te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organiseren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ik </a:t>
            </a:r>
            <a:r>
              <a:rPr lang="nl-NL" sz="20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Fortnite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speel en premier Rutte ook. Maar of dat echt gaat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plaatsvinden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… ? Ik denk het niet. </a:t>
            </a:r>
            <a:endParaRPr lang="nl-NL" sz="11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3156924" y="4951841"/>
            <a:ext cx="2758146" cy="59662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147480" y="5005869"/>
            <a:ext cx="2027098" cy="59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</a:rPr>
              <a:t>regelen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Picture 3" descr="C:\Users\routledm\Downloads\shutterstock_152363568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462171" y="2593948"/>
            <a:ext cx="2302048" cy="12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815892"/>
            <a:ext cx="1947401" cy="16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oomdiagram: Verbindingslijn 1"/>
          <p:cNvSpPr/>
          <p:nvPr/>
        </p:nvSpPr>
        <p:spPr>
          <a:xfrm>
            <a:off x="971600" y="3351099"/>
            <a:ext cx="323346" cy="349681"/>
          </a:xfrm>
          <a:prstGeom prst="flowChartConnector">
            <a:avLst/>
          </a:prstGeom>
          <a:noFill/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-OMLAAG 2"/>
          <p:cNvSpPr/>
          <p:nvPr/>
        </p:nvSpPr>
        <p:spPr>
          <a:xfrm>
            <a:off x="1023139" y="2186808"/>
            <a:ext cx="236493" cy="88684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CC9B485-DA62-4335-855B-5A1927369BF4}"/>
              </a:ext>
            </a:extLst>
          </p:cNvPr>
          <p:cNvSpPr txBox="1"/>
          <p:nvPr/>
        </p:nvSpPr>
        <p:spPr>
          <a:xfrm>
            <a:off x="2051720" y="2449216"/>
            <a:ext cx="708421" cy="403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017570A-351E-4496-B5FD-970B81841CAB}"/>
              </a:ext>
            </a:extLst>
          </p:cNvPr>
          <p:cNvSpPr txBox="1"/>
          <p:nvPr/>
        </p:nvSpPr>
        <p:spPr>
          <a:xfrm>
            <a:off x="1691680" y="2815892"/>
            <a:ext cx="687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3" name="Afbeelding 22" descr="Afbeelding met tekst, persoon, binnen, computer&#10;&#10;Automatisch gegenereerde beschrijving">
            <a:extLst>
              <a:ext uri="{FF2B5EF4-FFF2-40B4-BE49-F238E27FC236}">
                <a16:creationId xmlns:a16="http://schemas.microsoft.com/office/drawing/2014/main" id="{1827CBC1-BE64-4F59-A956-5D949099581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472" y="2592410"/>
            <a:ext cx="1050530" cy="701754"/>
          </a:xfrm>
          <a:prstGeom prst="rect">
            <a:avLst/>
          </a:prstGeom>
        </p:spPr>
      </p:pic>
      <p:pic>
        <p:nvPicPr>
          <p:cNvPr id="24" name="Afbeelding 23" descr="Afbeelding met persoon, person, kostuum, mobiele telefoon&#10;&#10;Automatisch gegenereerde beschrijving">
            <a:extLst>
              <a:ext uri="{FF2B5EF4-FFF2-40B4-BE49-F238E27FC236}">
                <a16:creationId xmlns:a16="http://schemas.microsoft.com/office/drawing/2014/main" id="{AD8A9028-9753-4857-8C20-5FBD0DA44D1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483" y="2541404"/>
            <a:ext cx="1182540" cy="789937"/>
          </a:xfrm>
          <a:prstGeom prst="rect">
            <a:avLst/>
          </a:prstGeom>
        </p:spPr>
      </p:pic>
      <p:sp>
        <p:nvSpPr>
          <p:cNvPr id="25" name="Tekstballon: ovaal 24">
            <a:extLst>
              <a:ext uri="{FF2B5EF4-FFF2-40B4-BE49-F238E27FC236}">
                <a16:creationId xmlns:a16="http://schemas.microsoft.com/office/drawing/2014/main" id="{8E89D282-3E33-4C93-ADC8-83B85E210888}"/>
              </a:ext>
            </a:extLst>
          </p:cNvPr>
          <p:cNvSpPr/>
          <p:nvPr/>
        </p:nvSpPr>
        <p:spPr>
          <a:xfrm>
            <a:off x="7442633" y="1880265"/>
            <a:ext cx="1374787" cy="590420"/>
          </a:xfrm>
          <a:prstGeom prst="wedgeEllipseCallout">
            <a:avLst>
              <a:gd name="adj1" fmla="val -10831"/>
              <a:gd name="adj2" fmla="val 702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3F77C4B-3447-408A-BB6D-1C97D27C73B0}"/>
              </a:ext>
            </a:extLst>
          </p:cNvPr>
          <p:cNvSpPr txBox="1"/>
          <p:nvPr/>
        </p:nvSpPr>
        <p:spPr>
          <a:xfrm>
            <a:off x="7467093" y="1979548"/>
            <a:ext cx="170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“Ik ga even </a:t>
            </a:r>
            <a:r>
              <a:rPr lang="nl-NL" sz="900" dirty="0" err="1"/>
              <a:t>Fortnite</a:t>
            </a:r>
            <a:r>
              <a:rPr lang="nl-NL" sz="900" dirty="0"/>
              <a:t> </a:t>
            </a:r>
            <a:br>
              <a:rPr lang="nl-NL" sz="900" dirty="0"/>
            </a:br>
            <a:r>
              <a:rPr lang="nl-NL" sz="900" dirty="0"/>
              <a:t>spelen op mijn telefoon.”</a:t>
            </a:r>
          </a:p>
        </p:txBody>
      </p:sp>
    </p:spTree>
    <p:extLst>
      <p:ext uri="{BB962C8B-B14F-4D97-AF65-F5344CB8AC3E}">
        <p14:creationId xmlns:p14="http://schemas.microsoft.com/office/powerpoint/2010/main" val="3254866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6791" y="4615367"/>
            <a:ext cx="325906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5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grondstof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2966593" y="400506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produceren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46916" y="3434125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product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69287" y="452372"/>
            <a:ext cx="6937616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Je kunt ook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producten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kopen van </a:t>
            </a:r>
            <a:r>
              <a:rPr lang="nl-NL" sz="2400" i="1" dirty="0" err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Fortnite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81738" y="5440481"/>
            <a:ext cx="2478093" cy="110463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581738" y="5453185"/>
            <a:ext cx="2376265" cy="109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het materiaal waarvan iets wordt gemaakt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84240" y="4879817"/>
            <a:ext cx="2716991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52111" y="4913111"/>
            <a:ext cx="2704940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maken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54621" y="4309313"/>
            <a:ext cx="2765850" cy="5246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32433" y="4355997"/>
            <a:ext cx="2851730" cy="100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iets dat gemaakt is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1" name="Afbeelding 20" descr="Afbeelding met tekst, kleding&#10;&#10;Automatisch gegenereerde beschrijving">
            <a:extLst>
              <a:ext uri="{FF2B5EF4-FFF2-40B4-BE49-F238E27FC236}">
                <a16:creationId xmlns:a16="http://schemas.microsoft.com/office/drawing/2014/main" id="{B34B8C03-AFFD-46C7-8CDB-11F36F38E6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63"/>
          <a:stretch/>
        </p:blipFill>
        <p:spPr>
          <a:xfrm>
            <a:off x="6113716" y="1312320"/>
            <a:ext cx="2664907" cy="2076301"/>
          </a:xfrm>
          <a:prstGeom prst="rect">
            <a:avLst/>
          </a:prstGeom>
        </p:spPr>
      </p:pic>
      <p:pic>
        <p:nvPicPr>
          <p:cNvPr id="22" name="Afbeelding 21" descr="Afbeelding met binnen, kantoor, apparatuur, werktafel&#10;&#10;Automatisch gegenereerde beschrijving">
            <a:extLst>
              <a:ext uri="{FF2B5EF4-FFF2-40B4-BE49-F238E27FC236}">
                <a16:creationId xmlns:a16="http://schemas.microsoft.com/office/drawing/2014/main" id="{9CDD2DEC-6761-4742-BC76-E58A854256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20" y="2492896"/>
            <a:ext cx="2794832" cy="1397416"/>
          </a:xfrm>
          <a:prstGeom prst="rect">
            <a:avLst/>
          </a:prstGeom>
        </p:spPr>
      </p:pic>
      <p:pic>
        <p:nvPicPr>
          <p:cNvPr id="23" name="Afbeelding 22" descr="Afbeelding met accessoire, kettinkje&#10;&#10;Automatisch gegenereerde beschrijving">
            <a:extLst>
              <a:ext uri="{FF2B5EF4-FFF2-40B4-BE49-F238E27FC236}">
                <a16:creationId xmlns:a16="http://schemas.microsoft.com/office/drawing/2014/main" id="{AB5CF03A-FE40-4591-A27C-AE369755C4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37" y="2708920"/>
            <a:ext cx="2744181" cy="18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7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onderzoeken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45366" y="39179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merken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03202" y="344253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concluderen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14705" y="436881"/>
            <a:ext cx="8162987" cy="738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ging eens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onderzoeken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hoe populair </a:t>
            </a:r>
            <a:r>
              <a:rPr lang="nl-NL" sz="20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Fortnite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is. Ik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merkte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toen dat steeds meer kinderen het spelen. Ik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concludeer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nu dat </a:t>
            </a:r>
            <a:r>
              <a:rPr lang="nl-NL" sz="20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Fortnite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erg populair spel is.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55487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3"/>
            <a:ext cx="2771362" cy="50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ontdekken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EF1B9B02-13F9-4011-BB6F-BC9FA6B351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67" y="1907500"/>
            <a:ext cx="1388485" cy="256694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61B9386-8CD9-496F-A8A5-DF4B4BBA34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003" y="1708066"/>
            <a:ext cx="2402211" cy="2289739"/>
          </a:xfrm>
          <a:prstGeom prst="rect">
            <a:avLst/>
          </a:prstGeom>
        </p:spPr>
      </p:pic>
      <p:pic>
        <p:nvPicPr>
          <p:cNvPr id="22" name="Afbeelding 2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78BB681A-6B8F-4C65-B20A-B1A5D01EB4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359" y="1825386"/>
            <a:ext cx="2646333" cy="15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85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>
            <a:extLst>
              <a:ext uri="{FF2B5EF4-FFF2-40B4-BE49-F238E27FC236}">
                <a16:creationId xmlns:a16="http://schemas.microsoft.com/office/drawing/2014/main" id="{310A3B68-A568-46BC-BB1F-0135B9F2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07" y="210456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72C31D4-6A57-4FC0-BD32-5B4A7D842877}"/>
              </a:ext>
            </a:extLst>
          </p:cNvPr>
          <p:cNvSpPr/>
          <p:nvPr/>
        </p:nvSpPr>
        <p:spPr>
          <a:xfrm>
            <a:off x="541783" y="908720"/>
            <a:ext cx="8001901" cy="3960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4"/>
          <p:cNvSpPr txBox="1"/>
          <p:nvPr/>
        </p:nvSpPr>
        <p:spPr>
          <a:xfrm>
            <a:off x="352140" y="736895"/>
            <a:ext cx="3943158" cy="7708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1703503" y="4322604"/>
            <a:ext cx="2776400" cy="64511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444" y="662419"/>
            <a:ext cx="4044652" cy="4885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de regering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98" y="6371278"/>
            <a:ext cx="1493227" cy="442097"/>
          </a:xfrm>
          <a:prstGeom prst="rect">
            <a:avLst/>
          </a:prstGeom>
        </p:spPr>
      </p:pic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6338AD4-CA48-4845-A723-A3228DE2C20D}"/>
              </a:ext>
            </a:extLst>
          </p:cNvPr>
          <p:cNvCxnSpPr>
            <a:cxnSpLocks/>
          </p:cNvCxnSpPr>
          <p:nvPr/>
        </p:nvCxnSpPr>
        <p:spPr>
          <a:xfrm>
            <a:off x="2398122" y="2887068"/>
            <a:ext cx="732508" cy="14355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E343CA2-6D5D-41E4-8A8D-1C97006E66EC}"/>
              </a:ext>
            </a:extLst>
          </p:cNvPr>
          <p:cNvCxnSpPr>
            <a:cxnSpLocks/>
          </p:cNvCxnSpPr>
          <p:nvPr/>
        </p:nvCxnSpPr>
        <p:spPr>
          <a:xfrm>
            <a:off x="4112951" y="2856868"/>
            <a:ext cx="2790876" cy="480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/>
          <p:nvPr/>
        </p:nvSpPr>
        <p:spPr>
          <a:xfrm>
            <a:off x="1703503" y="5037520"/>
            <a:ext cx="2978842" cy="91630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1776436" y="5013176"/>
            <a:ext cx="3159160" cy="9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de baas van </a:t>
            </a:r>
            <a:br>
              <a:rPr lang="nl-NL" sz="2800" dirty="0">
                <a:latin typeface="Century Gothic" panose="020B0502020202020204" pitchFamily="34" charset="0"/>
              </a:rPr>
            </a:br>
            <a:r>
              <a:rPr lang="nl-NL" sz="2800" dirty="0">
                <a:latin typeface="Century Gothic" panose="020B0502020202020204" pitchFamily="34" charset="0"/>
              </a:rPr>
              <a:t>de ministers</a:t>
            </a:r>
          </a:p>
        </p:txBody>
      </p:sp>
      <p:sp>
        <p:nvSpPr>
          <p:cNvPr id="12" name="Text Box 14"/>
          <p:cNvSpPr txBox="1"/>
          <p:nvPr/>
        </p:nvSpPr>
        <p:spPr>
          <a:xfrm>
            <a:off x="1431465" y="4354386"/>
            <a:ext cx="3250880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de premier</a:t>
            </a: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4DD6F4-BEF0-4765-81E0-E722412C26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887702"/>
            <a:ext cx="2546669" cy="630671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E9917A01-3786-41A7-BDFC-3BCF604CF5BA}"/>
              </a:ext>
            </a:extLst>
          </p:cNvPr>
          <p:cNvSpPr txBox="1"/>
          <p:nvPr/>
        </p:nvSpPr>
        <p:spPr>
          <a:xfrm>
            <a:off x="6336645" y="2907376"/>
            <a:ext cx="232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entury Gothic" panose="020B0502020202020204" pitchFamily="34" charset="0"/>
              </a:rPr>
              <a:t>de minister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</p:txBody>
      </p:sp>
      <p:pic>
        <p:nvPicPr>
          <p:cNvPr id="21" name="Afbeelding 20" descr="Afbeelding met persoon, gebouw, person, kleding&#10;&#10;Automatisch gegenereerde beschrijving">
            <a:extLst>
              <a:ext uri="{FF2B5EF4-FFF2-40B4-BE49-F238E27FC236}">
                <a16:creationId xmlns:a16="http://schemas.microsoft.com/office/drawing/2014/main" id="{6515A3E7-9A2C-4D71-9702-17539507C9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542" y="4293096"/>
            <a:ext cx="1178046" cy="1342272"/>
          </a:xfrm>
          <a:prstGeom prst="rect">
            <a:avLst/>
          </a:prstGeom>
        </p:spPr>
      </p:pic>
      <p:sp>
        <p:nvSpPr>
          <p:cNvPr id="35" name="Text Box 14">
            <a:extLst>
              <a:ext uri="{FF2B5EF4-FFF2-40B4-BE49-F238E27FC236}">
                <a16:creationId xmlns:a16="http://schemas.microsoft.com/office/drawing/2014/main" id="{587DFB63-6418-4EC6-B841-32BE4D0EC31D}"/>
              </a:ext>
            </a:extLst>
          </p:cNvPr>
          <p:cNvSpPr txBox="1"/>
          <p:nvPr/>
        </p:nvSpPr>
        <p:spPr>
          <a:xfrm>
            <a:off x="352139" y="1486366"/>
            <a:ext cx="5021415" cy="142100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05E82F13-D6C9-478E-9747-4FECF0682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39" y="1533006"/>
            <a:ext cx="5093904" cy="9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de koning en alle ministers de zeggen wat er in het land moet gebeuren.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62801E82-8B0A-4A07-9363-152024D110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374393"/>
            <a:ext cx="2546669" cy="630671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3CE5A7D0-71AA-4B49-9A00-734715FBCD53}"/>
              </a:ext>
            </a:extLst>
          </p:cNvPr>
          <p:cNvSpPr txBox="1"/>
          <p:nvPr/>
        </p:nvSpPr>
        <p:spPr>
          <a:xfrm>
            <a:off x="3312309" y="3394067"/>
            <a:ext cx="232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entury Gothic" panose="020B0502020202020204" pitchFamily="34" charset="0"/>
              </a:rPr>
              <a:t>de koning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77C565D-5FA4-4443-8B34-1DE7F7DD80B8}"/>
              </a:ext>
            </a:extLst>
          </p:cNvPr>
          <p:cNvCxnSpPr>
            <a:cxnSpLocks/>
          </p:cNvCxnSpPr>
          <p:nvPr/>
        </p:nvCxnSpPr>
        <p:spPr>
          <a:xfrm>
            <a:off x="2982678" y="2907375"/>
            <a:ext cx="983250" cy="4604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4">
            <a:extLst>
              <a:ext uri="{FF2B5EF4-FFF2-40B4-BE49-F238E27FC236}">
                <a16:creationId xmlns:a16="http://schemas.microsoft.com/office/drawing/2014/main" id="{ED16B703-609A-4B29-8D62-514E0D5912F8}"/>
              </a:ext>
            </a:extLst>
          </p:cNvPr>
          <p:cNvSpPr txBox="1"/>
          <p:nvPr/>
        </p:nvSpPr>
        <p:spPr>
          <a:xfrm>
            <a:off x="6013371" y="3594583"/>
            <a:ext cx="2776400" cy="25596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4F20EFB-CE4B-414C-B082-6FFECA19768A}"/>
              </a:ext>
            </a:extLst>
          </p:cNvPr>
          <p:cNvSpPr txBox="1"/>
          <p:nvPr/>
        </p:nvSpPr>
        <p:spPr>
          <a:xfrm>
            <a:off x="6028655" y="3546809"/>
            <a:ext cx="3008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iemand die samen met anderen beslist wat er in een land moet gebeuren</a:t>
            </a:r>
          </a:p>
        </p:txBody>
      </p:sp>
      <p:pic>
        <p:nvPicPr>
          <p:cNvPr id="7" name="Afbeelding 6" descr="Afbeelding met persoon, binnen, kostuum, mensen&#10;&#10;Automatisch gegenereerde beschrijving">
            <a:extLst>
              <a:ext uri="{FF2B5EF4-FFF2-40B4-BE49-F238E27FC236}">
                <a16:creationId xmlns:a16="http://schemas.microsoft.com/office/drawing/2014/main" id="{EEC81A79-F399-4DF3-B07A-5C54EE8605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318" y="611673"/>
            <a:ext cx="2757978" cy="1842330"/>
          </a:xfrm>
          <a:prstGeom prst="rect">
            <a:avLst/>
          </a:prstGeom>
        </p:spPr>
      </p:pic>
      <p:sp>
        <p:nvSpPr>
          <p:cNvPr id="34" name="Pijl: rechts 33">
            <a:extLst>
              <a:ext uri="{FF2B5EF4-FFF2-40B4-BE49-F238E27FC236}">
                <a16:creationId xmlns:a16="http://schemas.microsoft.com/office/drawing/2014/main" id="{CB48AA61-94EE-4130-B420-F444A0FA72F8}"/>
              </a:ext>
            </a:extLst>
          </p:cNvPr>
          <p:cNvSpPr/>
          <p:nvPr/>
        </p:nvSpPr>
        <p:spPr>
          <a:xfrm rot="4250249">
            <a:off x="7267596" y="2113118"/>
            <a:ext cx="1085399" cy="42405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 descr="Afbeelding met persoon, person, kostuum, staand&#10;&#10;Automatisch gegenereerde beschrijving">
            <a:extLst>
              <a:ext uri="{FF2B5EF4-FFF2-40B4-BE49-F238E27FC236}">
                <a16:creationId xmlns:a16="http://schemas.microsoft.com/office/drawing/2014/main" id="{F840528C-2C60-4B4A-B130-2C77924863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64" r="24001" b="18444"/>
          <a:stretch/>
        </p:blipFill>
        <p:spPr>
          <a:xfrm>
            <a:off x="5482016" y="596494"/>
            <a:ext cx="828112" cy="1056738"/>
          </a:xfrm>
          <a:prstGeom prst="rect">
            <a:avLst/>
          </a:prstGeom>
        </p:spPr>
      </p:pic>
      <p:sp>
        <p:nvSpPr>
          <p:cNvPr id="37" name="Pijl: rechts 36">
            <a:extLst>
              <a:ext uri="{FF2B5EF4-FFF2-40B4-BE49-F238E27FC236}">
                <a16:creationId xmlns:a16="http://schemas.microsoft.com/office/drawing/2014/main" id="{130C6994-D438-4B29-8C95-A99F9E787DF6}"/>
              </a:ext>
            </a:extLst>
          </p:cNvPr>
          <p:cNvSpPr/>
          <p:nvPr/>
        </p:nvSpPr>
        <p:spPr>
          <a:xfrm rot="6331934">
            <a:off x="4603598" y="2277866"/>
            <a:ext cx="2062852" cy="481126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9B07329C-8ECA-44A9-B9E3-230D4FD4EB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85" t="21985" r="13361" b="19817"/>
          <a:stretch/>
        </p:blipFill>
        <p:spPr>
          <a:xfrm>
            <a:off x="4426716" y="603833"/>
            <a:ext cx="923882" cy="7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6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6024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merken</a:t>
            </a:r>
            <a:endParaRPr lang="nl-NL" sz="8000" b="1" u="sng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0C865A-F3DF-4866-9D02-97F1846BB3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1600" y="1700808"/>
            <a:ext cx="3416008" cy="4869160"/>
          </a:xfrm>
          <a:prstGeom prst="rect">
            <a:avLst/>
          </a:prstGeom>
        </p:spPr>
      </p:pic>
      <p:pic>
        <p:nvPicPr>
          <p:cNvPr id="7" name="Afbeelding 6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5544342F-401F-468F-A6D5-FAA20BF158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039088"/>
            <a:ext cx="1981195" cy="1323439"/>
          </a:xfrm>
          <a:prstGeom prst="rect">
            <a:avLst/>
          </a:prstGeom>
        </p:spPr>
      </p:pic>
      <p:pic>
        <p:nvPicPr>
          <p:cNvPr id="10" name="Afbeelding 9" descr="Afbeelding met tekst, persoon, elektronica, computer&#10;&#10;Automatisch gegenereerde beschrijving">
            <a:extLst>
              <a:ext uri="{FF2B5EF4-FFF2-40B4-BE49-F238E27FC236}">
                <a16:creationId xmlns:a16="http://schemas.microsoft.com/office/drawing/2014/main" id="{0D044A20-B481-4F4B-84B4-71C97A692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394" y="2564904"/>
            <a:ext cx="2048131" cy="1368152"/>
          </a:xfrm>
          <a:prstGeom prst="rect">
            <a:avLst/>
          </a:prstGeom>
        </p:spPr>
      </p:pic>
      <p:pic>
        <p:nvPicPr>
          <p:cNvPr id="12" name="Afbeelding 11" descr="Afbeelding met tekst, persoon, binnen, computer&#10;&#10;Automatisch gegenereerde beschrijving">
            <a:extLst>
              <a:ext uri="{FF2B5EF4-FFF2-40B4-BE49-F238E27FC236}">
                <a16:creationId xmlns:a16="http://schemas.microsoft.com/office/drawing/2014/main" id="{0F962D31-9A18-428E-9BEA-5521DE6783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747" y="4168982"/>
            <a:ext cx="1981196" cy="1323439"/>
          </a:xfrm>
          <a:prstGeom prst="rect">
            <a:avLst/>
          </a:prstGeom>
        </p:spPr>
      </p:pic>
      <p:pic>
        <p:nvPicPr>
          <p:cNvPr id="14" name="Afbeelding 13" descr="Afbeelding met persoon, elektronica, bord&#10;&#10;Automatisch gegenereerde beschrijving">
            <a:extLst>
              <a:ext uri="{FF2B5EF4-FFF2-40B4-BE49-F238E27FC236}">
                <a16:creationId xmlns:a16="http://schemas.microsoft.com/office/drawing/2014/main" id="{3BACBD16-24D5-4287-A8A5-01DCEE3F57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362" y="5169497"/>
            <a:ext cx="1981196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6024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stijgen</a:t>
            </a:r>
            <a:r>
              <a:rPr lang="nl-NL" sz="8000" b="1" u="sng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CB98233-A220-4305-B7A2-499304C551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63" r="35038" b="45390"/>
          <a:stretch/>
        </p:blipFill>
        <p:spPr>
          <a:xfrm>
            <a:off x="2577013" y="1772816"/>
            <a:ext cx="3989974" cy="443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3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dagelijks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3FB4575-8A78-4A09-9053-BBD035C1F5C6}"/>
              </a:ext>
            </a:extLst>
          </p:cNvPr>
          <p:cNvSpPr txBox="1"/>
          <p:nvPr/>
        </p:nvSpPr>
        <p:spPr>
          <a:xfrm>
            <a:off x="1187624" y="1772816"/>
            <a:ext cx="67687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Maandag</a:t>
            </a:r>
          </a:p>
          <a:p>
            <a:r>
              <a:rPr lang="nl-NL" sz="700" dirty="0"/>
              <a:t> </a:t>
            </a:r>
            <a:endParaRPr lang="nl-NL" sz="3200" dirty="0"/>
          </a:p>
          <a:p>
            <a:r>
              <a:rPr lang="nl-NL" sz="3600" dirty="0"/>
              <a:t>Dinsdag</a:t>
            </a:r>
          </a:p>
          <a:p>
            <a:r>
              <a:rPr lang="nl-NL" sz="800" dirty="0"/>
              <a:t> </a:t>
            </a:r>
          </a:p>
          <a:p>
            <a:r>
              <a:rPr lang="nl-NL" sz="3600" dirty="0"/>
              <a:t>Woensdag</a:t>
            </a:r>
          </a:p>
          <a:p>
            <a:r>
              <a:rPr lang="nl-NL" sz="800" dirty="0"/>
              <a:t> </a:t>
            </a:r>
          </a:p>
          <a:p>
            <a:r>
              <a:rPr lang="nl-NL" sz="3600" dirty="0"/>
              <a:t>Donderdag</a:t>
            </a:r>
          </a:p>
          <a:p>
            <a:r>
              <a:rPr lang="nl-NL" sz="800" dirty="0"/>
              <a:t> </a:t>
            </a:r>
          </a:p>
          <a:p>
            <a:r>
              <a:rPr lang="nl-NL" sz="3600" dirty="0"/>
              <a:t>Vrijdag</a:t>
            </a:r>
          </a:p>
          <a:p>
            <a:r>
              <a:rPr lang="nl-NL" sz="800" dirty="0"/>
              <a:t> </a:t>
            </a:r>
          </a:p>
          <a:p>
            <a:r>
              <a:rPr lang="nl-NL" sz="3600" dirty="0"/>
              <a:t>Zaterdag</a:t>
            </a:r>
          </a:p>
          <a:p>
            <a:r>
              <a:rPr lang="nl-NL" sz="800" dirty="0"/>
              <a:t> </a:t>
            </a:r>
          </a:p>
          <a:p>
            <a:r>
              <a:rPr lang="nl-NL" sz="3600" dirty="0"/>
              <a:t>Zondag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756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22E2A51-D0DA-4B5D-A1C6-D4C8EB27B98B}"/>
              </a:ext>
            </a:extLst>
          </p:cNvPr>
          <p:cNvSpPr txBox="1"/>
          <p:nvPr/>
        </p:nvSpPr>
        <p:spPr>
          <a:xfrm>
            <a:off x="193675" y="-175576"/>
            <a:ext cx="5904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afgelopen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22B266C-EB77-4B20-91A8-EF9146F3EFCE}"/>
              </a:ext>
            </a:extLst>
          </p:cNvPr>
          <p:cNvGrpSpPr/>
          <p:nvPr/>
        </p:nvGrpSpPr>
        <p:grpSpPr>
          <a:xfrm>
            <a:off x="539552" y="2496644"/>
            <a:ext cx="8064896" cy="1652435"/>
            <a:chOff x="539552" y="2496644"/>
            <a:chExt cx="8064896" cy="1652435"/>
          </a:xfrm>
        </p:grpSpPr>
        <p:sp>
          <p:nvSpPr>
            <p:cNvPr id="12" name="Pijl: rechts 11">
              <a:extLst>
                <a:ext uri="{FF2B5EF4-FFF2-40B4-BE49-F238E27FC236}">
                  <a16:creationId xmlns:a16="http://schemas.microsoft.com/office/drawing/2014/main" id="{FF4DECA3-C628-4FED-BA6E-43748624FC0D}"/>
                </a:ext>
              </a:extLst>
            </p:cNvPr>
            <p:cNvSpPr/>
            <p:nvPr/>
          </p:nvSpPr>
          <p:spPr>
            <a:xfrm rot="10800000">
              <a:off x="899592" y="3501007"/>
              <a:ext cx="6192688" cy="6480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96B2B78-1724-400E-9CC7-CDCC8FE185D1}"/>
                </a:ext>
              </a:extLst>
            </p:cNvPr>
            <p:cNvSpPr/>
            <p:nvPr/>
          </p:nvSpPr>
          <p:spPr>
            <a:xfrm>
              <a:off x="7380312" y="3576764"/>
              <a:ext cx="504055" cy="504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DF449738-6E45-4D61-88B0-0536359C1B68}"/>
                </a:ext>
              </a:extLst>
            </p:cNvPr>
            <p:cNvSpPr txBox="1"/>
            <p:nvPr/>
          </p:nvSpPr>
          <p:spPr>
            <a:xfrm>
              <a:off x="6732240" y="2496644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/>
                <a:t>vandaag</a:t>
              </a:r>
              <a:endParaRPr lang="nl-NL" dirty="0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62642259-D128-456D-9D38-655AC50D609D}"/>
                </a:ext>
              </a:extLst>
            </p:cNvPr>
            <p:cNvSpPr txBox="1"/>
            <p:nvPr/>
          </p:nvSpPr>
          <p:spPr>
            <a:xfrm>
              <a:off x="539552" y="2514125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/>
                <a:t>zondag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91793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het product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9" name="Afbeelding 8" descr="Afbeelding met tekst, kleding&#10;&#10;Automatisch gegenereerde beschrijving">
            <a:extLst>
              <a:ext uri="{FF2B5EF4-FFF2-40B4-BE49-F238E27FC236}">
                <a16:creationId xmlns:a16="http://schemas.microsoft.com/office/drawing/2014/main" id="{D7F0E40A-6C31-4FC0-94B6-0FA559B86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63"/>
          <a:stretch/>
        </p:blipFill>
        <p:spPr>
          <a:xfrm>
            <a:off x="1763688" y="2132856"/>
            <a:ext cx="5184148" cy="40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5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fabriek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E0C448-5251-4C0A-A31D-52E45290D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50" t="5901" b="46849"/>
          <a:stretch/>
        </p:blipFill>
        <p:spPr>
          <a:xfrm>
            <a:off x="1835696" y="1628800"/>
            <a:ext cx="5008984" cy="50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918A8456-5F48-4EB5-B862-8AAE058F410E}"/>
              </a:ext>
            </a:extLst>
          </p:cNvPr>
          <p:cNvSpPr txBox="1"/>
          <p:nvPr/>
        </p:nvSpPr>
        <p:spPr>
          <a:xfrm>
            <a:off x="155575" y="43038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waard zijn</a:t>
            </a:r>
          </a:p>
        </p:txBody>
      </p:sp>
      <p:sp>
        <p:nvSpPr>
          <p:cNvPr id="5" name="AutoShape 2" descr="Wat betekenen de diverse symbolen op haar en verzorgingsproducten - B4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513C177-A0DA-4DBB-9091-3E3A96D0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251" y="908720"/>
            <a:ext cx="3810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E727F2F-4E28-4E03-BEBC-58C503D12627}"/>
              </a:ext>
            </a:extLst>
          </p:cNvPr>
          <p:cNvSpPr txBox="1"/>
          <p:nvPr/>
        </p:nvSpPr>
        <p:spPr>
          <a:xfrm>
            <a:off x="5385336" y="2162299"/>
            <a:ext cx="156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80 euro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95421FD-7F08-4B31-8A96-1ACB43BF964B}"/>
              </a:ext>
            </a:extLst>
          </p:cNvPr>
          <p:cNvSpPr txBox="1"/>
          <p:nvPr/>
        </p:nvSpPr>
        <p:spPr>
          <a:xfrm>
            <a:off x="5940152" y="334411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420 euro</a:t>
            </a:r>
          </a:p>
        </p:txBody>
      </p:sp>
      <p:pic>
        <p:nvPicPr>
          <p:cNvPr id="8" name="Afbeelding 7" descr="Afbeelding met tekst, vloer, binnen&#10;&#10;Automatisch gegenereerde beschrijving">
            <a:extLst>
              <a:ext uri="{FF2B5EF4-FFF2-40B4-BE49-F238E27FC236}">
                <a16:creationId xmlns:a16="http://schemas.microsoft.com/office/drawing/2014/main" id="{246B52AA-C68C-4F2D-B980-4939F68DB5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88" b="24804"/>
          <a:stretch/>
        </p:blipFill>
        <p:spPr>
          <a:xfrm>
            <a:off x="589327" y="3344116"/>
            <a:ext cx="4652980" cy="21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00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6417</TotalTime>
  <Words>887</Words>
  <Application>Microsoft Office PowerPoint</Application>
  <PresentationFormat>Diavoorstelling (4:3)</PresentationFormat>
  <Paragraphs>273</Paragraphs>
  <Slides>24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Mariët</dc:creator>
  <cp:lastModifiedBy>Das, Gerarda</cp:lastModifiedBy>
  <cp:revision>1417</cp:revision>
  <dcterms:created xsi:type="dcterms:W3CDTF">2020-12-15T09:16:44Z</dcterms:created>
  <dcterms:modified xsi:type="dcterms:W3CDTF">2022-09-23T11:40:35Z</dcterms:modified>
</cp:coreProperties>
</file>