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514" r:id="rId2"/>
    <p:sldId id="548" r:id="rId3"/>
    <p:sldId id="1460" r:id="rId4"/>
    <p:sldId id="1469" r:id="rId5"/>
    <p:sldId id="1163" r:id="rId6"/>
    <p:sldId id="1479" r:id="rId7"/>
    <p:sldId id="1468" r:id="rId8"/>
    <p:sldId id="265" r:id="rId9"/>
    <p:sldId id="1508" r:id="rId10"/>
    <p:sldId id="1504" r:id="rId11"/>
    <p:sldId id="1389" r:id="rId12"/>
    <p:sldId id="1507" r:id="rId13"/>
    <p:sldId id="934" r:id="rId14"/>
    <p:sldId id="1477" r:id="rId15"/>
    <p:sldId id="1475" r:id="rId16"/>
    <p:sldId id="1509" r:id="rId17"/>
    <p:sldId id="1513" r:id="rId18"/>
    <p:sldId id="1510" r:id="rId19"/>
    <p:sldId id="1175" r:id="rId20"/>
    <p:sldId id="259" r:id="rId21"/>
    <p:sldId id="1511" r:id="rId22"/>
    <p:sldId id="1501" r:id="rId23"/>
    <p:sldId id="1512" r:id="rId24"/>
  </p:sldIdLst>
  <p:sldSz cx="9144000" cy="6858000" type="screen4x3"/>
  <p:notesSz cx="7104063"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EB4F499C-6223-491F-A0F5-9EF4750620DD}">
          <p14:sldIdLst>
            <p14:sldId id="1514"/>
            <p14:sldId id="548"/>
            <p14:sldId id="1460"/>
            <p14:sldId id="1469"/>
            <p14:sldId id="1163"/>
            <p14:sldId id="1479"/>
            <p14:sldId id="1468"/>
            <p14:sldId id="265"/>
            <p14:sldId id="1508"/>
            <p14:sldId id="1504"/>
            <p14:sldId id="1389"/>
            <p14:sldId id="1507"/>
            <p14:sldId id="934"/>
            <p14:sldId id="1477"/>
            <p14:sldId id="1475"/>
            <p14:sldId id="1509"/>
            <p14:sldId id="1513"/>
            <p14:sldId id="1510"/>
            <p14:sldId id="1175"/>
            <p14:sldId id="259"/>
            <p14:sldId id="1511"/>
            <p14:sldId id="1501"/>
            <p14:sldId id="151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67965" autoAdjust="0"/>
  </p:normalViewPr>
  <p:slideViewPr>
    <p:cSldViewPr>
      <p:cViewPr varScale="1">
        <p:scale>
          <a:sx n="58" d="100"/>
          <a:sy n="58" d="100"/>
        </p:scale>
        <p:origin x="2112"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DE36C8CB-0842-495F-B078-214836ECB74C}"/>
    <pc:docChg chg="modSld">
      <pc:chgData name="Routledge, Mandy" userId="bacdedf5-8e30-494b-ad8b-f27fa30c4f8d" providerId="ADAL" clId="{DE36C8CB-0842-495F-B078-214836ECB74C}" dt="2022-02-15T10:03:15.665" v="4" actId="20577"/>
      <pc:docMkLst>
        <pc:docMk/>
      </pc:docMkLst>
      <pc:sldChg chg="modSp mod">
        <pc:chgData name="Routledge, Mandy" userId="bacdedf5-8e30-494b-ad8b-f27fa30c4f8d" providerId="ADAL" clId="{DE36C8CB-0842-495F-B078-214836ECB74C}" dt="2022-02-15T10:03:15.665" v="4" actId="20577"/>
        <pc:sldMkLst>
          <pc:docMk/>
          <pc:sldMk cId="323006580" sldId="548"/>
        </pc:sldMkLst>
        <pc:spChg chg="mod">
          <ac:chgData name="Routledge, Mandy" userId="bacdedf5-8e30-494b-ad8b-f27fa30c4f8d" providerId="ADAL" clId="{DE36C8CB-0842-495F-B078-214836ECB74C}" dt="2022-02-15T10:03:15.665" v="4" actId="20577"/>
          <ac:spMkLst>
            <pc:docMk/>
            <pc:sldMk cId="323006580" sldId="548"/>
            <ac:spMk id="3" creationId="{00000000-0000-0000-0000-000000000000}"/>
          </ac:spMkLst>
        </pc:spChg>
      </pc:sldChg>
    </pc:docChg>
  </pc:docChgLst>
  <pc:docChgLst>
    <pc:chgData name="Routledge, Mandy" userId="bacdedf5-8e30-494b-ad8b-f27fa30c4f8d" providerId="ADAL" clId="{D6AE8BD7-5EF4-450B-9744-59156D767F4E}"/>
    <pc:docChg chg="modSld">
      <pc:chgData name="Routledge, Mandy" userId="bacdedf5-8e30-494b-ad8b-f27fa30c4f8d" providerId="ADAL" clId="{D6AE8BD7-5EF4-450B-9744-59156D767F4E}" dt="2022-02-15T10:36:04.025" v="24" actId="20577"/>
      <pc:docMkLst>
        <pc:docMk/>
      </pc:docMkLst>
      <pc:sldChg chg="modSp mod">
        <pc:chgData name="Routledge, Mandy" userId="bacdedf5-8e30-494b-ad8b-f27fa30c4f8d" providerId="ADAL" clId="{D6AE8BD7-5EF4-450B-9744-59156D767F4E}" dt="2022-02-15T10:36:04.025" v="24" actId="20577"/>
        <pc:sldMkLst>
          <pc:docMk/>
          <pc:sldMk cId="323006580" sldId="548"/>
        </pc:sldMkLst>
        <pc:spChg chg="mod">
          <ac:chgData name="Routledge, Mandy" userId="bacdedf5-8e30-494b-ad8b-f27fa30c4f8d" providerId="ADAL" clId="{D6AE8BD7-5EF4-450B-9744-59156D767F4E}" dt="2022-02-15T10:36:04.025" v="24" actId="20577"/>
          <ac:spMkLst>
            <pc:docMk/>
            <pc:sldMk cId="323006580" sldId="548"/>
            <ac:spMk id="3" creationId="{00000000-0000-0000-0000-000000000000}"/>
          </ac:spMkLst>
        </pc:spChg>
      </pc:sldChg>
    </pc:docChg>
  </pc:docChgLst>
  <pc:docChgLst>
    <pc:chgData name="Mandy" userId="bacdedf5-8e30-494b-ad8b-f27fa30c4f8d" providerId="ADAL" clId="{CCD7FD23-F145-4F09-BB77-4DB043452E1E}"/>
    <pc:docChg chg="modSld">
      <pc:chgData name="Mandy" userId="bacdedf5-8e30-494b-ad8b-f27fa30c4f8d" providerId="ADAL" clId="{CCD7FD23-F145-4F09-BB77-4DB043452E1E}" dt="2022-01-11T11:18:42.227" v="9" actId="20577"/>
      <pc:docMkLst>
        <pc:docMk/>
      </pc:docMkLst>
      <pc:sldChg chg="modSp mod">
        <pc:chgData name="Mandy" userId="bacdedf5-8e30-494b-ad8b-f27fa30c4f8d" providerId="ADAL" clId="{CCD7FD23-F145-4F09-BB77-4DB043452E1E}" dt="2022-01-11T11:18:42.227" v="9" actId="20577"/>
        <pc:sldMkLst>
          <pc:docMk/>
          <pc:sldMk cId="323006580" sldId="548"/>
        </pc:sldMkLst>
        <pc:spChg chg="mod">
          <ac:chgData name="Mandy" userId="bacdedf5-8e30-494b-ad8b-f27fa30c4f8d" providerId="ADAL" clId="{CCD7FD23-F145-4F09-BB77-4DB043452E1E}" dt="2022-01-11T11:18:42.227" v="9" actId="20577"/>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7814"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4576" y="3"/>
            <a:ext cx="3077814"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13-9-2022</a:t>
            </a:fld>
            <a:endParaRPr lang="nl-NL" dirty="0"/>
          </a:p>
        </p:txBody>
      </p:sp>
      <p:sp>
        <p:nvSpPr>
          <p:cNvPr id="4" name="Tijdelijke aanduiding voor voettekst 3"/>
          <p:cNvSpPr>
            <a:spLocks noGrp="1"/>
          </p:cNvSpPr>
          <p:nvPr>
            <p:ph type="ftr" sz="quarter" idx="2"/>
          </p:nvPr>
        </p:nvSpPr>
        <p:spPr>
          <a:xfrm>
            <a:off x="0" y="9721155"/>
            <a:ext cx="3077814"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4576" y="9721155"/>
            <a:ext cx="3077814"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8427"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3992" y="9"/>
            <a:ext cx="3078427"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13-9-2022</a:t>
            </a:fld>
            <a:endParaRPr lang="nl-NL" dirty="0"/>
          </a:p>
        </p:txBody>
      </p:sp>
      <p:sp>
        <p:nvSpPr>
          <p:cNvPr id="4" name="Tijdelijke aanduiding voor dia-afbeelding 3"/>
          <p:cNvSpPr>
            <a:spLocks noGrp="1" noRot="1" noChangeAspect="1"/>
          </p:cNvSpPr>
          <p:nvPr>
            <p:ph type="sldImg" idx="2"/>
          </p:nvPr>
        </p:nvSpPr>
        <p:spPr>
          <a:xfrm>
            <a:off x="992188" y="766763"/>
            <a:ext cx="5119687"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10408" y="4861442"/>
            <a:ext cx="568325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8427"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3992" y="9721128"/>
            <a:ext cx="3078427"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overlijden:  doodgaan</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komende dagen: de dagen die nu komen</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officieel: echt </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live: op radio, tv en internet terwijl het gebeurt</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onder andere: bijvoorbeeld</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zich aan iets houden: doen wat je hebt afgesproken</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op de troon zitten: koning of koningin zijn</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jubileum: het feest om te vieren dat iets een aantal jaren bestaat</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plechtigheid: de serieuze gebeurtenis, zoals een huwelijk of begrafenis</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uitvaart: de begrafenis of crematie</a:t>
            </a:r>
          </a:p>
          <a:p>
            <a:pPr fontAlgn="t">
              <a:spcBef>
                <a:spcPts val="200"/>
              </a:spcBef>
              <a:spcAft>
                <a:spcPts val="200"/>
              </a:spcAft>
            </a:pPr>
            <a:endPar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542483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247013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375904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dirty="0"/>
          </a:p>
        </p:txBody>
      </p:sp>
    </p:spTree>
    <p:extLst>
      <p:ext uri="{BB962C8B-B14F-4D97-AF65-F5344CB8AC3E}">
        <p14:creationId xmlns:p14="http://schemas.microsoft.com/office/powerpoint/2010/main" val="71064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dirty="0"/>
          </a:p>
        </p:txBody>
      </p:sp>
    </p:spTree>
    <p:extLst>
      <p:ext uri="{BB962C8B-B14F-4D97-AF65-F5344CB8AC3E}">
        <p14:creationId xmlns:p14="http://schemas.microsoft.com/office/powerpoint/2010/main" val="3421335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dirty="0"/>
          </a:p>
        </p:txBody>
      </p:sp>
    </p:spTree>
    <p:extLst>
      <p:ext uri="{BB962C8B-B14F-4D97-AF65-F5344CB8AC3E}">
        <p14:creationId xmlns:p14="http://schemas.microsoft.com/office/powerpoint/2010/main" val="2024824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dirty="0"/>
          </a:p>
        </p:txBody>
      </p:sp>
    </p:spTree>
    <p:extLst>
      <p:ext uri="{BB962C8B-B14F-4D97-AF65-F5344CB8AC3E}">
        <p14:creationId xmlns:p14="http://schemas.microsoft.com/office/powerpoint/2010/main" val="1566418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202901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932800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040992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918506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272241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13-9-2022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13-9-2022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13-9-2022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13-9-2022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13-9-2022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13-9-2022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13-9-2022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3.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8.jpe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14.png"/><Relationship Id="rId7" Type="http://schemas.openxmlformats.org/officeDocument/2006/relationships/image" Target="../media/image42.jpe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fontAlgn="b">
              <a:buNone/>
            </a:pPr>
            <a:r>
              <a:rPr lang="nl-NL" sz="2000" u="sng" dirty="0" err="1"/>
              <a:t>Semantisatieverhaal</a:t>
            </a:r>
            <a:r>
              <a:rPr lang="nl-NL" sz="2000" u="sng" dirty="0"/>
              <a:t>:</a:t>
            </a:r>
          </a:p>
          <a:p>
            <a:pPr marL="0" indent="0">
              <a:spcBef>
                <a:spcPts val="200"/>
              </a:spcBef>
              <a:spcAft>
                <a:spcPts val="200"/>
              </a:spcAft>
              <a:buNone/>
            </a:pPr>
            <a:r>
              <a:rPr lang="nl-NL" sz="1980" dirty="0">
                <a:latin typeface="+mj-lt"/>
                <a:ea typeface="Times New Roman" panose="02020603050405020304" pitchFamily="18" charset="0"/>
                <a:cs typeface="Arial" panose="020B0604020202020204" pitchFamily="34" charset="0"/>
              </a:rPr>
              <a:t>Afgelopen weekend had ik een bruiloft van vrienden. Ze gingen trouwen. Ze zijn al 25 jaar samen. Ze wilden dit </a:t>
            </a:r>
            <a:r>
              <a:rPr lang="nl-NL" sz="1980" b="1" u="sng" dirty="0">
                <a:latin typeface="+mj-lt"/>
                <a:ea typeface="Times New Roman" panose="02020603050405020304" pitchFamily="18" charset="0"/>
                <a:cs typeface="Arial" panose="020B0604020202020204" pitchFamily="34" charset="0"/>
              </a:rPr>
              <a:t>jubileum</a:t>
            </a:r>
            <a:r>
              <a:rPr lang="nl-NL" sz="1980" dirty="0">
                <a:latin typeface="+mj-lt"/>
                <a:ea typeface="Times New Roman" panose="02020603050405020304" pitchFamily="18" charset="0"/>
                <a:cs typeface="Arial" panose="020B0604020202020204" pitchFamily="34" charset="0"/>
              </a:rPr>
              <a:t> vieren met een bruiloft. Een jubileum is </a:t>
            </a:r>
            <a:r>
              <a:rPr lang="nl-NL" sz="1980" b="1" i="1" dirty="0">
                <a:latin typeface="+mj-lt"/>
                <a:ea typeface="Times New Roman" panose="02020603050405020304" pitchFamily="18" charset="0"/>
                <a:cs typeface="Arial" panose="020B0604020202020204" pitchFamily="34" charset="0"/>
              </a:rPr>
              <a:t>het feest om te vieren dat iets een aantal jaren bestaat</a:t>
            </a:r>
            <a:r>
              <a:rPr lang="nl-NL" sz="1980" dirty="0">
                <a:latin typeface="+mj-lt"/>
                <a:ea typeface="Times New Roman" panose="02020603050405020304" pitchFamily="18" charset="0"/>
                <a:cs typeface="Arial" panose="020B0604020202020204" pitchFamily="34" charset="0"/>
              </a:rPr>
              <a:t>. Er kwamen veel mensen op de bruiloft. </a:t>
            </a:r>
            <a:r>
              <a:rPr lang="nl-NL" sz="1980" b="1" u="sng" dirty="0">
                <a:latin typeface="+mj-lt"/>
                <a:ea typeface="Times New Roman" panose="02020603050405020304" pitchFamily="18" charset="0"/>
                <a:cs typeface="Arial" panose="020B0604020202020204" pitchFamily="34" charset="0"/>
              </a:rPr>
              <a:t>Onder andere</a:t>
            </a:r>
            <a:r>
              <a:rPr lang="nl-NL" sz="1980" dirty="0">
                <a:latin typeface="+mj-lt"/>
                <a:ea typeface="Times New Roman" panose="02020603050405020304" pitchFamily="18" charset="0"/>
                <a:cs typeface="Arial" panose="020B0604020202020204" pitchFamily="34" charset="0"/>
              </a:rPr>
              <a:t> of </a:t>
            </a:r>
            <a:r>
              <a:rPr lang="nl-NL" sz="1980" b="1" i="1" dirty="0">
                <a:latin typeface="+mj-lt"/>
                <a:ea typeface="Times New Roman" panose="02020603050405020304" pitchFamily="18" charset="0"/>
                <a:cs typeface="Arial" panose="020B0604020202020204" pitchFamily="34" charset="0"/>
              </a:rPr>
              <a:t>bijvoorbeeld</a:t>
            </a:r>
            <a:r>
              <a:rPr lang="nl-NL" sz="1980" dirty="0">
                <a:latin typeface="+mj-lt"/>
                <a:ea typeface="Times New Roman" panose="02020603050405020304" pitchFamily="18" charset="0"/>
                <a:cs typeface="Arial" panose="020B0604020202020204" pitchFamily="34" charset="0"/>
              </a:rPr>
              <a:t> familie én vrienden, collega’s en de buren. Ook kon je de bruiloft </a:t>
            </a:r>
            <a:r>
              <a:rPr lang="nl-NL" sz="1980" b="1" u="sng" dirty="0">
                <a:latin typeface="+mj-lt"/>
                <a:ea typeface="Times New Roman" panose="02020603050405020304" pitchFamily="18" charset="0"/>
                <a:cs typeface="Arial" panose="020B0604020202020204" pitchFamily="34" charset="0"/>
              </a:rPr>
              <a:t>live</a:t>
            </a:r>
            <a:r>
              <a:rPr lang="nl-NL" sz="1980" dirty="0">
                <a:latin typeface="+mj-lt"/>
                <a:ea typeface="Times New Roman" panose="02020603050405020304" pitchFamily="18" charset="0"/>
                <a:cs typeface="Arial" panose="020B0604020202020204" pitchFamily="34" charset="0"/>
              </a:rPr>
              <a:t> via de computer meemaken. Live betekent </a:t>
            </a:r>
            <a:r>
              <a:rPr lang="nl-NL" sz="1980" b="1" i="1" dirty="0">
                <a:latin typeface="+mj-lt"/>
                <a:ea typeface="Times New Roman" panose="02020603050405020304" pitchFamily="18" charset="0"/>
                <a:cs typeface="Arial" panose="020B0604020202020204" pitchFamily="34" charset="0"/>
              </a:rPr>
              <a:t>op radio, tv en internet terwijl het gebeurt</a:t>
            </a:r>
            <a:r>
              <a:rPr lang="nl-NL" sz="1980" dirty="0">
                <a:latin typeface="+mj-lt"/>
                <a:ea typeface="Times New Roman" panose="02020603050405020304" pitchFamily="18" charset="0"/>
                <a:cs typeface="Arial" panose="020B0604020202020204" pitchFamily="34" charset="0"/>
              </a:rPr>
              <a:t>. Dat was handig voor familie die in het buitenland woont. Ze konden niet alles live zien, maar wel het belangrijkste van de bruiloft: </a:t>
            </a:r>
            <a:r>
              <a:rPr lang="nl-NL" sz="1980" b="1" u="sng" dirty="0">
                <a:latin typeface="+mj-lt"/>
                <a:ea typeface="Times New Roman" panose="02020603050405020304" pitchFamily="18" charset="0"/>
                <a:cs typeface="Arial" panose="020B0604020202020204" pitchFamily="34" charset="0"/>
              </a:rPr>
              <a:t>de plechtigheid</a:t>
            </a:r>
            <a:r>
              <a:rPr lang="nl-NL" sz="1980" dirty="0">
                <a:latin typeface="+mj-lt"/>
                <a:ea typeface="Times New Roman" panose="02020603050405020304" pitchFamily="18" charset="0"/>
                <a:cs typeface="Arial" panose="020B0604020202020204" pitchFamily="34" charset="0"/>
              </a:rPr>
              <a:t>, </a:t>
            </a:r>
            <a:r>
              <a:rPr lang="nl-NL" sz="1980" b="1" i="1" dirty="0">
                <a:latin typeface="+mj-lt"/>
                <a:ea typeface="Times New Roman" panose="02020603050405020304" pitchFamily="18" charset="0"/>
                <a:cs typeface="Arial" panose="020B0604020202020204" pitchFamily="34" charset="0"/>
              </a:rPr>
              <a:t>de serieuze gebeurtenis, zoals een huwelijk of begrafenis</a:t>
            </a:r>
            <a:r>
              <a:rPr lang="nl-NL" sz="1980" dirty="0">
                <a:latin typeface="+mj-lt"/>
                <a:ea typeface="Times New Roman" panose="02020603050405020304" pitchFamily="18" charset="0"/>
                <a:cs typeface="Arial" panose="020B0604020202020204" pitchFamily="34" charset="0"/>
              </a:rPr>
              <a:t>. Mijn vrienden zijn nu </a:t>
            </a:r>
            <a:r>
              <a:rPr lang="nl-NL" sz="1980" b="1" u="sng" dirty="0">
                <a:latin typeface="+mj-lt"/>
                <a:ea typeface="Times New Roman" panose="02020603050405020304" pitchFamily="18" charset="0"/>
                <a:cs typeface="Arial" panose="020B0604020202020204" pitchFamily="34" charset="0"/>
              </a:rPr>
              <a:t>officieel</a:t>
            </a:r>
            <a:r>
              <a:rPr lang="nl-NL" sz="1980" dirty="0">
                <a:latin typeface="+mj-lt"/>
                <a:ea typeface="Times New Roman" panose="02020603050405020304" pitchFamily="18" charset="0"/>
                <a:cs typeface="Arial" panose="020B0604020202020204" pitchFamily="34" charset="0"/>
              </a:rPr>
              <a:t> of </a:t>
            </a:r>
            <a:r>
              <a:rPr lang="nl-NL" sz="1980" b="1" i="1" dirty="0">
                <a:latin typeface="+mj-lt"/>
                <a:ea typeface="Times New Roman" panose="02020603050405020304" pitchFamily="18" charset="0"/>
                <a:cs typeface="Arial" panose="020B0604020202020204" pitchFamily="34" charset="0"/>
              </a:rPr>
              <a:t>echt</a:t>
            </a:r>
            <a:r>
              <a:rPr lang="nl-NL" sz="1980" dirty="0">
                <a:latin typeface="+mj-lt"/>
                <a:ea typeface="Times New Roman" panose="02020603050405020304" pitchFamily="18" charset="0"/>
                <a:cs typeface="Arial" panose="020B0604020202020204" pitchFamily="34" charset="0"/>
              </a:rPr>
              <a:t> een echtpaar. Je blijft getrouwd totdat een van de partners </a:t>
            </a:r>
            <a:r>
              <a:rPr lang="nl-NL" sz="1980" b="1" u="sng" dirty="0">
                <a:latin typeface="+mj-lt"/>
                <a:ea typeface="Times New Roman" panose="02020603050405020304" pitchFamily="18" charset="0"/>
                <a:cs typeface="Arial" panose="020B0604020202020204" pitchFamily="34" charset="0"/>
              </a:rPr>
              <a:t>overlijdt</a:t>
            </a:r>
            <a:r>
              <a:rPr lang="nl-NL" sz="1980" dirty="0">
                <a:latin typeface="+mj-lt"/>
                <a:ea typeface="Times New Roman" panose="02020603050405020304" pitchFamily="18" charset="0"/>
                <a:cs typeface="Arial" panose="020B0604020202020204" pitchFamily="34" charset="0"/>
              </a:rPr>
              <a:t>. Overlijden betekent </a:t>
            </a:r>
            <a:r>
              <a:rPr lang="nl-NL" sz="1980" b="1" i="1" dirty="0">
                <a:latin typeface="+mj-lt"/>
                <a:ea typeface="Times New Roman" panose="02020603050405020304" pitchFamily="18" charset="0"/>
                <a:cs typeface="Arial" panose="020B0604020202020204" pitchFamily="34" charset="0"/>
              </a:rPr>
              <a:t>doodgaan</a:t>
            </a:r>
            <a:r>
              <a:rPr lang="nl-NL" sz="1980" dirty="0">
                <a:latin typeface="+mj-lt"/>
                <a:ea typeface="Times New Roman" panose="02020603050405020304" pitchFamily="18" charset="0"/>
                <a:cs typeface="Arial" panose="020B0604020202020204" pitchFamily="34" charset="0"/>
              </a:rPr>
              <a:t>. Dan komt er </a:t>
            </a:r>
            <a:r>
              <a:rPr lang="nl-NL" sz="1980" b="1" u="sng" dirty="0">
                <a:latin typeface="+mj-lt"/>
                <a:ea typeface="Times New Roman" panose="02020603050405020304" pitchFamily="18" charset="0"/>
                <a:cs typeface="Arial" panose="020B0604020202020204" pitchFamily="34" charset="0"/>
              </a:rPr>
              <a:t>een uitvaart</a:t>
            </a:r>
            <a:r>
              <a:rPr lang="nl-NL" sz="1980" dirty="0">
                <a:latin typeface="+mj-lt"/>
                <a:ea typeface="Times New Roman" panose="02020603050405020304" pitchFamily="18" charset="0"/>
                <a:cs typeface="Arial" panose="020B0604020202020204" pitchFamily="34" charset="0"/>
              </a:rPr>
              <a:t> (</a:t>
            </a:r>
            <a:r>
              <a:rPr lang="nl-NL" sz="1980" b="1" i="1" dirty="0">
                <a:latin typeface="+mj-lt"/>
                <a:ea typeface="Times New Roman" panose="02020603050405020304" pitchFamily="18" charset="0"/>
                <a:cs typeface="Arial" panose="020B0604020202020204" pitchFamily="34" charset="0"/>
              </a:rPr>
              <a:t>een begrafenis of crematie</a:t>
            </a:r>
            <a:r>
              <a:rPr lang="nl-NL" sz="1980" dirty="0">
                <a:latin typeface="+mj-lt"/>
                <a:ea typeface="Times New Roman" panose="02020603050405020304" pitchFamily="18" charset="0"/>
                <a:cs typeface="Arial" panose="020B0604020202020204" pitchFamily="34" charset="0"/>
              </a:rPr>
              <a:t>), en moet je een heleboel dingen regelen. Je bent dan niet meer getrouwd. Als je trouwt wordt er in de plechtigheid ook gezegd: “… wilt u met hem trouwen tot de dood u scheidt…” en ook gevraagd of je voor elkaar wilt zorgen als je getrouwd bent. Als je ja zegt beloof je dat </a:t>
            </a:r>
            <a:r>
              <a:rPr lang="nl-NL" sz="1980" b="1" u="sng" dirty="0">
                <a:latin typeface="+mj-lt"/>
                <a:ea typeface="Times New Roman" panose="02020603050405020304" pitchFamily="18" charset="0"/>
                <a:cs typeface="Arial" panose="020B0604020202020204" pitchFamily="34" charset="0"/>
              </a:rPr>
              <a:t>je je daar aan houdt</a:t>
            </a:r>
            <a:r>
              <a:rPr lang="nl-NL" sz="1980" dirty="0">
                <a:latin typeface="+mj-lt"/>
                <a:ea typeface="Times New Roman" panose="02020603050405020304" pitchFamily="18" charset="0"/>
                <a:cs typeface="Arial" panose="020B0604020202020204" pitchFamily="34" charset="0"/>
              </a:rPr>
              <a:t>. Zich aan iets houden betekent </a:t>
            </a:r>
            <a:r>
              <a:rPr lang="nl-NL" sz="1980" b="1" i="1" dirty="0">
                <a:latin typeface="+mj-lt"/>
                <a:ea typeface="Times New Roman" panose="02020603050405020304" pitchFamily="18" charset="0"/>
                <a:cs typeface="Arial" panose="020B0604020202020204" pitchFamily="34" charset="0"/>
              </a:rPr>
              <a:t>doen wat je hebt afgesproken</a:t>
            </a:r>
            <a:r>
              <a:rPr lang="nl-NL" sz="1980" dirty="0">
                <a:latin typeface="+mj-lt"/>
                <a:ea typeface="Times New Roman" panose="02020603050405020304" pitchFamily="18" charset="0"/>
                <a:cs typeface="Arial" panose="020B0604020202020204" pitchFamily="34" charset="0"/>
              </a:rPr>
              <a:t>. </a:t>
            </a:r>
            <a:r>
              <a:rPr lang="nl-NL" sz="1980" b="1" u="sng" dirty="0">
                <a:latin typeface="+mj-lt"/>
                <a:ea typeface="Times New Roman" panose="02020603050405020304" pitchFamily="18" charset="0"/>
                <a:cs typeface="Arial" panose="020B0604020202020204" pitchFamily="34" charset="0"/>
              </a:rPr>
              <a:t>De komende dagen</a:t>
            </a:r>
            <a:r>
              <a:rPr lang="nl-NL" sz="1980" dirty="0">
                <a:latin typeface="+mj-lt"/>
                <a:ea typeface="Times New Roman" panose="02020603050405020304" pitchFamily="18" charset="0"/>
                <a:cs typeface="Arial" panose="020B0604020202020204" pitchFamily="34" charset="0"/>
              </a:rPr>
              <a:t> of </a:t>
            </a:r>
            <a:r>
              <a:rPr lang="nl-NL" sz="1980" b="1" i="1" dirty="0">
                <a:latin typeface="+mj-lt"/>
                <a:ea typeface="Times New Roman" panose="02020603050405020304" pitchFamily="18" charset="0"/>
                <a:cs typeface="Arial" panose="020B0604020202020204" pitchFamily="34" charset="0"/>
              </a:rPr>
              <a:t>de dagen die nu komen</a:t>
            </a:r>
            <a:r>
              <a:rPr lang="nl-NL" sz="1980" dirty="0">
                <a:latin typeface="+mj-lt"/>
                <a:ea typeface="Times New Roman" panose="02020603050405020304" pitchFamily="18" charset="0"/>
                <a:cs typeface="Arial" panose="020B0604020202020204" pitchFamily="34" charset="0"/>
              </a:rPr>
              <a:t> zijn mijn vrienden nog op huwelijksreis. Als ze weer terug zijn, gaan we samen de foto’s van de bruiloft bekijken. Daar heb ik heel veel zin in. Ze zagen er ook zo prachtig uit! Alsof ze </a:t>
            </a:r>
            <a:r>
              <a:rPr lang="nl-NL" sz="1980" b="1" u="sng" dirty="0">
                <a:latin typeface="+mj-lt"/>
                <a:ea typeface="Times New Roman" panose="02020603050405020304" pitchFamily="18" charset="0"/>
                <a:cs typeface="Arial" panose="020B0604020202020204" pitchFamily="34" charset="0"/>
              </a:rPr>
              <a:t>op de troon zaten</a:t>
            </a:r>
            <a:r>
              <a:rPr lang="nl-NL" sz="1980" dirty="0">
                <a:latin typeface="+mj-lt"/>
                <a:ea typeface="Times New Roman" panose="02020603050405020304" pitchFamily="18" charset="0"/>
                <a:cs typeface="Arial" panose="020B0604020202020204" pitchFamily="34" charset="0"/>
              </a:rPr>
              <a:t>, </a:t>
            </a:r>
            <a:r>
              <a:rPr lang="nl-NL" sz="1980" b="1" i="1" dirty="0">
                <a:latin typeface="+mj-lt"/>
                <a:ea typeface="Times New Roman" panose="02020603050405020304" pitchFamily="18" charset="0"/>
                <a:cs typeface="Arial" panose="020B0604020202020204" pitchFamily="34" charset="0"/>
              </a:rPr>
              <a:t>koning of koningin zijn</a:t>
            </a:r>
            <a:r>
              <a:rPr lang="nl-NL" sz="1980" dirty="0">
                <a:latin typeface="+mj-lt"/>
                <a:ea typeface="Times New Roman" panose="02020603050405020304" pitchFamily="18" charset="0"/>
                <a:cs typeface="Arial" panose="020B0604020202020204" pitchFamily="34" charset="0"/>
              </a:rPr>
              <a:t>. Zijn jullie wel eens op een bruiloft geweest?</a:t>
            </a:r>
          </a:p>
          <a:p>
            <a:pPr marL="0" indent="0">
              <a:spcBef>
                <a:spcPts val="200"/>
              </a:spcBef>
              <a:spcAft>
                <a:spcPts val="200"/>
              </a:spcAft>
              <a:buNone/>
            </a:pPr>
            <a:endParaRPr lang="nl-NL" sz="1980" dirty="0">
              <a:latin typeface="+mj-lt"/>
              <a:ea typeface="Times New Roman" panose="02020603050405020304" pitchFamily="18" charset="0"/>
              <a:cs typeface="Arial" panose="020B0604020202020204" pitchFamily="34" charset="0"/>
            </a:endParaRPr>
          </a:p>
          <a:p>
            <a:pPr marL="0" indent="0">
              <a:spcBef>
                <a:spcPts val="200"/>
              </a:spcBef>
              <a:spcAft>
                <a:spcPts val="200"/>
              </a:spcAft>
              <a:buNone/>
            </a:pPr>
            <a:endParaRPr lang="nl-NL" sz="1980" dirty="0">
              <a:latin typeface="+mj-lt"/>
              <a:ea typeface="Times New Roman" panose="02020603050405020304" pitchFamily="18" charset="0"/>
              <a:cs typeface="Arial" panose="020B0604020202020204" pitchFamily="34" charset="0"/>
            </a:endParaRPr>
          </a:p>
          <a:p>
            <a:pPr marL="0" indent="0">
              <a:spcBef>
                <a:spcPts val="200"/>
              </a:spcBef>
              <a:spcAft>
                <a:spcPts val="200"/>
              </a:spcAft>
              <a:buNone/>
            </a:pPr>
            <a:endParaRPr lang="nl-NL" sz="1980" dirty="0">
              <a:latin typeface="+mj-lt"/>
              <a:ea typeface="Times New Roman" panose="02020603050405020304" pitchFamily="18" charset="0"/>
              <a:cs typeface="Arial" panose="020B0604020202020204" pitchFamily="34" charset="0"/>
            </a:endParaRPr>
          </a:p>
          <a:p>
            <a:pPr marL="0" indent="0">
              <a:spcBef>
                <a:spcPts val="200"/>
              </a:spcBef>
              <a:spcAft>
                <a:spcPts val="200"/>
              </a:spcAft>
              <a:buNone/>
            </a:pPr>
            <a:endParaRPr lang="nl-NL" sz="1980" dirty="0">
              <a:latin typeface="+mj-lt"/>
              <a:ea typeface="Times New Roman" panose="02020603050405020304" pitchFamily="18" charset="0"/>
              <a:cs typeface="Arial" panose="020B0604020202020204" pitchFamily="34" charset="0"/>
            </a:endParaRPr>
          </a:p>
          <a:p>
            <a:pPr marL="0" indent="0">
              <a:spcBef>
                <a:spcPts val="200"/>
              </a:spcBef>
              <a:spcAft>
                <a:spcPts val="200"/>
              </a:spcAft>
              <a:buNone/>
            </a:pPr>
            <a:endParaRPr lang="nl-NL" sz="1980" dirty="0">
              <a:latin typeface="+mj-lt"/>
              <a:ea typeface="Times New Roman" panose="02020603050405020304" pitchFamily="18" charset="0"/>
              <a:cs typeface="Arial" panose="020B0604020202020204" pitchFamily="34" charset="0"/>
            </a:endParaRPr>
          </a:p>
          <a:p>
            <a:pPr marL="0" indent="0">
              <a:spcBef>
                <a:spcPts val="200"/>
              </a:spcBef>
              <a:spcAft>
                <a:spcPts val="200"/>
              </a:spcAft>
              <a:buNone/>
            </a:pPr>
            <a:endParaRPr lang="nl-NL" sz="1980" dirty="0">
              <a:latin typeface="+mj-lt"/>
              <a:ea typeface="Times New Roman" panose="02020603050405020304" pitchFamily="18" charset="0"/>
              <a:cs typeface="Arial" panose="020B0604020202020204" pitchFamily="34" charset="0"/>
            </a:endParaRPr>
          </a:p>
          <a:p>
            <a:pPr marL="0" indent="0">
              <a:spcBef>
                <a:spcPts val="200"/>
              </a:spcBef>
              <a:spcAft>
                <a:spcPts val="200"/>
              </a:spcAft>
              <a:buNone/>
            </a:pPr>
            <a:endParaRPr lang="nl-NL" sz="1980" dirty="0">
              <a:latin typeface="+mj-lt"/>
              <a:ea typeface="Times New Roman" panose="02020603050405020304" pitchFamily="18" charset="0"/>
              <a:cs typeface="Arial" panose="020B0604020202020204" pitchFamily="34" charset="0"/>
            </a:endParaRPr>
          </a:p>
          <a:p>
            <a:pPr marL="0" indent="0">
              <a:spcBef>
                <a:spcPts val="200"/>
              </a:spcBef>
              <a:spcAft>
                <a:spcPts val="200"/>
              </a:spcAft>
              <a:buNone/>
            </a:pPr>
            <a:r>
              <a:rPr lang="nl-NL" sz="1980" dirty="0">
                <a:latin typeface="+mj-lt"/>
                <a:ea typeface="Times New Roman" panose="02020603050405020304" pitchFamily="18" charset="0"/>
                <a:cs typeface="Arial" panose="020B0604020202020204" pitchFamily="34" charset="0"/>
              </a:rPr>
              <a:t>	overlijden:  doodgaan</a:t>
            </a:r>
          </a:p>
          <a:p>
            <a:pPr marL="0" indent="0">
              <a:spcBef>
                <a:spcPts val="200"/>
              </a:spcBef>
              <a:spcAft>
                <a:spcPts val="200"/>
              </a:spcAft>
              <a:buNone/>
            </a:pPr>
            <a:r>
              <a:rPr lang="nl-NL" sz="1980" dirty="0">
                <a:latin typeface="+mj-lt"/>
                <a:ea typeface="Times New Roman" panose="02020603050405020304" pitchFamily="18" charset="0"/>
                <a:cs typeface="Arial" panose="020B0604020202020204" pitchFamily="34" charset="0"/>
              </a:rPr>
              <a:t>de komende dagen: de dagen die nu komen</a:t>
            </a:r>
          </a:p>
          <a:p>
            <a:pPr marL="0" indent="0">
              <a:spcBef>
                <a:spcPts val="200"/>
              </a:spcBef>
              <a:spcAft>
                <a:spcPts val="200"/>
              </a:spcAft>
              <a:buNone/>
            </a:pPr>
            <a:r>
              <a:rPr lang="nl-NL" sz="1980" dirty="0">
                <a:latin typeface="+mj-lt"/>
                <a:ea typeface="Times New Roman" panose="02020603050405020304" pitchFamily="18" charset="0"/>
                <a:cs typeface="Arial" panose="020B0604020202020204" pitchFamily="34" charset="0"/>
              </a:rPr>
              <a:t>	officieel: echt </a:t>
            </a:r>
          </a:p>
          <a:p>
            <a:pPr marL="0" indent="0">
              <a:spcBef>
                <a:spcPts val="200"/>
              </a:spcBef>
              <a:spcAft>
                <a:spcPts val="200"/>
              </a:spcAft>
              <a:buNone/>
            </a:pPr>
            <a:r>
              <a:rPr lang="nl-NL" sz="1980" dirty="0">
                <a:latin typeface="+mj-lt"/>
                <a:ea typeface="Times New Roman" panose="02020603050405020304" pitchFamily="18" charset="0"/>
                <a:cs typeface="Arial" panose="020B0604020202020204" pitchFamily="34" charset="0"/>
              </a:rPr>
              <a:t>	live: op radio, tv en internet terwijl het gebeurt</a:t>
            </a:r>
          </a:p>
          <a:p>
            <a:pPr marL="0" indent="0">
              <a:spcBef>
                <a:spcPts val="200"/>
              </a:spcBef>
              <a:spcAft>
                <a:spcPts val="200"/>
              </a:spcAft>
              <a:buNone/>
            </a:pPr>
            <a:r>
              <a:rPr lang="nl-NL" sz="1980" dirty="0">
                <a:latin typeface="+mj-lt"/>
                <a:ea typeface="Times New Roman" panose="02020603050405020304" pitchFamily="18" charset="0"/>
                <a:cs typeface="Arial" panose="020B0604020202020204" pitchFamily="34" charset="0"/>
              </a:rPr>
              <a:t>	onder andere: bijvoorbeeld</a:t>
            </a:r>
          </a:p>
          <a:p>
            <a:pPr marL="0" indent="0">
              <a:spcBef>
                <a:spcPts val="200"/>
              </a:spcBef>
              <a:spcAft>
                <a:spcPts val="200"/>
              </a:spcAft>
              <a:buNone/>
            </a:pPr>
            <a:r>
              <a:rPr lang="nl-NL" sz="1980" dirty="0">
                <a:latin typeface="+mj-lt"/>
                <a:ea typeface="Times New Roman" panose="02020603050405020304" pitchFamily="18" charset="0"/>
                <a:cs typeface="Arial" panose="020B0604020202020204" pitchFamily="34" charset="0"/>
              </a:rPr>
              <a:t>	zich aan iets houden: doen wat je hebt afgesproken</a:t>
            </a:r>
          </a:p>
          <a:p>
            <a:pPr marL="0" indent="0">
              <a:spcBef>
                <a:spcPts val="200"/>
              </a:spcBef>
              <a:spcAft>
                <a:spcPts val="200"/>
              </a:spcAft>
              <a:buNone/>
            </a:pPr>
            <a:r>
              <a:rPr lang="nl-NL" sz="1980" dirty="0">
                <a:latin typeface="+mj-lt"/>
                <a:ea typeface="Times New Roman" panose="02020603050405020304" pitchFamily="18" charset="0"/>
                <a:cs typeface="Arial" panose="020B0604020202020204" pitchFamily="34" charset="0"/>
              </a:rPr>
              <a:t>op de troon zitten: koning of koningin zijn</a:t>
            </a:r>
          </a:p>
          <a:p>
            <a:pPr marL="0" indent="0">
              <a:spcBef>
                <a:spcPts val="200"/>
              </a:spcBef>
              <a:spcAft>
                <a:spcPts val="200"/>
              </a:spcAft>
              <a:buNone/>
            </a:pPr>
            <a:r>
              <a:rPr lang="nl-NL" sz="1980" dirty="0">
                <a:latin typeface="+mj-lt"/>
                <a:ea typeface="Times New Roman" panose="02020603050405020304" pitchFamily="18" charset="0"/>
                <a:cs typeface="Arial" panose="020B0604020202020204" pitchFamily="34" charset="0"/>
              </a:rPr>
              <a:t>	het jubileum: het feest om te vieren dat iets een aantal jaren bestaat</a:t>
            </a:r>
          </a:p>
          <a:p>
            <a:pPr marL="0" indent="0">
              <a:spcBef>
                <a:spcPts val="200"/>
              </a:spcBef>
              <a:spcAft>
                <a:spcPts val="200"/>
              </a:spcAft>
              <a:buNone/>
            </a:pPr>
            <a:r>
              <a:rPr lang="nl-NL" sz="1980" dirty="0">
                <a:latin typeface="+mj-lt"/>
                <a:ea typeface="Times New Roman" panose="02020603050405020304" pitchFamily="18" charset="0"/>
                <a:cs typeface="Arial" panose="020B0604020202020204" pitchFamily="34" charset="0"/>
              </a:rPr>
              <a:t>	de plechtigheid: de serieuze gebeurtenis, zoals een huwelijk of begrafenis</a:t>
            </a:r>
          </a:p>
          <a:p>
            <a:pPr marL="0" indent="0">
              <a:spcBef>
                <a:spcPts val="200"/>
              </a:spcBef>
              <a:spcAft>
                <a:spcPts val="200"/>
              </a:spcAft>
              <a:buNone/>
            </a:pPr>
            <a:r>
              <a:rPr lang="nl-NL" sz="1980" dirty="0">
                <a:latin typeface="+mj-lt"/>
                <a:ea typeface="Times New Roman" panose="02020603050405020304" pitchFamily="18" charset="0"/>
                <a:cs typeface="Arial" panose="020B0604020202020204" pitchFamily="34" charset="0"/>
              </a:rPr>
              <a:t>	de uitvaart: de begrafenis of crematie</a:t>
            </a:r>
          </a:p>
          <a:p>
            <a:pPr marL="0" indent="0">
              <a:spcBef>
                <a:spcPts val="200"/>
              </a:spcBef>
              <a:spcAft>
                <a:spcPts val="200"/>
              </a:spcAft>
              <a:buNone/>
            </a:pPr>
            <a:r>
              <a:rPr lang="nl-NL" sz="1980" dirty="0">
                <a:latin typeface="+mj-lt"/>
                <a:ea typeface="Times New Roman" panose="02020603050405020304" pitchFamily="18" charset="0"/>
                <a:cs typeface="Arial" panose="020B0604020202020204" pitchFamily="34" charset="0"/>
              </a:rPr>
              <a:t>  </a:t>
            </a:r>
            <a:endParaRPr lang="nl-NL" sz="1900" u="sng" dirty="0">
              <a:effectLst/>
              <a:latin typeface="+mj-lt"/>
              <a:ea typeface="Times New Roman" panose="02020603050405020304" pitchFamily="18" charset="0"/>
              <a:cs typeface="Times New Roman" panose="02020603050405020304" pitchFamily="18" charset="0"/>
            </a:endParaRPr>
          </a:p>
        </p:txBody>
      </p:sp>
      <p:sp>
        <p:nvSpPr>
          <p:cNvPr id="4" name="Tekstvak 1">
            <a:extLst>
              <a:ext uri="{FF2B5EF4-FFF2-40B4-BE49-F238E27FC236}">
                <a16:creationId xmlns:a16="http://schemas.microsoft.com/office/drawing/2014/main" id="{D2CAFD2C-E19B-40FD-B242-3AD37F3BA64D}"/>
              </a:ext>
            </a:extLst>
          </p:cNvPr>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237468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5496" y="25814"/>
            <a:ext cx="9604175" cy="1077218"/>
          </a:xfrm>
          <a:prstGeom prst="rect">
            <a:avLst/>
          </a:prstGeom>
          <a:noFill/>
        </p:spPr>
        <p:txBody>
          <a:bodyPr wrap="square" rtlCol="0">
            <a:spAutoFit/>
          </a:bodyPr>
          <a:lstStyle/>
          <a:p>
            <a:r>
              <a:rPr lang="nl-NL" sz="6400" b="1" u="sng" dirty="0">
                <a:latin typeface="Century Gothic" panose="020B0502020202020204" pitchFamily="34" charset="0"/>
              </a:rPr>
              <a:t>zich aan iets houden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grpSp>
        <p:nvGrpSpPr>
          <p:cNvPr id="10" name="Groep 9">
            <a:extLst>
              <a:ext uri="{FF2B5EF4-FFF2-40B4-BE49-F238E27FC236}">
                <a16:creationId xmlns:a16="http://schemas.microsoft.com/office/drawing/2014/main" id="{4B220DFA-9DFE-494F-9B69-6EFA0663DFD6}"/>
              </a:ext>
            </a:extLst>
          </p:cNvPr>
          <p:cNvGrpSpPr/>
          <p:nvPr/>
        </p:nvGrpSpPr>
        <p:grpSpPr>
          <a:xfrm>
            <a:off x="460375" y="1556792"/>
            <a:ext cx="9440217" cy="5047223"/>
            <a:chOff x="460375" y="1556792"/>
            <a:chExt cx="9440217" cy="5047223"/>
          </a:xfrm>
        </p:grpSpPr>
        <p:pic>
          <p:nvPicPr>
            <p:cNvPr id="4" name="Afbeelding 3" descr="Afbeelding met persoon&#10;&#10;Automatisch gegenereerde beschrijving">
              <a:extLst>
                <a:ext uri="{FF2B5EF4-FFF2-40B4-BE49-F238E27FC236}">
                  <a16:creationId xmlns:a16="http://schemas.microsoft.com/office/drawing/2014/main" id="{E6C72542-741D-4F44-A852-F5A33E03C1F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0375" y="2492896"/>
              <a:ext cx="6154369" cy="4111119"/>
            </a:xfrm>
            <a:prstGeom prst="rect">
              <a:avLst/>
            </a:prstGeom>
          </p:spPr>
        </p:pic>
        <p:sp>
          <p:nvSpPr>
            <p:cNvPr id="8" name="Tekstballon: ovaal 7">
              <a:extLst>
                <a:ext uri="{FF2B5EF4-FFF2-40B4-BE49-F238E27FC236}">
                  <a16:creationId xmlns:a16="http://schemas.microsoft.com/office/drawing/2014/main" id="{18322844-3B86-4915-B6A8-851E975E719D}"/>
                </a:ext>
              </a:extLst>
            </p:cNvPr>
            <p:cNvSpPr/>
            <p:nvPr/>
          </p:nvSpPr>
          <p:spPr>
            <a:xfrm>
              <a:off x="4572000" y="1556792"/>
              <a:ext cx="4111625" cy="1953508"/>
            </a:xfrm>
            <a:prstGeom prst="wedgeEllipseCallout">
              <a:avLst>
                <a:gd name="adj1" fmla="val -55320"/>
                <a:gd name="adj2" fmla="val 4409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A6D7BF08-605C-44EA-99FB-429F043A534B}"/>
                </a:ext>
              </a:extLst>
            </p:cNvPr>
            <p:cNvSpPr txBox="1"/>
            <p:nvPr/>
          </p:nvSpPr>
          <p:spPr>
            <a:xfrm>
              <a:off x="4716016" y="2200508"/>
              <a:ext cx="5184576" cy="584775"/>
            </a:xfrm>
            <a:prstGeom prst="rect">
              <a:avLst/>
            </a:prstGeom>
            <a:noFill/>
          </p:spPr>
          <p:txBody>
            <a:bodyPr wrap="square" rtlCol="0">
              <a:spAutoFit/>
            </a:bodyPr>
            <a:lstStyle/>
            <a:p>
              <a:r>
                <a:rPr lang="nl-NL" sz="3200" dirty="0">
                  <a:latin typeface="Century Gothic" panose="020B0502020202020204" pitchFamily="34" charset="0"/>
                </a:rPr>
                <a:t>“Ja, dat beloof ik!”</a:t>
              </a:r>
            </a:p>
          </p:txBody>
        </p:sp>
      </p:grpSp>
    </p:spTree>
    <p:extLst>
      <p:ext uri="{BB962C8B-B14F-4D97-AF65-F5344CB8AC3E}">
        <p14:creationId xmlns:p14="http://schemas.microsoft.com/office/powerpoint/2010/main" val="3362363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649072" cy="1200329"/>
          </a:xfrm>
          <a:prstGeom prst="rect">
            <a:avLst/>
          </a:prstGeom>
          <a:noFill/>
        </p:spPr>
        <p:txBody>
          <a:bodyPr wrap="square" rtlCol="0">
            <a:spAutoFit/>
          </a:bodyPr>
          <a:lstStyle/>
          <a:p>
            <a:r>
              <a:rPr lang="nl-NL" sz="7200" b="1" u="sng" dirty="0">
                <a:latin typeface="Century Gothic" panose="020B0502020202020204" pitchFamily="34" charset="0"/>
              </a:rPr>
              <a:t>de komende dagen</a:t>
            </a:r>
            <a:endParaRPr lang="nl-NL" sz="6600" b="1" u="sng" dirty="0">
              <a:latin typeface="Century Gothic" panose="020B0502020202020204" pitchFamily="34" charset="0"/>
            </a:endParaRPr>
          </a:p>
        </p:txBody>
      </p:sp>
      <p:pic>
        <p:nvPicPr>
          <p:cNvPr id="3" name="Afbeelding 2" descr="Afbeelding met tekst, staand&#10;&#10;Automatisch gegenereerde beschrijving">
            <a:extLst>
              <a:ext uri="{FF2B5EF4-FFF2-40B4-BE49-F238E27FC236}">
                <a16:creationId xmlns:a16="http://schemas.microsoft.com/office/drawing/2014/main" id="{68D05F84-7FC0-414A-82B1-82A3492DF7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1640" y="1484784"/>
            <a:ext cx="6780327" cy="5084992"/>
          </a:xfrm>
          <a:prstGeom prst="rect">
            <a:avLst/>
          </a:prstGeom>
        </p:spPr>
      </p:pic>
    </p:spTree>
    <p:extLst>
      <p:ext uri="{BB962C8B-B14F-4D97-AF65-F5344CB8AC3E}">
        <p14:creationId xmlns:p14="http://schemas.microsoft.com/office/powerpoint/2010/main" val="1050325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5496" y="25814"/>
            <a:ext cx="9604175" cy="1077218"/>
          </a:xfrm>
          <a:prstGeom prst="rect">
            <a:avLst/>
          </a:prstGeom>
          <a:noFill/>
        </p:spPr>
        <p:txBody>
          <a:bodyPr wrap="square" rtlCol="0">
            <a:spAutoFit/>
          </a:bodyPr>
          <a:lstStyle/>
          <a:p>
            <a:r>
              <a:rPr lang="nl-NL" sz="6400" b="1" u="sng" dirty="0">
                <a:latin typeface="Century Gothic" panose="020B0502020202020204" pitchFamily="34" charset="0"/>
              </a:rPr>
              <a:t>op de troon zitten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persoon, staand&#10;&#10;Automatisch gegenereerde beschrijving">
            <a:extLst>
              <a:ext uri="{FF2B5EF4-FFF2-40B4-BE49-F238E27FC236}">
                <a16:creationId xmlns:a16="http://schemas.microsoft.com/office/drawing/2014/main" id="{17CC46ED-A2AF-4221-BCF5-063E522ABC9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63630" y="1700808"/>
            <a:ext cx="7016740" cy="4687183"/>
          </a:xfrm>
          <a:prstGeom prst="rect">
            <a:avLst/>
          </a:prstGeom>
        </p:spPr>
      </p:pic>
    </p:spTree>
    <p:extLst>
      <p:ext uri="{BB962C8B-B14F-4D97-AF65-F5344CB8AC3E}">
        <p14:creationId xmlns:p14="http://schemas.microsoft.com/office/powerpoint/2010/main" val="1494707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368424" y="391093"/>
            <a:ext cx="4275584" cy="661643"/>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spcAft>
                <a:spcPts val="800"/>
              </a:spcAft>
            </a:pPr>
            <a:r>
              <a:rPr lang="nl-NL" sz="6000" b="1" dirty="0">
                <a:solidFill>
                  <a:srgbClr val="387038"/>
                </a:solidFill>
                <a:latin typeface="Century Gothic" panose="020B0502020202020204" pitchFamily="34" charset="0"/>
                <a:ea typeface="Calibri"/>
                <a:cs typeface="Times New Roman"/>
              </a:rPr>
              <a:t>o</a:t>
            </a:r>
            <a:r>
              <a:rPr lang="nl-NL" sz="6000" b="1" dirty="0">
                <a:solidFill>
                  <a:srgbClr val="387038"/>
                </a:solidFill>
                <a:effectLst/>
                <a:latin typeface="Century Gothic" panose="020B0502020202020204" pitchFamily="34" charset="0"/>
                <a:ea typeface="Calibri"/>
                <a:cs typeface="Times New Roman"/>
              </a:rPr>
              <a:t>nder</a:t>
            </a:r>
            <a:endParaRPr lang="nl-NL" sz="4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1" y="33265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in totaal</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45327" y="1574616"/>
            <a:ext cx="4208328" cy="469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bijvoorbeeld</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05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Op de bruiloft kwamen </a:t>
            </a:r>
            <a:r>
              <a:rPr lang="nl-NL" sz="2000" i="1" u="sng" dirty="0">
                <a:solidFill>
                  <a:srgbClr val="387038"/>
                </a:solidFill>
                <a:latin typeface="Century Gothic" panose="020B0502020202020204" pitchFamily="34" charset="0"/>
                <a:ea typeface="Calibri"/>
                <a:cs typeface="Times New Roman"/>
              </a:rPr>
              <a:t>onder andere</a:t>
            </a:r>
            <a:r>
              <a:rPr lang="nl-NL" sz="2000" i="1" dirty="0">
                <a:solidFill>
                  <a:srgbClr val="387038"/>
                </a:solidFill>
                <a:latin typeface="Century Gothic" panose="020B0502020202020204" pitchFamily="34" charset="0"/>
                <a:ea typeface="Calibri"/>
                <a:cs typeface="Times New Roman"/>
              </a:rPr>
              <a:t> vrienden.</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21329" y="1528675"/>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alles bij elkaar</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r>
              <a:rPr lang="nl-NL" sz="2000" i="1" dirty="0">
                <a:solidFill>
                  <a:srgbClr val="387038"/>
                </a:solidFill>
                <a:effectLst/>
                <a:latin typeface="Century Gothic" panose="020B0502020202020204" pitchFamily="34" charset="0"/>
                <a:ea typeface="Calibri"/>
                <a:cs typeface="Times New Roman"/>
              </a:rPr>
              <a:t>Op de bruiloft kwamen </a:t>
            </a:r>
            <a:br>
              <a:rPr lang="nl-NL" sz="2000" i="1" dirty="0">
                <a:solidFill>
                  <a:srgbClr val="387038"/>
                </a:solidFill>
                <a:effectLst/>
                <a:latin typeface="Century Gothic" panose="020B0502020202020204" pitchFamily="34" charset="0"/>
                <a:ea typeface="Calibri"/>
                <a:cs typeface="Times New Roman"/>
              </a:rPr>
            </a:br>
            <a:r>
              <a:rPr lang="nl-NL" sz="2000" i="1" u="sng" dirty="0">
                <a:solidFill>
                  <a:srgbClr val="387038"/>
                </a:solidFill>
                <a:effectLst/>
                <a:latin typeface="Century Gothic" panose="020B0502020202020204" pitchFamily="34" charset="0"/>
                <a:ea typeface="Calibri"/>
                <a:cs typeface="Times New Roman"/>
              </a:rPr>
              <a:t>in totaal </a:t>
            </a:r>
            <a:r>
              <a:rPr lang="nl-NL" sz="2000" i="1" dirty="0">
                <a:solidFill>
                  <a:srgbClr val="387038"/>
                </a:solidFill>
                <a:effectLst/>
                <a:latin typeface="Century Gothic" panose="020B0502020202020204" pitchFamily="34" charset="0"/>
                <a:ea typeface="Calibri"/>
                <a:cs typeface="Times New Roman"/>
              </a:rPr>
              <a:t>127 mensen. </a:t>
            </a: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16" name="Afbeelding 15" descr="Afbeelding met gras, persoon, boom, zitten&#10;&#10;Automatisch gegenereerde beschrijving">
            <a:extLst>
              <a:ext uri="{FF2B5EF4-FFF2-40B4-BE49-F238E27FC236}">
                <a16:creationId xmlns:a16="http://schemas.microsoft.com/office/drawing/2014/main" id="{92CDE40C-501B-4E78-9288-EC905792A5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3378" y="2348880"/>
            <a:ext cx="3492226" cy="2332807"/>
          </a:xfrm>
          <a:prstGeom prst="rect">
            <a:avLst/>
          </a:prstGeom>
        </p:spPr>
      </p:pic>
      <p:sp>
        <p:nvSpPr>
          <p:cNvPr id="17" name="Tekstvak 2">
            <a:extLst>
              <a:ext uri="{FF2B5EF4-FFF2-40B4-BE49-F238E27FC236}">
                <a16:creationId xmlns:a16="http://schemas.microsoft.com/office/drawing/2014/main" id="{29C7FD03-924C-4907-8EB2-0A264EEBC142}"/>
              </a:ext>
            </a:extLst>
          </p:cNvPr>
          <p:cNvSpPr txBox="1">
            <a:spLocks noChangeArrowheads="1"/>
          </p:cNvSpPr>
          <p:nvPr/>
        </p:nvSpPr>
        <p:spPr bwMode="auto">
          <a:xfrm>
            <a:off x="251520" y="967157"/>
            <a:ext cx="4275584" cy="661643"/>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spcAft>
                <a:spcPts val="800"/>
              </a:spcAft>
            </a:pPr>
            <a:r>
              <a:rPr lang="nl-NL" sz="6000" b="1" dirty="0">
                <a:solidFill>
                  <a:srgbClr val="387038"/>
                </a:solidFill>
                <a:effectLst/>
                <a:latin typeface="Century Gothic" panose="020B0502020202020204" pitchFamily="34" charset="0"/>
                <a:ea typeface="Calibri"/>
                <a:cs typeface="Times New Roman"/>
              </a:rPr>
              <a:t>andere</a:t>
            </a:r>
            <a:endParaRPr lang="nl-NL" sz="4400" b="1" dirty="0">
              <a:solidFill>
                <a:srgbClr val="387038"/>
              </a:solidFill>
              <a:effectLst/>
              <a:latin typeface="Century Gothic" panose="020B0502020202020204" pitchFamily="34" charset="0"/>
              <a:ea typeface="Calibri"/>
              <a:cs typeface="Times New Roman"/>
            </a:endParaRPr>
          </a:p>
        </p:txBody>
      </p:sp>
      <p:pic>
        <p:nvPicPr>
          <p:cNvPr id="5" name="Afbeelding 4" descr="Afbeelding met gras, buiten, persoon, mensen&#10;&#10;Automatisch gegenereerde beschrijving">
            <a:extLst>
              <a:ext uri="{FF2B5EF4-FFF2-40B4-BE49-F238E27FC236}">
                <a16:creationId xmlns:a16="http://schemas.microsoft.com/office/drawing/2014/main" id="{E6749C10-5BBE-44F0-B53F-75D91F1363E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04048" y="2348879"/>
            <a:ext cx="3492226" cy="2332807"/>
          </a:xfrm>
          <a:prstGeom prst="rect">
            <a:avLst/>
          </a:prstGeom>
        </p:spPr>
      </p:pic>
    </p:spTree>
    <p:extLst>
      <p:ext uri="{BB962C8B-B14F-4D97-AF65-F5344CB8AC3E}">
        <p14:creationId xmlns:p14="http://schemas.microsoft.com/office/powerpoint/2010/main" val="1648990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7081" y="306793"/>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overlijden</a:t>
            </a:r>
            <a:endParaRPr lang="nl-NL" sz="4400" b="1" dirty="0">
              <a:solidFill>
                <a:srgbClr val="387038"/>
              </a:solidFill>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45327" y="1574616"/>
            <a:ext cx="4208328" cy="469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doodgaan</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05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Zij is aan het </a:t>
            </a:r>
            <a:r>
              <a:rPr lang="nl-NL" sz="2000" i="1" u="sng" dirty="0">
                <a:solidFill>
                  <a:srgbClr val="387038"/>
                </a:solidFill>
                <a:latin typeface="Century Gothic" panose="020B0502020202020204" pitchFamily="34" charset="0"/>
                <a:ea typeface="Calibri"/>
                <a:cs typeface="Times New Roman"/>
              </a:rPr>
              <a:t>overlijden</a:t>
            </a:r>
            <a:r>
              <a:rPr lang="nl-NL" sz="20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37913" y="1512625"/>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op de aarde komen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Hij </a:t>
            </a:r>
            <a:r>
              <a:rPr lang="nl-NL" sz="2000" i="1" u="sng" dirty="0">
                <a:solidFill>
                  <a:srgbClr val="387038"/>
                </a:solidFill>
                <a:latin typeface="Century Gothic" panose="020B0502020202020204" pitchFamily="34" charset="0"/>
                <a:ea typeface="Calibri"/>
                <a:cs typeface="Times New Roman"/>
              </a:rPr>
              <a:t>is</a:t>
            </a:r>
            <a:r>
              <a:rPr lang="nl-NL" sz="2000" i="1" dirty="0">
                <a:solidFill>
                  <a:srgbClr val="387038"/>
                </a:solidFill>
                <a:latin typeface="Century Gothic" panose="020B0502020202020204" pitchFamily="34" charset="0"/>
                <a:ea typeface="Calibri"/>
                <a:cs typeface="Times New Roman"/>
              </a:rPr>
              <a:t> net </a:t>
            </a:r>
            <a:r>
              <a:rPr lang="nl-NL" sz="2000" i="1" u="sng" dirty="0">
                <a:solidFill>
                  <a:srgbClr val="387038"/>
                </a:solidFill>
                <a:latin typeface="Century Gothic" panose="020B0502020202020204" pitchFamily="34" charset="0"/>
                <a:ea typeface="Calibri"/>
                <a:cs typeface="Times New Roman"/>
              </a:rPr>
              <a:t>geboren</a:t>
            </a:r>
            <a:r>
              <a:rPr lang="nl-NL" sz="2000" i="1" dirty="0">
                <a:solidFill>
                  <a:srgbClr val="387038"/>
                </a:solidFill>
                <a:effectLst/>
                <a:latin typeface="Century Gothic" panose="020B0502020202020204" pitchFamily="34" charset="0"/>
                <a:ea typeface="Calibri"/>
                <a:cs typeface="Times New Roman"/>
              </a:rPr>
              <a:t>.</a:t>
            </a: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2">
            <a:extLst>
              <a:ext uri="{FF2B5EF4-FFF2-40B4-BE49-F238E27FC236}">
                <a16:creationId xmlns:a16="http://schemas.microsoft.com/office/drawing/2014/main" id="{AD891FC0-46BF-4B31-ADA7-E96F43B9FB93}"/>
              </a:ext>
            </a:extLst>
          </p:cNvPr>
          <p:cNvSpPr txBox="1">
            <a:spLocks noChangeArrowheads="1"/>
          </p:cNvSpPr>
          <p:nvPr/>
        </p:nvSpPr>
        <p:spPr bwMode="auto">
          <a:xfrm>
            <a:off x="4741213" y="47775"/>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g</a:t>
            </a:r>
            <a:r>
              <a:rPr lang="nl-NL" sz="5400" b="1" dirty="0">
                <a:solidFill>
                  <a:srgbClr val="387038"/>
                </a:solidFill>
                <a:effectLst/>
                <a:latin typeface="Century Gothic" panose="020B0502020202020204" pitchFamily="34" charset="0"/>
                <a:ea typeface="Calibri"/>
                <a:cs typeface="Times New Roman"/>
              </a:rPr>
              <a:t>eboren</a:t>
            </a:r>
            <a:endParaRPr lang="nl-NL" sz="4400" b="1" dirty="0">
              <a:solidFill>
                <a:srgbClr val="387038"/>
              </a:solidFill>
              <a:effectLst/>
              <a:latin typeface="Century Gothic" panose="020B0502020202020204" pitchFamily="34" charset="0"/>
              <a:ea typeface="Calibri"/>
              <a:cs typeface="Times New Roman"/>
            </a:endParaRPr>
          </a:p>
        </p:txBody>
      </p:sp>
      <p:pic>
        <p:nvPicPr>
          <p:cNvPr id="13" name="Afbeelding 12">
            <a:extLst>
              <a:ext uri="{FF2B5EF4-FFF2-40B4-BE49-F238E27FC236}">
                <a16:creationId xmlns:a16="http://schemas.microsoft.com/office/drawing/2014/main" id="{9E788D37-E917-4612-8D54-0C6B5E58B17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3568" y="2492896"/>
            <a:ext cx="3355749" cy="2241640"/>
          </a:xfrm>
          <a:prstGeom prst="rect">
            <a:avLst/>
          </a:prstGeom>
        </p:spPr>
      </p:pic>
      <p:pic>
        <p:nvPicPr>
          <p:cNvPr id="3" name="Afbeelding 2" descr="Afbeelding met bed, persoon, neerleggen, binnen&#10;&#10;Automatisch gegenereerde beschrijving">
            <a:extLst>
              <a:ext uri="{FF2B5EF4-FFF2-40B4-BE49-F238E27FC236}">
                <a16:creationId xmlns:a16="http://schemas.microsoft.com/office/drawing/2014/main" id="{FB209B5C-9B36-4659-86CE-FA89E3623ED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52435" y="2562462"/>
            <a:ext cx="3453140" cy="2306698"/>
          </a:xfrm>
          <a:prstGeom prst="rect">
            <a:avLst/>
          </a:prstGeom>
        </p:spPr>
      </p:pic>
      <p:sp>
        <p:nvSpPr>
          <p:cNvPr id="16" name="Tekstvak 2">
            <a:extLst>
              <a:ext uri="{FF2B5EF4-FFF2-40B4-BE49-F238E27FC236}">
                <a16:creationId xmlns:a16="http://schemas.microsoft.com/office/drawing/2014/main" id="{BD5E0702-F7F2-423C-8B6C-43E4FFFF646B}"/>
              </a:ext>
            </a:extLst>
          </p:cNvPr>
          <p:cNvSpPr txBox="1">
            <a:spLocks noChangeArrowheads="1"/>
          </p:cNvSpPr>
          <p:nvPr/>
        </p:nvSpPr>
        <p:spPr bwMode="auto">
          <a:xfrm>
            <a:off x="4752506" y="609207"/>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worden</a:t>
            </a:r>
            <a:endParaRPr lang="nl-NL" sz="4400" b="1" dirty="0">
              <a:solidFill>
                <a:srgbClr val="387038"/>
              </a:solidFill>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2777918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27384"/>
            <a:ext cx="9144000" cy="6420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3" name="Tekstvak 2"/>
          <p:cNvSpPr txBox="1">
            <a:spLocks noChangeArrowheads="1"/>
          </p:cNvSpPr>
          <p:nvPr/>
        </p:nvSpPr>
        <p:spPr bwMode="auto">
          <a:xfrm>
            <a:off x="-36513" y="472413"/>
            <a:ext cx="4824537" cy="295486"/>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spcAft>
                <a:spcPts val="800"/>
              </a:spcAft>
            </a:pPr>
            <a:r>
              <a:rPr lang="nl-NL" sz="4800" b="1" dirty="0">
                <a:solidFill>
                  <a:srgbClr val="387038"/>
                </a:solidFill>
                <a:effectLst/>
                <a:latin typeface="Century Gothic" panose="020B0502020202020204" pitchFamily="34" charset="0"/>
                <a:ea typeface="Calibri"/>
                <a:cs typeface="Times New Roman"/>
              </a:rPr>
              <a:t>de afgelopen</a:t>
            </a:r>
            <a:endParaRPr lang="nl-NL" sz="36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45327" y="1574616"/>
            <a:ext cx="4208328" cy="469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de dagen die voorbij zijn gegaan of waar een eind aan is gekomen</a:t>
            </a: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05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200" i="1" dirty="0">
              <a:solidFill>
                <a:srgbClr val="387038"/>
              </a:solidFill>
              <a:latin typeface="Century Gothic" panose="020B0502020202020204" pitchFamily="34" charset="0"/>
              <a:ea typeface="Calibri"/>
              <a:cs typeface="Times New Roman"/>
            </a:endParaRPr>
          </a:p>
          <a:p>
            <a:pPr algn="ctr">
              <a:spcAft>
                <a:spcPts val="0"/>
              </a:spcAft>
            </a:pPr>
            <a:r>
              <a:rPr lang="nl-NL" sz="2000" i="1" u="sng" dirty="0">
                <a:solidFill>
                  <a:srgbClr val="387038"/>
                </a:solidFill>
                <a:latin typeface="Century Gothic" panose="020B0502020202020204" pitchFamily="34" charset="0"/>
                <a:ea typeface="Calibri"/>
                <a:cs typeface="Times New Roman"/>
              </a:rPr>
              <a:t>De afgelopen dagen</a:t>
            </a:r>
            <a:r>
              <a:rPr lang="nl-NL" sz="2000" i="1" dirty="0">
                <a:solidFill>
                  <a:srgbClr val="387038"/>
                </a:solidFill>
                <a:latin typeface="Century Gothic" panose="020B0502020202020204" pitchFamily="34" charset="0"/>
                <a:ea typeface="Calibri"/>
                <a:cs typeface="Times New Roman"/>
              </a:rPr>
              <a:t> regende het de hele tijd.</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08068" y="1484784"/>
            <a:ext cx="4226575" cy="469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dagen die nu komen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De weerman zegt dat het </a:t>
            </a:r>
            <a:r>
              <a:rPr lang="nl-NL" sz="2000" i="1" u="sng" dirty="0">
                <a:solidFill>
                  <a:srgbClr val="387038"/>
                </a:solidFill>
                <a:latin typeface="Century Gothic" panose="020B0502020202020204" pitchFamily="34" charset="0"/>
                <a:ea typeface="Calibri"/>
                <a:cs typeface="Times New Roman"/>
              </a:rPr>
              <a:t>de komende dagen</a:t>
            </a:r>
            <a:r>
              <a:rPr lang="nl-NL" sz="2000" i="1" dirty="0">
                <a:solidFill>
                  <a:srgbClr val="387038"/>
                </a:solidFill>
                <a:latin typeface="Century Gothic" panose="020B0502020202020204" pitchFamily="34" charset="0"/>
                <a:ea typeface="Calibri"/>
                <a:cs typeface="Times New Roman"/>
              </a:rPr>
              <a:t> zonnig gaat worden</a:t>
            </a:r>
            <a:r>
              <a:rPr lang="nl-NL" sz="2000" i="1" dirty="0">
                <a:solidFill>
                  <a:srgbClr val="387038"/>
                </a:solidFill>
                <a:effectLst/>
                <a:latin typeface="Century Gothic" panose="020B0502020202020204" pitchFamily="34" charset="0"/>
                <a:ea typeface="Calibri"/>
                <a:cs typeface="Times New Roman"/>
              </a:rPr>
              <a:t>.</a:t>
            </a: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8" name="Tekstvak 2">
            <a:extLst>
              <a:ext uri="{FF2B5EF4-FFF2-40B4-BE49-F238E27FC236}">
                <a16:creationId xmlns:a16="http://schemas.microsoft.com/office/drawing/2014/main" id="{E41C6BAC-0664-4A98-BDE9-25410E499457}"/>
              </a:ext>
            </a:extLst>
          </p:cNvPr>
          <p:cNvSpPr txBox="1">
            <a:spLocks noChangeArrowheads="1"/>
          </p:cNvSpPr>
          <p:nvPr/>
        </p:nvSpPr>
        <p:spPr bwMode="auto">
          <a:xfrm>
            <a:off x="4424114" y="973274"/>
            <a:ext cx="4824537" cy="295486"/>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spcAft>
                <a:spcPts val="800"/>
              </a:spcAft>
            </a:pPr>
            <a:r>
              <a:rPr lang="nl-NL" sz="4800" b="1" dirty="0">
                <a:solidFill>
                  <a:srgbClr val="387038"/>
                </a:solidFill>
                <a:effectLst/>
                <a:latin typeface="Century Gothic" panose="020B0502020202020204" pitchFamily="34" charset="0"/>
                <a:ea typeface="Calibri"/>
                <a:cs typeface="Times New Roman"/>
              </a:rPr>
              <a:t>dagen</a:t>
            </a:r>
            <a:endParaRPr lang="nl-NL" sz="4000" dirty="0">
              <a:effectLst/>
              <a:latin typeface="Century Gothic" panose="020B0502020202020204" pitchFamily="34" charset="0"/>
              <a:ea typeface="Calibri"/>
              <a:cs typeface="Times New Roman"/>
            </a:endParaRPr>
          </a:p>
        </p:txBody>
      </p:sp>
      <p:sp>
        <p:nvSpPr>
          <p:cNvPr id="9" name="Tekstvak 2">
            <a:extLst>
              <a:ext uri="{FF2B5EF4-FFF2-40B4-BE49-F238E27FC236}">
                <a16:creationId xmlns:a16="http://schemas.microsoft.com/office/drawing/2014/main" id="{74D382C4-A0BD-436B-B9F4-BBABA0847440}"/>
              </a:ext>
            </a:extLst>
          </p:cNvPr>
          <p:cNvSpPr txBox="1">
            <a:spLocks noChangeArrowheads="1"/>
          </p:cNvSpPr>
          <p:nvPr/>
        </p:nvSpPr>
        <p:spPr bwMode="auto">
          <a:xfrm>
            <a:off x="-200211" y="1023514"/>
            <a:ext cx="4824537" cy="295486"/>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spcAft>
                <a:spcPts val="800"/>
              </a:spcAft>
            </a:pPr>
            <a:r>
              <a:rPr lang="nl-NL" sz="4800" b="1" dirty="0">
                <a:solidFill>
                  <a:srgbClr val="387038"/>
                </a:solidFill>
                <a:effectLst/>
                <a:latin typeface="Century Gothic" panose="020B0502020202020204" pitchFamily="34" charset="0"/>
                <a:ea typeface="Calibri"/>
                <a:cs typeface="Times New Roman"/>
              </a:rPr>
              <a:t>dagen</a:t>
            </a:r>
            <a:endParaRPr lang="nl-NL" sz="3600" dirty="0">
              <a:effectLst/>
              <a:latin typeface="Century Gothic" panose="020B0502020202020204" pitchFamily="34" charset="0"/>
              <a:ea typeface="Calibri"/>
              <a:cs typeface="Times New Roman"/>
            </a:endParaRPr>
          </a:p>
        </p:txBody>
      </p:sp>
      <p:sp>
        <p:nvSpPr>
          <p:cNvPr id="10" name="Tekstvak 2">
            <a:extLst>
              <a:ext uri="{FF2B5EF4-FFF2-40B4-BE49-F238E27FC236}">
                <a16:creationId xmlns:a16="http://schemas.microsoft.com/office/drawing/2014/main" id="{64E37025-5EBB-4A2F-92CE-56998E50D34A}"/>
              </a:ext>
            </a:extLst>
          </p:cNvPr>
          <p:cNvSpPr txBox="1">
            <a:spLocks noChangeArrowheads="1"/>
          </p:cNvSpPr>
          <p:nvPr/>
        </p:nvSpPr>
        <p:spPr bwMode="auto">
          <a:xfrm>
            <a:off x="4424113" y="469218"/>
            <a:ext cx="4824537" cy="295486"/>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spcAft>
                <a:spcPts val="800"/>
              </a:spcAft>
            </a:pPr>
            <a:r>
              <a:rPr lang="nl-NL" sz="4800" b="1" dirty="0">
                <a:solidFill>
                  <a:srgbClr val="387038"/>
                </a:solidFill>
                <a:effectLst/>
                <a:latin typeface="Century Gothic" panose="020B0502020202020204" pitchFamily="34" charset="0"/>
                <a:ea typeface="Calibri"/>
                <a:cs typeface="Times New Roman"/>
              </a:rPr>
              <a:t>de komende</a:t>
            </a:r>
            <a:endParaRPr lang="nl-NL" sz="3600" dirty="0">
              <a:effectLst/>
              <a:latin typeface="Century Gothic" panose="020B0502020202020204" pitchFamily="34" charset="0"/>
              <a:ea typeface="Calibri"/>
              <a:cs typeface="Times New Roman"/>
            </a:endParaRPr>
          </a:p>
        </p:txBody>
      </p:sp>
      <p:sp>
        <p:nvSpPr>
          <p:cNvPr id="2" name="Stroomdiagram: Proces 1">
            <a:extLst>
              <a:ext uri="{FF2B5EF4-FFF2-40B4-BE49-F238E27FC236}">
                <a16:creationId xmlns:a16="http://schemas.microsoft.com/office/drawing/2014/main" id="{DD49F635-8324-4729-B855-3FAC28F4AD1C}"/>
              </a:ext>
            </a:extLst>
          </p:cNvPr>
          <p:cNvSpPr/>
          <p:nvPr/>
        </p:nvSpPr>
        <p:spPr>
          <a:xfrm>
            <a:off x="3436194" y="3629768"/>
            <a:ext cx="2376264" cy="72008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3600" dirty="0"/>
              <a:t>vandaag</a:t>
            </a:r>
            <a:endParaRPr lang="nl-NL" dirty="0"/>
          </a:p>
        </p:txBody>
      </p:sp>
      <p:sp>
        <p:nvSpPr>
          <p:cNvPr id="16" name="Stroomdiagram: Proces 15">
            <a:extLst>
              <a:ext uri="{FF2B5EF4-FFF2-40B4-BE49-F238E27FC236}">
                <a16:creationId xmlns:a16="http://schemas.microsoft.com/office/drawing/2014/main" id="{72D3F884-1F98-4BF7-9754-5988167135F2}"/>
              </a:ext>
            </a:extLst>
          </p:cNvPr>
          <p:cNvSpPr/>
          <p:nvPr/>
        </p:nvSpPr>
        <p:spPr>
          <a:xfrm>
            <a:off x="5428947" y="3165340"/>
            <a:ext cx="1797848" cy="72008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3600" dirty="0"/>
              <a:t>morgen</a:t>
            </a:r>
            <a:endParaRPr lang="nl-NL" dirty="0"/>
          </a:p>
        </p:txBody>
      </p:sp>
      <p:sp>
        <p:nvSpPr>
          <p:cNvPr id="17" name="Stroomdiagram: Proces 16">
            <a:extLst>
              <a:ext uri="{FF2B5EF4-FFF2-40B4-BE49-F238E27FC236}">
                <a16:creationId xmlns:a16="http://schemas.microsoft.com/office/drawing/2014/main" id="{15D63D11-155D-47BC-81F3-3B89DBBFFCA8}"/>
              </a:ext>
            </a:extLst>
          </p:cNvPr>
          <p:cNvSpPr/>
          <p:nvPr/>
        </p:nvSpPr>
        <p:spPr>
          <a:xfrm>
            <a:off x="6208501" y="2672916"/>
            <a:ext cx="2543874" cy="72008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3600" dirty="0"/>
              <a:t>overmorgen</a:t>
            </a:r>
            <a:endParaRPr lang="nl-NL" dirty="0"/>
          </a:p>
        </p:txBody>
      </p:sp>
      <p:sp>
        <p:nvSpPr>
          <p:cNvPr id="19" name="Stroomdiagram: Proces 18">
            <a:extLst>
              <a:ext uri="{FF2B5EF4-FFF2-40B4-BE49-F238E27FC236}">
                <a16:creationId xmlns:a16="http://schemas.microsoft.com/office/drawing/2014/main" id="{D0A129B8-5A77-42CE-9059-770E127E896B}"/>
              </a:ext>
            </a:extLst>
          </p:cNvPr>
          <p:cNvSpPr/>
          <p:nvPr/>
        </p:nvSpPr>
        <p:spPr>
          <a:xfrm>
            <a:off x="1990106" y="3780207"/>
            <a:ext cx="1760891" cy="72008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3600" dirty="0"/>
              <a:t>gisteren</a:t>
            </a:r>
            <a:endParaRPr lang="nl-NL" dirty="0"/>
          </a:p>
        </p:txBody>
      </p:sp>
      <p:sp>
        <p:nvSpPr>
          <p:cNvPr id="18" name="Stroomdiagram: Proces 17">
            <a:extLst>
              <a:ext uri="{FF2B5EF4-FFF2-40B4-BE49-F238E27FC236}">
                <a16:creationId xmlns:a16="http://schemas.microsoft.com/office/drawing/2014/main" id="{CD037136-23B7-465B-997C-A329535AAE5D}"/>
              </a:ext>
            </a:extLst>
          </p:cNvPr>
          <p:cNvSpPr/>
          <p:nvPr/>
        </p:nvSpPr>
        <p:spPr>
          <a:xfrm>
            <a:off x="366088" y="4400564"/>
            <a:ext cx="2376264" cy="72008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3600" dirty="0"/>
              <a:t>eergisteren</a:t>
            </a:r>
            <a:endParaRPr lang="nl-NL" dirty="0"/>
          </a:p>
        </p:txBody>
      </p:sp>
      <p:sp>
        <p:nvSpPr>
          <p:cNvPr id="20" name="Stroomdiagram: Proces 19">
            <a:extLst>
              <a:ext uri="{FF2B5EF4-FFF2-40B4-BE49-F238E27FC236}">
                <a16:creationId xmlns:a16="http://schemas.microsoft.com/office/drawing/2014/main" id="{DAC8A4AF-126B-43D2-AE65-92A504353A47}"/>
              </a:ext>
            </a:extLst>
          </p:cNvPr>
          <p:cNvSpPr/>
          <p:nvPr/>
        </p:nvSpPr>
        <p:spPr>
          <a:xfrm>
            <a:off x="7948410" y="2454358"/>
            <a:ext cx="1004176" cy="404956"/>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3600" dirty="0"/>
              <a:t>…</a:t>
            </a:r>
            <a:endParaRPr lang="nl-NL" dirty="0"/>
          </a:p>
        </p:txBody>
      </p:sp>
      <p:cxnSp>
        <p:nvCxnSpPr>
          <p:cNvPr id="4" name="Rechte verbindingslijn met pijl 3">
            <a:extLst>
              <a:ext uri="{FF2B5EF4-FFF2-40B4-BE49-F238E27FC236}">
                <a16:creationId xmlns:a16="http://schemas.microsoft.com/office/drawing/2014/main" id="{0F066C8D-60E0-4D22-AF4A-AE9A3AE8EF0D}"/>
              </a:ext>
            </a:extLst>
          </p:cNvPr>
          <p:cNvCxnSpPr/>
          <p:nvPr/>
        </p:nvCxnSpPr>
        <p:spPr>
          <a:xfrm flipV="1">
            <a:off x="4988380" y="1844824"/>
            <a:ext cx="3696002" cy="144016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1" name="Stroomdiagram: Proces 20">
            <a:extLst>
              <a:ext uri="{FF2B5EF4-FFF2-40B4-BE49-F238E27FC236}">
                <a16:creationId xmlns:a16="http://schemas.microsoft.com/office/drawing/2014/main" id="{2B6DA045-E25B-40A3-9167-7E651D624B66}"/>
              </a:ext>
            </a:extLst>
          </p:cNvPr>
          <p:cNvSpPr/>
          <p:nvPr/>
        </p:nvSpPr>
        <p:spPr>
          <a:xfrm>
            <a:off x="30876" y="5043071"/>
            <a:ext cx="1095204" cy="415525"/>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3600" dirty="0"/>
              <a:t>…</a:t>
            </a:r>
            <a:endParaRPr lang="nl-NL" dirty="0"/>
          </a:p>
        </p:txBody>
      </p:sp>
      <p:cxnSp>
        <p:nvCxnSpPr>
          <p:cNvPr id="22" name="Rechte verbindingslijn met pijl 21">
            <a:extLst>
              <a:ext uri="{FF2B5EF4-FFF2-40B4-BE49-F238E27FC236}">
                <a16:creationId xmlns:a16="http://schemas.microsoft.com/office/drawing/2014/main" id="{79FCFD17-9456-408B-8BD5-C5A68A8A88D5}"/>
              </a:ext>
            </a:extLst>
          </p:cNvPr>
          <p:cNvCxnSpPr>
            <a:cxnSpLocks/>
          </p:cNvCxnSpPr>
          <p:nvPr/>
        </p:nvCxnSpPr>
        <p:spPr>
          <a:xfrm flipH="1">
            <a:off x="340715" y="3491030"/>
            <a:ext cx="3298782" cy="100925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7270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3" name="Tekstvak 2"/>
          <p:cNvSpPr txBox="1">
            <a:spLocks noChangeArrowheads="1"/>
          </p:cNvSpPr>
          <p:nvPr/>
        </p:nvSpPr>
        <p:spPr bwMode="auto">
          <a:xfrm>
            <a:off x="-104651" y="472413"/>
            <a:ext cx="4824537" cy="295486"/>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spcAft>
                <a:spcPts val="800"/>
              </a:spcAft>
            </a:pPr>
            <a:r>
              <a:rPr lang="nl-NL" sz="5400" b="1" dirty="0">
                <a:solidFill>
                  <a:srgbClr val="387038"/>
                </a:solidFill>
                <a:latin typeface="Century Gothic" panose="020B0502020202020204" pitchFamily="34" charset="0"/>
                <a:ea typeface="Calibri"/>
                <a:cs typeface="Times New Roman"/>
              </a:rPr>
              <a:t>z</a:t>
            </a:r>
            <a:r>
              <a:rPr lang="nl-NL" sz="5400" b="1" dirty="0">
                <a:solidFill>
                  <a:srgbClr val="387038"/>
                </a:solidFill>
                <a:effectLst/>
                <a:latin typeface="Century Gothic" panose="020B0502020202020204" pitchFamily="34" charset="0"/>
                <a:ea typeface="Calibri"/>
                <a:cs typeface="Times New Roman"/>
              </a:rPr>
              <a:t>ich aan</a:t>
            </a:r>
            <a:endParaRPr lang="nl-NL" sz="4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45327" y="1574616"/>
            <a:ext cx="4208328" cy="469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doen wat je hebt afgesproken</a:t>
            </a: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05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Zij gaan </a:t>
            </a:r>
            <a:r>
              <a:rPr lang="nl-NL" sz="2000" i="1" u="sng" dirty="0">
                <a:solidFill>
                  <a:srgbClr val="387038"/>
                </a:solidFill>
                <a:latin typeface="Century Gothic" panose="020B0502020202020204" pitchFamily="34" charset="0"/>
                <a:ea typeface="Calibri"/>
                <a:cs typeface="Times New Roman"/>
              </a:rPr>
              <a:t>zich houden aan</a:t>
            </a:r>
            <a:r>
              <a:rPr lang="nl-NL" sz="2000" i="1" dirty="0">
                <a:solidFill>
                  <a:srgbClr val="387038"/>
                </a:solidFill>
                <a:latin typeface="Century Gothic" panose="020B0502020202020204" pitchFamily="34" charset="0"/>
                <a:ea typeface="Calibri"/>
                <a:cs typeface="Times New Roman"/>
              </a:rPr>
              <a:t> de belofte, goed voor elkaar te zorgen.</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08068" y="1484784"/>
            <a:ext cx="4226575" cy="469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je niet aan de regels houden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r>
              <a:rPr lang="nl-NL" sz="2000" i="1" dirty="0">
                <a:solidFill>
                  <a:srgbClr val="387038"/>
                </a:solidFill>
                <a:effectLst/>
                <a:latin typeface="Century Gothic" panose="020B0502020202020204" pitchFamily="34" charset="0"/>
                <a:ea typeface="Calibri"/>
                <a:cs typeface="Times New Roman"/>
              </a:rPr>
              <a:t>Zij negeert het bordje en </a:t>
            </a:r>
            <a:r>
              <a:rPr lang="nl-NL" sz="2000" i="1" u="sng" dirty="0">
                <a:solidFill>
                  <a:srgbClr val="387038"/>
                </a:solidFill>
                <a:effectLst/>
                <a:latin typeface="Century Gothic" panose="020B0502020202020204" pitchFamily="34" charset="0"/>
                <a:ea typeface="Calibri"/>
                <a:cs typeface="Times New Roman"/>
              </a:rPr>
              <a:t>overtreedt daarmee de regels</a:t>
            </a:r>
            <a:r>
              <a:rPr lang="nl-NL" sz="2000" i="1" dirty="0">
                <a:solidFill>
                  <a:srgbClr val="387038"/>
                </a:solidFill>
                <a:effectLst/>
                <a:latin typeface="Century Gothic" panose="020B0502020202020204" pitchFamily="34" charset="0"/>
                <a:ea typeface="Calibri"/>
                <a:cs typeface="Times New Roman"/>
              </a:rPr>
              <a:t>.</a:t>
            </a: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8" name="Tekstvak 2">
            <a:extLst>
              <a:ext uri="{FF2B5EF4-FFF2-40B4-BE49-F238E27FC236}">
                <a16:creationId xmlns:a16="http://schemas.microsoft.com/office/drawing/2014/main" id="{E41C6BAC-0664-4A98-BDE9-25410E499457}"/>
              </a:ext>
            </a:extLst>
          </p:cNvPr>
          <p:cNvSpPr txBox="1">
            <a:spLocks noChangeArrowheads="1"/>
          </p:cNvSpPr>
          <p:nvPr/>
        </p:nvSpPr>
        <p:spPr bwMode="auto">
          <a:xfrm>
            <a:off x="4424114" y="952919"/>
            <a:ext cx="4824537" cy="295486"/>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spcAft>
                <a:spcPts val="800"/>
              </a:spcAft>
            </a:pPr>
            <a:r>
              <a:rPr lang="nl-NL" sz="5400" b="1" dirty="0">
                <a:solidFill>
                  <a:srgbClr val="387038"/>
                </a:solidFill>
                <a:effectLst/>
                <a:latin typeface="Century Gothic" panose="020B0502020202020204" pitchFamily="34" charset="0"/>
                <a:ea typeface="Calibri"/>
                <a:cs typeface="Times New Roman"/>
              </a:rPr>
              <a:t>overtreden</a:t>
            </a:r>
            <a:endParaRPr lang="nl-NL" sz="4000" dirty="0">
              <a:effectLst/>
              <a:latin typeface="Century Gothic" panose="020B0502020202020204" pitchFamily="34" charset="0"/>
              <a:ea typeface="Calibri"/>
              <a:cs typeface="Times New Roman"/>
            </a:endParaRPr>
          </a:p>
        </p:txBody>
      </p:sp>
      <p:sp>
        <p:nvSpPr>
          <p:cNvPr id="9" name="Tekstvak 2">
            <a:extLst>
              <a:ext uri="{FF2B5EF4-FFF2-40B4-BE49-F238E27FC236}">
                <a16:creationId xmlns:a16="http://schemas.microsoft.com/office/drawing/2014/main" id="{74D382C4-A0BD-436B-B9F4-BBABA0847440}"/>
              </a:ext>
            </a:extLst>
          </p:cNvPr>
          <p:cNvSpPr txBox="1">
            <a:spLocks noChangeArrowheads="1"/>
          </p:cNvSpPr>
          <p:nvPr/>
        </p:nvSpPr>
        <p:spPr bwMode="auto">
          <a:xfrm>
            <a:off x="-62778" y="958147"/>
            <a:ext cx="4824537" cy="295486"/>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spcAft>
                <a:spcPts val="800"/>
              </a:spcAft>
            </a:pPr>
            <a:r>
              <a:rPr lang="nl-NL" sz="5400" b="1" dirty="0">
                <a:solidFill>
                  <a:srgbClr val="387038"/>
                </a:solidFill>
                <a:latin typeface="Century Gothic" panose="020B0502020202020204" pitchFamily="34" charset="0"/>
                <a:ea typeface="Calibri"/>
                <a:cs typeface="Times New Roman"/>
              </a:rPr>
              <a:t>i</a:t>
            </a:r>
            <a:r>
              <a:rPr lang="nl-NL" sz="5400" b="1" dirty="0">
                <a:solidFill>
                  <a:srgbClr val="387038"/>
                </a:solidFill>
                <a:effectLst/>
                <a:latin typeface="Century Gothic" panose="020B0502020202020204" pitchFamily="34" charset="0"/>
                <a:ea typeface="Calibri"/>
                <a:cs typeface="Times New Roman"/>
              </a:rPr>
              <a:t>ets houden</a:t>
            </a:r>
            <a:endParaRPr lang="nl-NL" sz="4000" dirty="0">
              <a:effectLst/>
              <a:latin typeface="Century Gothic" panose="020B0502020202020204" pitchFamily="34" charset="0"/>
              <a:ea typeface="Calibri"/>
              <a:cs typeface="Times New Roman"/>
            </a:endParaRPr>
          </a:p>
        </p:txBody>
      </p:sp>
      <p:sp>
        <p:nvSpPr>
          <p:cNvPr id="10" name="Tekstvak 2">
            <a:extLst>
              <a:ext uri="{FF2B5EF4-FFF2-40B4-BE49-F238E27FC236}">
                <a16:creationId xmlns:a16="http://schemas.microsoft.com/office/drawing/2014/main" id="{64E37025-5EBB-4A2F-92CE-56998E50D34A}"/>
              </a:ext>
            </a:extLst>
          </p:cNvPr>
          <p:cNvSpPr txBox="1">
            <a:spLocks noChangeArrowheads="1"/>
          </p:cNvSpPr>
          <p:nvPr/>
        </p:nvSpPr>
        <p:spPr bwMode="auto">
          <a:xfrm>
            <a:off x="4424113" y="401232"/>
            <a:ext cx="4824537" cy="295486"/>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spcAft>
                <a:spcPts val="800"/>
              </a:spcAft>
            </a:pPr>
            <a:r>
              <a:rPr lang="nl-NL" sz="5400" b="1" dirty="0">
                <a:solidFill>
                  <a:srgbClr val="387038"/>
                </a:solidFill>
                <a:effectLst/>
                <a:latin typeface="Century Gothic" panose="020B0502020202020204" pitchFamily="34" charset="0"/>
                <a:ea typeface="Calibri"/>
                <a:cs typeface="Times New Roman"/>
              </a:rPr>
              <a:t>de regels</a:t>
            </a:r>
            <a:endParaRPr lang="nl-NL" sz="4000" dirty="0">
              <a:effectLst/>
              <a:latin typeface="Century Gothic" panose="020B0502020202020204" pitchFamily="34" charset="0"/>
              <a:ea typeface="Calibri"/>
              <a:cs typeface="Times New Roman"/>
            </a:endParaRPr>
          </a:p>
        </p:txBody>
      </p:sp>
      <p:pic>
        <p:nvPicPr>
          <p:cNvPr id="3" name="Afbeelding 2" descr="Afbeelding met tekst, gras, buiten, grond&#10;&#10;Automatisch gegenereerde beschrijving">
            <a:extLst>
              <a:ext uri="{FF2B5EF4-FFF2-40B4-BE49-F238E27FC236}">
                <a16:creationId xmlns:a16="http://schemas.microsoft.com/office/drawing/2014/main" id="{E5E452EE-28B6-448E-A1CC-5B67C07262E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42654" y="2602992"/>
            <a:ext cx="3533801" cy="1915320"/>
          </a:xfrm>
          <a:prstGeom prst="rect">
            <a:avLst/>
          </a:prstGeom>
        </p:spPr>
      </p:pic>
      <p:grpSp>
        <p:nvGrpSpPr>
          <p:cNvPr id="12" name="Groep 11">
            <a:extLst>
              <a:ext uri="{FF2B5EF4-FFF2-40B4-BE49-F238E27FC236}">
                <a16:creationId xmlns:a16="http://schemas.microsoft.com/office/drawing/2014/main" id="{72054EE7-1D97-416A-8049-827FCEA3B11C}"/>
              </a:ext>
            </a:extLst>
          </p:cNvPr>
          <p:cNvGrpSpPr/>
          <p:nvPr/>
        </p:nvGrpSpPr>
        <p:grpSpPr>
          <a:xfrm>
            <a:off x="513428" y="2679573"/>
            <a:ext cx="4322293" cy="2310919"/>
            <a:chOff x="460375" y="1556792"/>
            <a:chExt cx="9440217" cy="5047223"/>
          </a:xfrm>
        </p:grpSpPr>
        <p:pic>
          <p:nvPicPr>
            <p:cNvPr id="16" name="Afbeelding 15" descr="Afbeelding met persoon&#10;&#10;Automatisch gegenereerde beschrijving">
              <a:extLst>
                <a:ext uri="{FF2B5EF4-FFF2-40B4-BE49-F238E27FC236}">
                  <a16:creationId xmlns:a16="http://schemas.microsoft.com/office/drawing/2014/main" id="{95D16B1C-DE27-4F60-B8E3-BF6579333FB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0375" y="2492896"/>
              <a:ext cx="6154369" cy="4111119"/>
            </a:xfrm>
            <a:prstGeom prst="rect">
              <a:avLst/>
            </a:prstGeom>
          </p:spPr>
        </p:pic>
        <p:sp>
          <p:nvSpPr>
            <p:cNvPr id="17" name="Tekstballon: ovaal 16">
              <a:extLst>
                <a:ext uri="{FF2B5EF4-FFF2-40B4-BE49-F238E27FC236}">
                  <a16:creationId xmlns:a16="http://schemas.microsoft.com/office/drawing/2014/main" id="{C78BE8D9-18BB-4553-8A00-46EBEC5D3E39}"/>
                </a:ext>
              </a:extLst>
            </p:cNvPr>
            <p:cNvSpPr/>
            <p:nvPr/>
          </p:nvSpPr>
          <p:spPr>
            <a:xfrm>
              <a:off x="4572000" y="1556792"/>
              <a:ext cx="4111625" cy="1953508"/>
            </a:xfrm>
            <a:prstGeom prst="wedgeEllipseCallout">
              <a:avLst>
                <a:gd name="adj1" fmla="val -55320"/>
                <a:gd name="adj2" fmla="val 4409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kstvak 17">
              <a:extLst>
                <a:ext uri="{FF2B5EF4-FFF2-40B4-BE49-F238E27FC236}">
                  <a16:creationId xmlns:a16="http://schemas.microsoft.com/office/drawing/2014/main" id="{5504A5D4-6169-45B6-B378-4D8AB4A5B7B4}"/>
                </a:ext>
              </a:extLst>
            </p:cNvPr>
            <p:cNvSpPr txBox="1"/>
            <p:nvPr/>
          </p:nvSpPr>
          <p:spPr>
            <a:xfrm>
              <a:off x="4716017" y="2200507"/>
              <a:ext cx="5184575" cy="672208"/>
            </a:xfrm>
            <a:prstGeom prst="rect">
              <a:avLst/>
            </a:prstGeom>
            <a:noFill/>
          </p:spPr>
          <p:txBody>
            <a:bodyPr wrap="square" rtlCol="0">
              <a:spAutoFit/>
            </a:bodyPr>
            <a:lstStyle/>
            <a:p>
              <a:r>
                <a:rPr lang="nl-NL" sz="1400" dirty="0">
                  <a:latin typeface="Century Gothic" panose="020B0502020202020204" pitchFamily="34" charset="0"/>
                </a:rPr>
                <a:t>“Ja, dat beloof ik!”</a:t>
              </a:r>
            </a:p>
          </p:txBody>
        </p:sp>
      </p:grpSp>
    </p:spTree>
    <p:extLst>
      <p:ext uri="{BB962C8B-B14F-4D97-AF65-F5344CB8AC3E}">
        <p14:creationId xmlns:p14="http://schemas.microsoft.com/office/powerpoint/2010/main" val="1098171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35632" y="332656"/>
            <a:ext cx="49956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officieel</a:t>
            </a:r>
            <a:endParaRPr lang="nl-NL" sz="55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283968" y="292100"/>
            <a:ext cx="518457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officieus</a:t>
            </a:r>
            <a:endParaRPr lang="nl-NL" sz="47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83020" y="1628800"/>
            <a:ext cx="4248472"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echt</a:t>
            </a: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1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1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11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Zij zijn nu </a:t>
            </a:r>
            <a:r>
              <a:rPr lang="nl-NL" sz="2000" i="1" u="sng" dirty="0">
                <a:solidFill>
                  <a:srgbClr val="387038"/>
                </a:solidFill>
                <a:latin typeface="Century Gothic" panose="020B0502020202020204" pitchFamily="34" charset="0"/>
                <a:ea typeface="Calibri"/>
                <a:cs typeface="Times New Roman"/>
              </a:rPr>
              <a:t>officieel</a:t>
            </a:r>
            <a:r>
              <a:rPr lang="nl-NL" sz="2000" i="1" dirty="0">
                <a:solidFill>
                  <a:srgbClr val="387038"/>
                </a:solidFill>
                <a:latin typeface="Century Gothic" panose="020B0502020202020204" pitchFamily="34" charset="0"/>
                <a:ea typeface="Calibri"/>
                <a:cs typeface="Times New Roman"/>
              </a:rPr>
              <a:t> een echtpaar.</a:t>
            </a:r>
            <a:endParaRPr lang="nl-NL" sz="2000" i="1"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8026" y="159082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volgens onze zelfbedachte regels</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000" i="1" dirty="0">
                <a:solidFill>
                  <a:srgbClr val="387038"/>
                </a:solidFill>
                <a:latin typeface="Century Gothic" panose="020B0502020202020204" pitchFamily="34" charset="0"/>
                <a:ea typeface="Calibri"/>
                <a:cs typeface="Times New Roman"/>
              </a:rPr>
              <a:t>Zij zijn niet getrouwd, maar al </a:t>
            </a:r>
          </a:p>
          <a:p>
            <a:pPr algn="ctr">
              <a:lnSpc>
                <a:spcPct val="107000"/>
              </a:lnSpc>
            </a:pPr>
            <a:r>
              <a:rPr lang="nl-NL" sz="2000" i="1" dirty="0">
                <a:solidFill>
                  <a:srgbClr val="387038"/>
                </a:solidFill>
                <a:latin typeface="Century Gothic" panose="020B0502020202020204" pitchFamily="34" charset="0"/>
                <a:ea typeface="Calibri"/>
                <a:cs typeface="Times New Roman"/>
              </a:rPr>
              <a:t>wel heel lang samen. Ze zijn een </a:t>
            </a:r>
            <a:r>
              <a:rPr lang="nl-NL" sz="2000" i="1" u="sng" dirty="0">
                <a:solidFill>
                  <a:srgbClr val="387038"/>
                </a:solidFill>
                <a:latin typeface="Century Gothic" panose="020B0502020202020204" pitchFamily="34" charset="0"/>
                <a:ea typeface="Calibri"/>
                <a:cs typeface="Times New Roman"/>
              </a:rPr>
              <a:t>officieus</a:t>
            </a:r>
            <a:r>
              <a:rPr lang="nl-NL" sz="2000" i="1" dirty="0">
                <a:solidFill>
                  <a:srgbClr val="387038"/>
                </a:solidFill>
                <a:latin typeface="Century Gothic" panose="020B0502020202020204" pitchFamily="34" charset="0"/>
                <a:ea typeface="Calibri"/>
                <a:cs typeface="Times New Roman"/>
              </a:rPr>
              <a:t> echtpaar.</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19" name="Afbeelding 18" descr="Afbeelding met persoon, person, buiten&#10;&#10;Automatisch gegenereerde beschrijving">
            <a:extLst>
              <a:ext uri="{FF2B5EF4-FFF2-40B4-BE49-F238E27FC236}">
                <a16:creationId xmlns:a16="http://schemas.microsoft.com/office/drawing/2014/main" id="{163E1F57-0D56-43F4-877E-24A3A242D5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7122" y="2641652"/>
            <a:ext cx="3335123" cy="2227862"/>
          </a:xfrm>
          <a:prstGeom prst="rect">
            <a:avLst/>
          </a:prstGeom>
        </p:spPr>
      </p:pic>
      <p:pic>
        <p:nvPicPr>
          <p:cNvPr id="10" name="Afbeelding 9" descr="Afbeelding met persoon, binnen&#10;&#10;Automatisch gegenereerde beschrijving">
            <a:extLst>
              <a:ext uri="{FF2B5EF4-FFF2-40B4-BE49-F238E27FC236}">
                <a16:creationId xmlns:a16="http://schemas.microsoft.com/office/drawing/2014/main" id="{958606FF-5B33-4B39-9A4A-0CAADF52619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44415" y="2855306"/>
            <a:ext cx="3024336" cy="2014208"/>
          </a:xfrm>
          <a:prstGeom prst="rect">
            <a:avLst/>
          </a:prstGeom>
        </p:spPr>
      </p:pic>
    </p:spTree>
    <p:extLst>
      <p:ext uri="{BB962C8B-B14F-4D97-AF65-F5344CB8AC3E}">
        <p14:creationId xmlns:p14="http://schemas.microsoft.com/office/powerpoint/2010/main" val="3010227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live</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vastleggen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04800" y="1628800"/>
            <a:ext cx="4123184"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op radio, tv en internet terwijl het gebeurt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1200" dirty="0">
                <a:latin typeface="Century Gothic" panose="020B0502020202020204" pitchFamily="34" charset="0"/>
                <a:ea typeface="Calibri"/>
                <a:cs typeface="Times New Roman"/>
              </a:rPr>
              <a:t> </a:t>
            </a:r>
            <a:endParaRPr lang="nl-NL" sz="2400" dirty="0">
              <a:effectLst/>
              <a:latin typeface="Century Gothic" panose="020B0502020202020204" pitchFamily="34" charset="0"/>
              <a:ea typeface="Calibri"/>
              <a:cs typeface="Times New Roman"/>
            </a:endParaRPr>
          </a:p>
          <a:p>
            <a:pPr>
              <a:lnSpc>
                <a:spcPct val="107000"/>
              </a:lnSpc>
              <a:spcAft>
                <a:spcPts val="0"/>
              </a:spcAft>
            </a:pPr>
            <a:endParaRPr lang="nl-NL" sz="600" dirty="0">
              <a:effectLst/>
              <a:latin typeface="Century Gothic" panose="020B0502020202020204" pitchFamily="34" charset="0"/>
              <a:ea typeface="Calibri"/>
              <a:cs typeface="Times New Roman"/>
            </a:endParaRP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De familie in het buitenland kan </a:t>
            </a:r>
            <a:r>
              <a:rPr lang="nl-NL" sz="2000" i="1" u="sng" dirty="0">
                <a:solidFill>
                  <a:srgbClr val="387038"/>
                </a:solidFill>
                <a:latin typeface="Century Gothic" panose="020B0502020202020204" pitchFamily="34" charset="0"/>
                <a:ea typeface="Calibri"/>
                <a:cs typeface="Times New Roman"/>
              </a:rPr>
              <a:t>live</a:t>
            </a:r>
            <a:r>
              <a:rPr lang="nl-NL" sz="2000" i="1" dirty="0">
                <a:solidFill>
                  <a:srgbClr val="387038"/>
                </a:solidFill>
                <a:latin typeface="Century Gothic" panose="020B0502020202020204" pitchFamily="34" charset="0"/>
                <a:ea typeface="Calibri"/>
                <a:cs typeface="Times New Roman"/>
              </a:rPr>
              <a:t> meekijken naar de plechtigheid.</a:t>
            </a:r>
            <a:endParaRPr lang="nl-NL" sz="1050" dirty="0">
              <a:effectLst/>
              <a:latin typeface="Calibri"/>
              <a:ea typeface="Calibri"/>
              <a:cs typeface="Times New Roman"/>
            </a:endParaRPr>
          </a:p>
        </p:txBody>
      </p:sp>
      <p:sp>
        <p:nvSpPr>
          <p:cNvPr id="15" name="Tekstvak 2"/>
          <p:cNvSpPr txBox="1">
            <a:spLocks noChangeArrowheads="1"/>
          </p:cNvSpPr>
          <p:nvPr/>
        </p:nvSpPr>
        <p:spPr bwMode="auto">
          <a:xfrm>
            <a:off x="4788024"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opschrijven of op een andere manier blijvend opnemen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107000"/>
              </a:lnSpc>
            </a:pPr>
            <a:r>
              <a:rPr lang="nl-NL" sz="2000" i="1" dirty="0">
                <a:solidFill>
                  <a:srgbClr val="387038"/>
                </a:solidFill>
                <a:effectLst/>
                <a:latin typeface="Century Gothic" panose="020B0502020202020204" pitchFamily="34" charset="0"/>
                <a:ea typeface="Calibri"/>
                <a:cs typeface="Times New Roman"/>
              </a:rPr>
              <a:t>Hij </a:t>
            </a:r>
            <a:r>
              <a:rPr lang="nl-NL" sz="2000" i="1" u="sng" dirty="0">
                <a:solidFill>
                  <a:srgbClr val="387038"/>
                </a:solidFill>
                <a:effectLst/>
                <a:latin typeface="Century Gothic" panose="020B0502020202020204" pitchFamily="34" charset="0"/>
                <a:ea typeface="Calibri"/>
                <a:cs typeface="Times New Roman"/>
              </a:rPr>
              <a:t>legde</a:t>
            </a:r>
            <a:r>
              <a:rPr lang="nl-NL" sz="2000" i="1" dirty="0">
                <a:solidFill>
                  <a:srgbClr val="387038"/>
                </a:solidFill>
                <a:effectLst/>
                <a:latin typeface="Century Gothic" panose="020B0502020202020204" pitchFamily="34" charset="0"/>
                <a:ea typeface="Calibri"/>
                <a:cs typeface="Times New Roman"/>
              </a:rPr>
              <a:t> de bruiloft </a:t>
            </a:r>
            <a:r>
              <a:rPr lang="nl-NL" sz="2000" i="1" u="sng" dirty="0">
                <a:solidFill>
                  <a:srgbClr val="387038"/>
                </a:solidFill>
                <a:effectLst/>
                <a:latin typeface="Century Gothic" panose="020B0502020202020204" pitchFamily="34" charset="0"/>
                <a:ea typeface="Calibri"/>
                <a:cs typeface="Times New Roman"/>
              </a:rPr>
              <a:t>vast</a:t>
            </a:r>
            <a:r>
              <a:rPr lang="nl-NL" sz="2000" i="1" dirty="0">
                <a:solidFill>
                  <a:srgbClr val="387038"/>
                </a:solidFill>
                <a:effectLst/>
                <a:latin typeface="Century Gothic" panose="020B0502020202020204" pitchFamily="34" charset="0"/>
                <a:ea typeface="Calibri"/>
                <a:cs typeface="Times New Roman"/>
              </a:rPr>
              <a:t> </a:t>
            </a:r>
            <a:br>
              <a:rPr lang="nl-NL" sz="2000" i="1" dirty="0">
                <a:solidFill>
                  <a:srgbClr val="387038"/>
                </a:solidFill>
                <a:effectLst/>
                <a:latin typeface="Century Gothic" panose="020B0502020202020204" pitchFamily="34" charset="0"/>
                <a:ea typeface="Calibri"/>
                <a:cs typeface="Times New Roman"/>
              </a:rPr>
            </a:br>
            <a:r>
              <a:rPr lang="nl-NL" sz="2000" i="1" dirty="0">
                <a:solidFill>
                  <a:srgbClr val="387038"/>
                </a:solidFill>
                <a:effectLst/>
                <a:latin typeface="Century Gothic" panose="020B0502020202020204" pitchFamily="34" charset="0"/>
                <a:ea typeface="Calibri"/>
                <a:cs typeface="Times New Roman"/>
              </a:rPr>
              <a:t>op de film. Dan kun je het later nog eens bekijken</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9" name="Afbeelding 8" descr="Afbeelding met persoon, binnen, keukenapparaat, tafel&#10;&#10;Automatisch gegenereerde beschrijving">
            <a:extLst>
              <a:ext uri="{FF2B5EF4-FFF2-40B4-BE49-F238E27FC236}">
                <a16:creationId xmlns:a16="http://schemas.microsoft.com/office/drawing/2014/main" id="{2EACF79A-68A4-4635-8260-0E8721DACC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3786" y="3080522"/>
            <a:ext cx="3168352" cy="1831308"/>
          </a:xfrm>
          <a:prstGeom prst="rect">
            <a:avLst/>
          </a:prstGeom>
        </p:spPr>
      </p:pic>
      <p:pic>
        <p:nvPicPr>
          <p:cNvPr id="16" name="Afbeelding 15">
            <a:extLst>
              <a:ext uri="{FF2B5EF4-FFF2-40B4-BE49-F238E27FC236}">
                <a16:creationId xmlns:a16="http://schemas.microsoft.com/office/drawing/2014/main" id="{A763B29E-882E-4F8A-8D94-B05AA0CD70F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0503" y="3100130"/>
            <a:ext cx="2961959" cy="1925423"/>
          </a:xfrm>
          <a:prstGeom prst="rect">
            <a:avLst/>
          </a:prstGeom>
        </p:spPr>
      </p:pic>
    </p:spTree>
    <p:extLst>
      <p:ext uri="{BB962C8B-B14F-4D97-AF65-F5344CB8AC3E}">
        <p14:creationId xmlns:p14="http://schemas.microsoft.com/office/powerpoint/2010/main" val="2380131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37 – 13 september 2022</a:t>
            </a: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763688" y="476672"/>
            <a:ext cx="4337393"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746885" y="404664"/>
            <a:ext cx="4481300"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a:t>
            </a:r>
            <a:r>
              <a:rPr lang="nl-NL" sz="4800" b="1" dirty="0">
                <a:effectLst/>
                <a:latin typeface="Century Gothic" panose="020B0502020202020204" pitchFamily="34" charset="0"/>
                <a:ea typeface="Calibri"/>
                <a:cs typeface="Times New Roman"/>
              </a:rPr>
              <a:t>et jubileum</a:t>
            </a:r>
          </a:p>
        </p:txBody>
      </p:sp>
      <p:sp>
        <p:nvSpPr>
          <p:cNvPr id="7" name="Text Box 14"/>
          <p:cNvSpPr txBox="1"/>
          <p:nvPr/>
        </p:nvSpPr>
        <p:spPr>
          <a:xfrm>
            <a:off x="405765" y="3514803"/>
            <a:ext cx="2696249" cy="103032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endParaRPr lang="en-US" sz="3600" b="1" dirty="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2169" y="2841984"/>
            <a:ext cx="3597315" cy="6728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159778" y="3514803"/>
            <a:ext cx="2858850" cy="103032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2976406" y="3562130"/>
            <a:ext cx="3056828" cy="908317"/>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b="1" dirty="0">
                <a:effectLst/>
                <a:latin typeface="Century Gothic" panose="020B0502020202020204" pitchFamily="34" charset="0"/>
                <a:ea typeface="Calibri"/>
                <a:cs typeface="Times New Roman"/>
              </a:rPr>
              <a:t>70 jaar koningin</a:t>
            </a:r>
          </a:p>
        </p:txBody>
      </p:sp>
      <p:sp>
        <p:nvSpPr>
          <p:cNvPr id="11" name="Text Box 14"/>
          <p:cNvSpPr txBox="1"/>
          <p:nvPr/>
        </p:nvSpPr>
        <p:spPr>
          <a:xfrm>
            <a:off x="6116850" y="3562131"/>
            <a:ext cx="2736397" cy="96748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5948029" y="3422828"/>
            <a:ext cx="3091251" cy="5472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5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1"/>
            <a:ext cx="2574574" cy="236531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20280" cy="119864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 feest om te vieren dat iets een aantal jaren bestaat</a:t>
            </a:r>
            <a:endParaRPr lang="nl-NL" sz="2800" dirty="0">
              <a:effectLst/>
              <a:latin typeface="Century Gothic" panose="020B0502020202020204" pitchFamily="34" charset="0"/>
              <a:ea typeface="Calibri"/>
              <a:cs typeface="Times New Roman"/>
            </a:endParaRPr>
          </a:p>
          <a:p>
            <a:pPr>
              <a:lnSpc>
                <a:spcPct val="107000"/>
              </a:lnSpc>
              <a:spcAft>
                <a:spcPts val="800"/>
              </a:spcAft>
            </a:pPr>
            <a:endParaRPr lang="nl-NL" sz="2800" dirty="0">
              <a:effectLst/>
              <a:latin typeface="Century Gothic" panose="020B0502020202020204" pitchFamily="34" charset="0"/>
              <a:ea typeface="Calibri"/>
              <a:cs typeface="Times New Roman"/>
            </a:endParaRPr>
          </a:p>
        </p:txBody>
      </p:sp>
      <p:sp>
        <p:nvSpPr>
          <p:cNvPr id="23" name="Tekstvak 22">
            <a:extLst>
              <a:ext uri="{FF2B5EF4-FFF2-40B4-BE49-F238E27FC236}">
                <a16:creationId xmlns:a16="http://schemas.microsoft.com/office/drawing/2014/main" id="{6E47C47C-A67A-44B8-AE5E-2DF52D691092}"/>
              </a:ext>
            </a:extLst>
          </p:cNvPr>
          <p:cNvSpPr txBox="1"/>
          <p:nvPr/>
        </p:nvSpPr>
        <p:spPr>
          <a:xfrm>
            <a:off x="453426" y="3573829"/>
            <a:ext cx="2617537" cy="978729"/>
          </a:xfrm>
          <a:prstGeom prst="rect">
            <a:avLst/>
          </a:prstGeom>
          <a:noFill/>
        </p:spPr>
        <p:txBody>
          <a:bodyPr wrap="square" rtlCol="0">
            <a:spAutoFit/>
          </a:bodyPr>
          <a:lstStyle/>
          <a:p>
            <a:pPr algn="ctr">
              <a:lnSpc>
                <a:spcPct val="80000"/>
              </a:lnSpc>
              <a:spcAft>
                <a:spcPts val="800"/>
              </a:spcAft>
            </a:pPr>
            <a:r>
              <a:rPr lang="en-US" sz="3600" b="1" dirty="0">
                <a:latin typeface="Century Gothic" panose="020B0502020202020204" pitchFamily="34" charset="0"/>
                <a:ea typeface="Calibri"/>
                <a:cs typeface="Times New Roman"/>
              </a:rPr>
              <a:t>25</a:t>
            </a:r>
            <a:r>
              <a:rPr lang="en-US" sz="3600" b="1" dirty="0">
                <a:effectLst/>
                <a:latin typeface="Century Gothic" panose="020B0502020202020204" pitchFamily="34" charset="0"/>
                <a:ea typeface="Calibri"/>
                <a:cs typeface="Times New Roman"/>
              </a:rPr>
              <a:t> </a:t>
            </a:r>
            <a:r>
              <a:rPr lang="en-US" sz="3600" b="1" dirty="0" err="1">
                <a:effectLst/>
                <a:latin typeface="Century Gothic" panose="020B0502020202020204" pitchFamily="34" charset="0"/>
                <a:ea typeface="Calibri"/>
                <a:cs typeface="Times New Roman"/>
              </a:rPr>
              <a:t>jaar</a:t>
            </a:r>
            <a:r>
              <a:rPr lang="en-US" sz="3600" b="1" dirty="0">
                <a:effectLst/>
                <a:latin typeface="Century Gothic" panose="020B0502020202020204" pitchFamily="34" charset="0"/>
                <a:ea typeface="Calibri"/>
                <a:cs typeface="Times New Roman"/>
              </a:rPr>
              <a:t> </a:t>
            </a:r>
            <a:r>
              <a:rPr lang="en-US" sz="3600" b="1" dirty="0" err="1">
                <a:latin typeface="Century Gothic" panose="020B0502020202020204" pitchFamily="34" charset="0"/>
                <a:ea typeface="Calibri"/>
                <a:cs typeface="Times New Roman"/>
              </a:rPr>
              <a:t>samen</a:t>
            </a:r>
            <a:endParaRPr lang="nl-NL" sz="3600" b="1" dirty="0">
              <a:effectLst/>
              <a:latin typeface="Century Gothic" panose="020B0502020202020204" pitchFamily="34" charset="0"/>
              <a:ea typeface="Calibri"/>
              <a:cs typeface="Times New Roman"/>
            </a:endParaRPr>
          </a:p>
        </p:txBody>
      </p:sp>
      <p:pic>
        <p:nvPicPr>
          <p:cNvPr id="4" name="Afbeelding 3" descr="Afbeelding met tekst, illustratie&#10;&#10;Automatisch gegenereerde beschrijving">
            <a:extLst>
              <a:ext uri="{FF2B5EF4-FFF2-40B4-BE49-F238E27FC236}">
                <a16:creationId xmlns:a16="http://schemas.microsoft.com/office/drawing/2014/main" id="{09CD666F-32F9-4105-8054-7C13F02BEF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4650" y="4608642"/>
            <a:ext cx="2489106" cy="1244553"/>
          </a:xfrm>
          <a:prstGeom prst="rect">
            <a:avLst/>
          </a:prstGeom>
        </p:spPr>
      </p:pic>
      <p:grpSp>
        <p:nvGrpSpPr>
          <p:cNvPr id="20" name="Groep 19">
            <a:extLst>
              <a:ext uri="{FF2B5EF4-FFF2-40B4-BE49-F238E27FC236}">
                <a16:creationId xmlns:a16="http://schemas.microsoft.com/office/drawing/2014/main" id="{CA0C18ED-0978-43FB-9280-E3248B52A396}"/>
              </a:ext>
            </a:extLst>
          </p:cNvPr>
          <p:cNvGrpSpPr/>
          <p:nvPr/>
        </p:nvGrpSpPr>
        <p:grpSpPr>
          <a:xfrm>
            <a:off x="711035" y="4691951"/>
            <a:ext cx="2140988" cy="1362297"/>
            <a:chOff x="683568" y="1484784"/>
            <a:chExt cx="7857440" cy="4999639"/>
          </a:xfrm>
        </p:grpSpPr>
        <p:pic>
          <p:nvPicPr>
            <p:cNvPr id="22" name="Afbeelding 21">
              <a:extLst>
                <a:ext uri="{FF2B5EF4-FFF2-40B4-BE49-F238E27FC236}">
                  <a16:creationId xmlns:a16="http://schemas.microsoft.com/office/drawing/2014/main" id="{0178F9C3-7786-4EF2-A29D-2B7CE28010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3568" y="1484784"/>
              <a:ext cx="7857440" cy="4536504"/>
            </a:xfrm>
            <a:prstGeom prst="rect">
              <a:avLst/>
            </a:prstGeom>
          </p:spPr>
        </p:pic>
        <p:sp>
          <p:nvSpPr>
            <p:cNvPr id="24" name="Rechthoek 23">
              <a:extLst>
                <a:ext uri="{FF2B5EF4-FFF2-40B4-BE49-F238E27FC236}">
                  <a16:creationId xmlns:a16="http://schemas.microsoft.com/office/drawing/2014/main" id="{F7D17FB5-80AA-49F5-BE61-B3B91509A77D}"/>
                </a:ext>
              </a:extLst>
            </p:cNvPr>
            <p:cNvSpPr/>
            <p:nvPr/>
          </p:nvSpPr>
          <p:spPr>
            <a:xfrm>
              <a:off x="2305047" y="5128972"/>
              <a:ext cx="4460515" cy="1355451"/>
            </a:xfrm>
            <a:prstGeom prst="rect">
              <a:avLst/>
            </a:prstGeom>
            <a:noFill/>
          </p:spPr>
          <p:txBody>
            <a:bodyPr wrap="none" lIns="91440" tIns="45720" rIns="91440" bIns="45720">
              <a:spAutoFit/>
            </a:bodyPr>
            <a:lstStyle/>
            <a:p>
              <a:pPr algn="ctr"/>
              <a:r>
                <a:rPr lang="nl-NL"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jaar samen</a:t>
              </a:r>
            </a:p>
          </p:txBody>
        </p:sp>
      </p:grpSp>
      <p:sp>
        <p:nvSpPr>
          <p:cNvPr id="3" name="Hart 2">
            <a:extLst>
              <a:ext uri="{FF2B5EF4-FFF2-40B4-BE49-F238E27FC236}">
                <a16:creationId xmlns:a16="http://schemas.microsoft.com/office/drawing/2014/main" id="{AFE7B419-CF30-4836-AD77-8CD42C545182}"/>
              </a:ext>
            </a:extLst>
          </p:cNvPr>
          <p:cNvSpPr/>
          <p:nvPr/>
        </p:nvSpPr>
        <p:spPr>
          <a:xfrm>
            <a:off x="611560" y="4797152"/>
            <a:ext cx="541294" cy="476305"/>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Tekstvak 2">
            <a:extLst>
              <a:ext uri="{FF2B5EF4-FFF2-40B4-BE49-F238E27FC236}">
                <a16:creationId xmlns:a16="http://schemas.microsoft.com/office/drawing/2014/main" id="{54AA5F5F-3649-4CC8-BD5A-2C4400ED93FF}"/>
              </a:ext>
            </a:extLst>
          </p:cNvPr>
          <p:cNvSpPr txBox="1">
            <a:spLocks noChangeArrowheads="1"/>
          </p:cNvSpPr>
          <p:nvPr/>
        </p:nvSpPr>
        <p:spPr bwMode="auto">
          <a:xfrm>
            <a:off x="5948029" y="3595472"/>
            <a:ext cx="3056828" cy="908317"/>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b="1" dirty="0">
                <a:latin typeface="Century Gothic" panose="020B0502020202020204" pitchFamily="34" charset="0"/>
                <a:ea typeface="Calibri"/>
                <a:cs typeface="Times New Roman"/>
              </a:rPr>
              <a:t>40</a:t>
            </a:r>
            <a:r>
              <a:rPr lang="nl-NL" sz="3600" b="1" dirty="0">
                <a:effectLst/>
                <a:latin typeface="Century Gothic" panose="020B0502020202020204" pitchFamily="34" charset="0"/>
                <a:ea typeface="Calibri"/>
                <a:cs typeface="Times New Roman"/>
              </a:rPr>
              <a:t> jaar </a:t>
            </a:r>
            <a:r>
              <a:rPr lang="nl-NL" sz="3600" b="1" dirty="0">
                <a:latin typeface="Century Gothic" panose="020B0502020202020204" pitchFamily="34" charset="0"/>
                <a:ea typeface="Calibri"/>
                <a:cs typeface="Times New Roman"/>
              </a:rPr>
              <a:t>in dienst</a:t>
            </a:r>
            <a:endParaRPr lang="nl-NL" sz="3600" b="1" dirty="0">
              <a:effectLst/>
              <a:latin typeface="Century Gothic" panose="020B0502020202020204" pitchFamily="34" charset="0"/>
              <a:ea typeface="Calibri"/>
              <a:cs typeface="Times New Roman"/>
            </a:endParaRPr>
          </a:p>
        </p:txBody>
      </p:sp>
      <p:pic>
        <p:nvPicPr>
          <p:cNvPr id="18" name="Afbeelding 17" descr="Afbeelding met tekst, persoon, groep, mensen&#10;&#10;Automatisch gegenereerde beschrijving">
            <a:extLst>
              <a:ext uri="{FF2B5EF4-FFF2-40B4-BE49-F238E27FC236}">
                <a16:creationId xmlns:a16="http://schemas.microsoft.com/office/drawing/2014/main" id="{4F989398-2E1D-4EA9-8F5A-DB7F2443E49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57572" y="4582869"/>
            <a:ext cx="1940265" cy="1296097"/>
          </a:xfrm>
          <a:prstGeom prst="rect">
            <a:avLst/>
          </a:prstGeom>
        </p:spPr>
      </p:pic>
    </p:spTree>
    <p:extLst>
      <p:ext uri="{BB962C8B-B14F-4D97-AF65-F5344CB8AC3E}">
        <p14:creationId xmlns:p14="http://schemas.microsoft.com/office/powerpoint/2010/main" val="192884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043608" y="476672"/>
            <a:ext cx="5057473"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170713" y="404664"/>
            <a:ext cx="5057472"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a:t>
            </a:r>
            <a:r>
              <a:rPr lang="nl-NL" sz="4800" b="1" dirty="0">
                <a:effectLst/>
                <a:latin typeface="Century Gothic" panose="020B0502020202020204" pitchFamily="34" charset="0"/>
                <a:ea typeface="Calibri"/>
                <a:cs typeface="Times New Roman"/>
              </a:rPr>
              <a:t> plechtigheid</a:t>
            </a:r>
          </a:p>
        </p:txBody>
      </p:sp>
      <p:sp>
        <p:nvSpPr>
          <p:cNvPr id="7" name="Text Box 14"/>
          <p:cNvSpPr txBox="1"/>
          <p:nvPr/>
        </p:nvSpPr>
        <p:spPr>
          <a:xfrm>
            <a:off x="405765" y="3514803"/>
            <a:ext cx="2696249" cy="103032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endParaRPr lang="en-US" sz="3600" b="1" dirty="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2169" y="2841984"/>
            <a:ext cx="3597315" cy="6728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159778" y="3514803"/>
            <a:ext cx="2858850" cy="103032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2976406" y="3562130"/>
            <a:ext cx="3056828" cy="908317"/>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b="1" dirty="0">
                <a:latin typeface="Century Gothic" panose="020B0502020202020204" pitchFamily="34" charset="0"/>
                <a:ea typeface="Calibri"/>
                <a:cs typeface="Times New Roman"/>
              </a:rPr>
              <a:t>d</a:t>
            </a:r>
            <a:r>
              <a:rPr lang="nl-NL" sz="3600" b="1" dirty="0">
                <a:effectLst/>
                <a:latin typeface="Century Gothic" panose="020B0502020202020204" pitchFamily="34" charset="0"/>
                <a:ea typeface="Calibri"/>
                <a:cs typeface="Times New Roman"/>
              </a:rPr>
              <a:t>e begrafenis</a:t>
            </a:r>
          </a:p>
        </p:txBody>
      </p:sp>
      <p:sp>
        <p:nvSpPr>
          <p:cNvPr id="11" name="Text Box 14"/>
          <p:cNvSpPr txBox="1"/>
          <p:nvPr/>
        </p:nvSpPr>
        <p:spPr>
          <a:xfrm>
            <a:off x="6116850" y="3562131"/>
            <a:ext cx="2736397" cy="96748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5939422" y="3574880"/>
            <a:ext cx="3091251" cy="547207"/>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500" b="1" dirty="0">
                <a:latin typeface="Century Gothic" panose="020B0502020202020204" pitchFamily="34" charset="0"/>
                <a:ea typeface="Calibri"/>
                <a:cs typeface="Times New Roman"/>
              </a:rPr>
              <a:t>het promoveren</a:t>
            </a:r>
            <a:endParaRPr lang="nl-NL" sz="35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1"/>
            <a:ext cx="2574574" cy="236531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20280" cy="227300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serieuze gebeurtenis, zoals een huwelijk of begrafenis</a:t>
            </a:r>
            <a:endParaRPr lang="nl-NL" sz="2800" dirty="0">
              <a:effectLst/>
              <a:latin typeface="Century Gothic" panose="020B0502020202020204" pitchFamily="34" charset="0"/>
              <a:ea typeface="Calibri"/>
              <a:cs typeface="Times New Roman"/>
            </a:endParaRPr>
          </a:p>
        </p:txBody>
      </p:sp>
      <p:sp>
        <p:nvSpPr>
          <p:cNvPr id="23" name="Tekstvak 22">
            <a:extLst>
              <a:ext uri="{FF2B5EF4-FFF2-40B4-BE49-F238E27FC236}">
                <a16:creationId xmlns:a16="http://schemas.microsoft.com/office/drawing/2014/main" id="{6E47C47C-A67A-44B8-AE5E-2DF52D691092}"/>
              </a:ext>
            </a:extLst>
          </p:cNvPr>
          <p:cNvSpPr txBox="1"/>
          <p:nvPr/>
        </p:nvSpPr>
        <p:spPr>
          <a:xfrm>
            <a:off x="458625" y="3574880"/>
            <a:ext cx="2617537" cy="978729"/>
          </a:xfrm>
          <a:prstGeom prst="rect">
            <a:avLst/>
          </a:prstGeom>
          <a:noFill/>
        </p:spPr>
        <p:txBody>
          <a:bodyPr wrap="square" rtlCol="0">
            <a:spAutoFit/>
          </a:bodyPr>
          <a:lstStyle/>
          <a:p>
            <a:pPr algn="ctr">
              <a:lnSpc>
                <a:spcPct val="80000"/>
              </a:lnSpc>
              <a:spcAft>
                <a:spcPts val="800"/>
              </a:spcAft>
            </a:pPr>
            <a:r>
              <a:rPr lang="en-US" sz="3600" b="1" dirty="0">
                <a:latin typeface="Century Gothic" panose="020B0502020202020204" pitchFamily="34" charset="0"/>
                <a:ea typeface="Calibri"/>
                <a:cs typeface="Times New Roman"/>
              </a:rPr>
              <a:t>het </a:t>
            </a:r>
            <a:r>
              <a:rPr lang="en-US" sz="3600" b="1" dirty="0" err="1">
                <a:latin typeface="Century Gothic" panose="020B0502020202020204" pitchFamily="34" charset="0"/>
                <a:ea typeface="Calibri"/>
                <a:cs typeface="Times New Roman"/>
              </a:rPr>
              <a:t>huwelijk</a:t>
            </a:r>
            <a:endParaRPr lang="nl-NL" sz="3600" b="1" dirty="0">
              <a:effectLst/>
              <a:latin typeface="Century Gothic" panose="020B0502020202020204" pitchFamily="34" charset="0"/>
              <a:ea typeface="Calibri"/>
              <a:cs typeface="Times New Roman"/>
            </a:endParaRPr>
          </a:p>
        </p:txBody>
      </p:sp>
      <p:pic>
        <p:nvPicPr>
          <p:cNvPr id="4" name="Afbeelding 3" descr="Afbeelding met persoon, mensen, menigte&#10;&#10;Automatisch gegenereerde beschrijving">
            <a:extLst>
              <a:ext uri="{FF2B5EF4-FFF2-40B4-BE49-F238E27FC236}">
                <a16:creationId xmlns:a16="http://schemas.microsoft.com/office/drawing/2014/main" id="{07440359-7CD4-45C3-92F9-D595B465A6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19872" y="4629458"/>
            <a:ext cx="2390981" cy="1319822"/>
          </a:xfrm>
          <a:prstGeom prst="rect">
            <a:avLst/>
          </a:prstGeom>
        </p:spPr>
      </p:pic>
      <p:pic>
        <p:nvPicPr>
          <p:cNvPr id="18" name="Afbeelding 17">
            <a:extLst>
              <a:ext uri="{FF2B5EF4-FFF2-40B4-BE49-F238E27FC236}">
                <a16:creationId xmlns:a16="http://schemas.microsoft.com/office/drawing/2014/main" id="{329F99A5-265F-4845-921F-CDA2969B771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98558" y="4575438"/>
            <a:ext cx="1373842" cy="1373842"/>
          </a:xfrm>
          <a:prstGeom prst="rect">
            <a:avLst/>
          </a:prstGeom>
        </p:spPr>
      </p:pic>
      <p:pic>
        <p:nvPicPr>
          <p:cNvPr id="26" name="Afbeelding 25">
            <a:extLst>
              <a:ext uri="{FF2B5EF4-FFF2-40B4-BE49-F238E27FC236}">
                <a16:creationId xmlns:a16="http://schemas.microsoft.com/office/drawing/2014/main" id="{CEB2670D-91F4-4779-95FF-FCBA251134D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1976" t="10227" r="24116" b="7074"/>
          <a:stretch/>
        </p:blipFill>
        <p:spPr>
          <a:xfrm>
            <a:off x="2232843" y="4839928"/>
            <a:ext cx="743563" cy="1140680"/>
          </a:xfrm>
          <a:prstGeom prst="rect">
            <a:avLst/>
          </a:prstGeom>
        </p:spPr>
      </p:pic>
      <p:pic>
        <p:nvPicPr>
          <p:cNvPr id="31" name="Afbeelding 30">
            <a:extLst>
              <a:ext uri="{FF2B5EF4-FFF2-40B4-BE49-F238E27FC236}">
                <a16:creationId xmlns:a16="http://schemas.microsoft.com/office/drawing/2014/main" id="{D129CC9D-B950-470D-AC1F-4783BC2D873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0138" y="4566359"/>
            <a:ext cx="2127082" cy="1472596"/>
          </a:xfrm>
          <a:prstGeom prst="rect">
            <a:avLst/>
          </a:prstGeom>
        </p:spPr>
      </p:pic>
    </p:spTree>
    <p:extLst>
      <p:ext uri="{BB962C8B-B14F-4D97-AF65-F5344CB8AC3E}">
        <p14:creationId xmlns:p14="http://schemas.microsoft.com/office/powerpoint/2010/main" val="92093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224470" y="2112182"/>
            <a:ext cx="4968552" cy="93610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3292998" y="2126038"/>
            <a:ext cx="4821826" cy="7179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de uitvaart</a:t>
            </a:r>
            <a:endParaRPr lang="nl-NL" sz="6000" b="1"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1514988" y="3212976"/>
            <a:ext cx="2093628" cy="14864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965814" y="1092660"/>
            <a:ext cx="658482" cy="1004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4860032" y="374740"/>
            <a:ext cx="3747251" cy="7179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5" name="Text Box 14"/>
          <p:cNvSpPr txBox="1"/>
          <p:nvPr/>
        </p:nvSpPr>
        <p:spPr>
          <a:xfrm>
            <a:off x="397991" y="4303340"/>
            <a:ext cx="3608981"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312962" y="4288292"/>
            <a:ext cx="377903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d</a:t>
            </a:r>
            <a:r>
              <a:rPr lang="nl-NL" sz="3600" dirty="0">
                <a:effectLst/>
                <a:latin typeface="Trebuchet MS"/>
                <a:ea typeface="Calibri"/>
                <a:cs typeface="Times New Roman"/>
              </a:rPr>
              <a:t>e rouwbloemen</a:t>
            </a:r>
            <a:endParaRPr lang="nl-NL" sz="1050" dirty="0">
              <a:effectLst/>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3214800" y="3045626"/>
            <a:ext cx="4978222" cy="66321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18" name="Tekstvak 2"/>
          <p:cNvSpPr txBox="1">
            <a:spLocks noChangeArrowheads="1"/>
          </p:cNvSpPr>
          <p:nvPr/>
        </p:nvSpPr>
        <p:spPr bwMode="auto">
          <a:xfrm>
            <a:off x="3224986" y="3140968"/>
            <a:ext cx="5397890" cy="555461"/>
          </a:xfrm>
          <a:prstGeom prst="rect">
            <a:avLst/>
          </a:prstGeom>
          <a:noFill/>
          <a:ln w="9525">
            <a:noFill/>
            <a:miter lim="800000"/>
            <a:headEnd/>
            <a:tailEnd/>
          </a:ln>
        </p:spPr>
        <p:txBody>
          <a:bodyPr rot="0" vert="horz" wrap="square" lIns="91440" tIns="45720" rIns="91440" bIns="45720" anchor="t" anchorCtr="0">
            <a:noAutofit/>
          </a:bodyPr>
          <a:lstStyle/>
          <a:p>
            <a:pPr fontAlgn="t">
              <a:spcBef>
                <a:spcPts val="200"/>
              </a:spcBef>
              <a:spcAft>
                <a:spcPts val="2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rPr>
              <a:t>de begrafenis of crematie</a:t>
            </a:r>
          </a:p>
          <a:p>
            <a:pPr>
              <a:lnSpc>
                <a:spcPct val="107000"/>
              </a:lnSpc>
              <a:spcAft>
                <a:spcPts val="800"/>
              </a:spcAft>
            </a:pPr>
            <a:endParaRPr lang="nl-NL" sz="1100" dirty="0">
              <a:effectLst/>
              <a:latin typeface="Calibri"/>
              <a:ea typeface="Calibri"/>
              <a:cs typeface="Times New Roman"/>
            </a:endParaRPr>
          </a:p>
        </p:txBody>
      </p:sp>
      <p:sp>
        <p:nvSpPr>
          <p:cNvPr id="19" name="Text Box 14">
            <a:extLst>
              <a:ext uri="{FF2B5EF4-FFF2-40B4-BE49-F238E27FC236}">
                <a16:creationId xmlns:a16="http://schemas.microsoft.com/office/drawing/2014/main" id="{D14C1F58-D1FB-4178-826F-E1484D5144F5}"/>
              </a:ext>
            </a:extLst>
          </p:cNvPr>
          <p:cNvSpPr txBox="1"/>
          <p:nvPr/>
        </p:nvSpPr>
        <p:spPr>
          <a:xfrm>
            <a:off x="5137029" y="4291375"/>
            <a:ext cx="2261841"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20" name="Text Box 14">
            <a:extLst>
              <a:ext uri="{FF2B5EF4-FFF2-40B4-BE49-F238E27FC236}">
                <a16:creationId xmlns:a16="http://schemas.microsoft.com/office/drawing/2014/main" id="{DD11A54C-23D9-4098-A8B3-7B752D5788BF}"/>
              </a:ext>
            </a:extLst>
          </p:cNvPr>
          <p:cNvSpPr txBox="1"/>
          <p:nvPr/>
        </p:nvSpPr>
        <p:spPr>
          <a:xfrm>
            <a:off x="4671205" y="353364"/>
            <a:ext cx="4176470"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de nabestaanden</a:t>
            </a:r>
            <a:endParaRPr lang="nl-NL" sz="1050" dirty="0">
              <a:effectLst/>
              <a:ea typeface="Calibri"/>
              <a:cs typeface="Times New Roman"/>
            </a:endParaRPr>
          </a:p>
        </p:txBody>
      </p:sp>
      <p:sp>
        <p:nvSpPr>
          <p:cNvPr id="14" name="Text Box 14"/>
          <p:cNvSpPr txBox="1"/>
          <p:nvPr/>
        </p:nvSpPr>
        <p:spPr>
          <a:xfrm>
            <a:off x="5358029" y="4254590"/>
            <a:ext cx="2040842"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rouwen</a:t>
            </a:r>
            <a:endParaRPr lang="nl-NL" sz="1050" dirty="0">
              <a:effectLst/>
              <a:ea typeface="Calibri"/>
              <a:cs typeface="Times New Roman"/>
            </a:endParaRPr>
          </a:p>
        </p:txBody>
      </p:sp>
      <p:cxnSp>
        <p:nvCxnSpPr>
          <p:cNvPr id="23" name="Rechte verbindingslijn 22">
            <a:extLst>
              <a:ext uri="{FF2B5EF4-FFF2-40B4-BE49-F238E27FC236}">
                <a16:creationId xmlns:a16="http://schemas.microsoft.com/office/drawing/2014/main" id="{F9B9DEFC-4AEF-428A-A24E-3B14AABE90FC}"/>
              </a:ext>
            </a:extLst>
          </p:cNvPr>
          <p:cNvCxnSpPr>
            <a:cxnSpLocks/>
            <a:stCxn id="14" idx="0"/>
            <a:endCxn id="18" idx="2"/>
          </p:cNvCxnSpPr>
          <p:nvPr/>
        </p:nvCxnSpPr>
        <p:spPr>
          <a:xfrm flipH="1" flipV="1">
            <a:off x="5923931" y="3696429"/>
            <a:ext cx="454519" cy="5581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Afbeelding 11" descr="Afbeelding met tafel, bloem, plant, boeket&#10;&#10;Automatisch gegenereerde beschrijving">
            <a:extLst>
              <a:ext uri="{FF2B5EF4-FFF2-40B4-BE49-F238E27FC236}">
                <a16:creationId xmlns:a16="http://schemas.microsoft.com/office/drawing/2014/main" id="{22178389-1D5B-40F7-BFB6-F154909D9E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08381" y="4949092"/>
            <a:ext cx="1788199" cy="1008544"/>
          </a:xfrm>
          <a:prstGeom prst="rect">
            <a:avLst/>
          </a:prstGeom>
        </p:spPr>
      </p:pic>
      <p:pic>
        <p:nvPicPr>
          <p:cNvPr id="22" name="Afbeelding 21" descr="Afbeelding met buiten, persoon, lucht, boom&#10;&#10;Automatisch gegenereerde beschrijving">
            <a:extLst>
              <a:ext uri="{FF2B5EF4-FFF2-40B4-BE49-F238E27FC236}">
                <a16:creationId xmlns:a16="http://schemas.microsoft.com/office/drawing/2014/main" id="{2982BAE0-5354-4C34-B9B3-DF76738DD49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99793" y="358038"/>
            <a:ext cx="2065826" cy="1379972"/>
          </a:xfrm>
          <a:prstGeom prst="rect">
            <a:avLst/>
          </a:prstGeom>
        </p:spPr>
      </p:pic>
      <p:pic>
        <p:nvPicPr>
          <p:cNvPr id="24" name="Afbeelding 23" descr="Afbeelding met binnen, persoon, bloem&#10;&#10;Automatisch gegenereerde beschrijving">
            <a:extLst>
              <a:ext uri="{FF2B5EF4-FFF2-40B4-BE49-F238E27FC236}">
                <a16:creationId xmlns:a16="http://schemas.microsoft.com/office/drawing/2014/main" id="{577B7F7F-9F58-400D-B47A-53953736E8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8094" y="2043185"/>
            <a:ext cx="2397525" cy="1601547"/>
          </a:xfrm>
          <a:prstGeom prst="rect">
            <a:avLst/>
          </a:prstGeom>
        </p:spPr>
      </p:pic>
      <p:sp>
        <p:nvSpPr>
          <p:cNvPr id="26" name="Text Box 14">
            <a:extLst>
              <a:ext uri="{FF2B5EF4-FFF2-40B4-BE49-F238E27FC236}">
                <a16:creationId xmlns:a16="http://schemas.microsoft.com/office/drawing/2014/main" id="{61B5CC79-7917-423F-A8A3-F7C3E1DCF884}"/>
              </a:ext>
            </a:extLst>
          </p:cNvPr>
          <p:cNvSpPr txBox="1"/>
          <p:nvPr/>
        </p:nvSpPr>
        <p:spPr>
          <a:xfrm>
            <a:off x="5137029" y="4895202"/>
            <a:ext cx="3470254" cy="99432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27" name="Tekstvak 2">
            <a:extLst>
              <a:ext uri="{FF2B5EF4-FFF2-40B4-BE49-F238E27FC236}">
                <a16:creationId xmlns:a16="http://schemas.microsoft.com/office/drawing/2014/main" id="{3F98BE0A-405A-4CC4-A2FF-09701621206E}"/>
              </a:ext>
            </a:extLst>
          </p:cNvPr>
          <p:cNvSpPr txBox="1">
            <a:spLocks noChangeArrowheads="1"/>
          </p:cNvSpPr>
          <p:nvPr/>
        </p:nvSpPr>
        <p:spPr bwMode="auto">
          <a:xfrm>
            <a:off x="5168942" y="4909867"/>
            <a:ext cx="4177313" cy="555461"/>
          </a:xfrm>
          <a:prstGeom prst="rect">
            <a:avLst/>
          </a:prstGeom>
          <a:noFill/>
          <a:ln w="9525">
            <a:noFill/>
            <a:miter lim="800000"/>
            <a:headEnd/>
            <a:tailEnd/>
          </a:ln>
        </p:spPr>
        <p:txBody>
          <a:bodyPr rot="0" vert="horz" wrap="square" lIns="91440" tIns="45720" rIns="91440" bIns="45720" anchor="t" anchorCtr="0">
            <a:noAutofit/>
          </a:bodyPr>
          <a:lstStyle/>
          <a:p>
            <a:pPr fontAlgn="t">
              <a:spcBef>
                <a:spcPts val="200"/>
              </a:spcBef>
              <a:spcAft>
                <a:spcPts val="2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rPr>
              <a:t>verdrietig zijn om iemands dood</a:t>
            </a:r>
          </a:p>
          <a:p>
            <a:pPr>
              <a:lnSpc>
                <a:spcPct val="107000"/>
              </a:lnSpc>
              <a:spcAft>
                <a:spcPts val="800"/>
              </a:spcAft>
            </a:pPr>
            <a:endParaRPr lang="nl-NL" sz="1100" dirty="0">
              <a:effectLst/>
              <a:latin typeface="Calibri"/>
              <a:ea typeface="Calibri"/>
              <a:cs typeface="Times New Roman"/>
            </a:endParaRPr>
          </a:p>
        </p:txBody>
      </p:sp>
      <p:pic>
        <p:nvPicPr>
          <p:cNvPr id="21" name="Afbeelding 20">
            <a:extLst>
              <a:ext uri="{FF2B5EF4-FFF2-40B4-BE49-F238E27FC236}">
                <a16:creationId xmlns:a16="http://schemas.microsoft.com/office/drawing/2014/main" id="{8C2874DB-4635-4DD8-B34F-802D988941C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25197" t="6128" r="27625" b="22964"/>
          <a:stretch/>
        </p:blipFill>
        <p:spPr>
          <a:xfrm>
            <a:off x="7490580" y="3967861"/>
            <a:ext cx="1013095" cy="1015103"/>
          </a:xfrm>
          <a:prstGeom prst="rect">
            <a:avLst/>
          </a:prstGeom>
        </p:spPr>
      </p:pic>
    </p:spTree>
    <p:extLst>
      <p:ext uri="{BB962C8B-B14F-4D97-AF65-F5344CB8AC3E}">
        <p14:creationId xmlns:p14="http://schemas.microsoft.com/office/powerpoint/2010/main" val="3050040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809977" y="2112182"/>
            <a:ext cx="6154511" cy="93610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2809977" y="2100092"/>
            <a:ext cx="6334023" cy="7179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op de troon zitten</a:t>
            </a:r>
            <a:endParaRPr lang="nl-NL" sz="5400" b="1"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1514988" y="3212976"/>
            <a:ext cx="2093628" cy="14864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3744910" y="1092660"/>
            <a:ext cx="1879386" cy="9899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3573016" y="414845"/>
            <a:ext cx="2982987" cy="7179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5" name="Text Box 14"/>
          <p:cNvSpPr txBox="1"/>
          <p:nvPr/>
        </p:nvSpPr>
        <p:spPr>
          <a:xfrm>
            <a:off x="397991" y="4197097"/>
            <a:ext cx="282699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288906" y="4179586"/>
            <a:ext cx="3035202"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het</a:t>
            </a:r>
            <a:r>
              <a:rPr lang="nl-NL" sz="3600" dirty="0">
                <a:effectLst/>
                <a:latin typeface="Trebuchet MS"/>
                <a:ea typeface="Calibri"/>
                <a:cs typeface="Times New Roman"/>
              </a:rPr>
              <a:t> paleis</a:t>
            </a:r>
            <a:endParaRPr lang="nl-NL" sz="1050" dirty="0">
              <a:effectLst/>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3130740" y="3059766"/>
            <a:ext cx="5833748" cy="66321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18" name="Tekstvak 2"/>
          <p:cNvSpPr txBox="1">
            <a:spLocks noChangeArrowheads="1"/>
          </p:cNvSpPr>
          <p:nvPr/>
        </p:nvSpPr>
        <p:spPr bwMode="auto">
          <a:xfrm>
            <a:off x="3224986" y="3140968"/>
            <a:ext cx="5397890" cy="555461"/>
          </a:xfrm>
          <a:prstGeom prst="rect">
            <a:avLst/>
          </a:prstGeom>
          <a:noFill/>
          <a:ln w="9525">
            <a:noFill/>
            <a:miter lim="800000"/>
            <a:headEnd/>
            <a:tailEnd/>
          </a:ln>
        </p:spPr>
        <p:txBody>
          <a:bodyPr rot="0" vert="horz" wrap="square" lIns="91440" tIns="45720" rIns="91440" bIns="45720" anchor="t" anchorCtr="0">
            <a:noAutofit/>
          </a:bodyPr>
          <a:lstStyle/>
          <a:p>
            <a:pPr fontAlgn="t">
              <a:spcBef>
                <a:spcPts val="200"/>
              </a:spcBef>
              <a:spcAft>
                <a:spcPts val="2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rPr>
              <a:t>koning of koningin zijn</a:t>
            </a:r>
            <a:endParaRPr lang="nl-NL" sz="1100" dirty="0">
              <a:effectLst/>
              <a:latin typeface="Calibri"/>
              <a:ea typeface="Calibri"/>
              <a:cs typeface="Times New Roman"/>
            </a:endParaRPr>
          </a:p>
        </p:txBody>
      </p:sp>
      <p:sp>
        <p:nvSpPr>
          <p:cNvPr id="19" name="Text Box 14">
            <a:extLst>
              <a:ext uri="{FF2B5EF4-FFF2-40B4-BE49-F238E27FC236}">
                <a16:creationId xmlns:a16="http://schemas.microsoft.com/office/drawing/2014/main" id="{D14C1F58-D1FB-4178-826F-E1484D5144F5}"/>
              </a:ext>
            </a:extLst>
          </p:cNvPr>
          <p:cNvSpPr txBox="1"/>
          <p:nvPr/>
        </p:nvSpPr>
        <p:spPr>
          <a:xfrm>
            <a:off x="5137029" y="4291375"/>
            <a:ext cx="342910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20" name="Text Box 14">
            <a:extLst>
              <a:ext uri="{FF2B5EF4-FFF2-40B4-BE49-F238E27FC236}">
                <a16:creationId xmlns:a16="http://schemas.microsoft.com/office/drawing/2014/main" id="{DD11A54C-23D9-4098-A8B3-7B752D5788BF}"/>
              </a:ext>
            </a:extLst>
          </p:cNvPr>
          <p:cNvSpPr txBox="1"/>
          <p:nvPr/>
        </p:nvSpPr>
        <p:spPr>
          <a:xfrm>
            <a:off x="3453029" y="417311"/>
            <a:ext cx="322337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de kroon</a:t>
            </a:r>
            <a:endParaRPr lang="nl-NL" sz="1050" dirty="0">
              <a:effectLst/>
              <a:ea typeface="Calibri"/>
              <a:cs typeface="Times New Roman"/>
            </a:endParaRPr>
          </a:p>
        </p:txBody>
      </p:sp>
      <p:sp>
        <p:nvSpPr>
          <p:cNvPr id="14" name="Text Box 14"/>
          <p:cNvSpPr txBox="1"/>
          <p:nvPr/>
        </p:nvSpPr>
        <p:spPr>
          <a:xfrm>
            <a:off x="4834698" y="4278720"/>
            <a:ext cx="405964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de eed afleggen</a:t>
            </a:r>
            <a:endParaRPr lang="nl-NL" sz="1050" dirty="0">
              <a:effectLst/>
              <a:ea typeface="Calibri"/>
              <a:cs typeface="Times New Roman"/>
            </a:endParaRPr>
          </a:p>
        </p:txBody>
      </p:sp>
      <p:cxnSp>
        <p:nvCxnSpPr>
          <p:cNvPr id="23" name="Rechte verbindingslijn 22">
            <a:extLst>
              <a:ext uri="{FF2B5EF4-FFF2-40B4-BE49-F238E27FC236}">
                <a16:creationId xmlns:a16="http://schemas.microsoft.com/office/drawing/2014/main" id="{F9B9DEFC-4AEF-428A-A24E-3B14AABE90FC}"/>
              </a:ext>
            </a:extLst>
          </p:cNvPr>
          <p:cNvCxnSpPr>
            <a:cxnSpLocks/>
            <a:stCxn id="14" idx="0"/>
            <a:endCxn id="18" idx="2"/>
          </p:cNvCxnSpPr>
          <p:nvPr/>
        </p:nvCxnSpPr>
        <p:spPr>
          <a:xfrm flipH="1" flipV="1">
            <a:off x="5923931" y="3696429"/>
            <a:ext cx="940591" cy="5822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Afbeelding 20" descr="Afbeelding met tekst, speelgoed, LEGO&#10;&#10;Automatisch gegenereerde beschrijving">
            <a:extLst>
              <a:ext uri="{FF2B5EF4-FFF2-40B4-BE49-F238E27FC236}">
                <a16:creationId xmlns:a16="http://schemas.microsoft.com/office/drawing/2014/main" id="{21D22AFE-917E-418F-BC41-69DDD823A2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9454" y="407917"/>
            <a:ext cx="2001868" cy="1802069"/>
          </a:xfrm>
          <a:prstGeom prst="rect">
            <a:avLst/>
          </a:prstGeom>
        </p:spPr>
      </p:pic>
      <p:pic>
        <p:nvPicPr>
          <p:cNvPr id="3" name="Afbeelding 2" descr="Afbeelding met pijl&#10;&#10;Automatisch gegenereerde beschrijving">
            <a:extLst>
              <a:ext uri="{FF2B5EF4-FFF2-40B4-BE49-F238E27FC236}">
                <a16:creationId xmlns:a16="http://schemas.microsoft.com/office/drawing/2014/main" id="{3732C0C9-A4E3-4A96-8B22-E6FF12A3328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65699" y="359195"/>
            <a:ext cx="1994921" cy="1330054"/>
          </a:xfrm>
          <a:prstGeom prst="rect">
            <a:avLst/>
          </a:prstGeom>
        </p:spPr>
      </p:pic>
      <p:pic>
        <p:nvPicPr>
          <p:cNvPr id="10" name="Afbeelding 9" descr="Afbeelding met vloer, binnen&#10;&#10;Automatisch gegenereerde beschrijving">
            <a:extLst>
              <a:ext uri="{FF2B5EF4-FFF2-40B4-BE49-F238E27FC236}">
                <a16:creationId xmlns:a16="http://schemas.microsoft.com/office/drawing/2014/main" id="{F3C4530F-2768-4D47-B19C-973560C3C9F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0669" y="4860519"/>
            <a:ext cx="2826995" cy="1130798"/>
          </a:xfrm>
          <a:prstGeom prst="rect">
            <a:avLst/>
          </a:prstGeom>
        </p:spPr>
      </p:pic>
      <p:pic>
        <p:nvPicPr>
          <p:cNvPr id="24" name="Afbeelding 23" descr="Afbeelding met binnen, gordijn, dragen, gekleed&#10;&#10;Automatisch gegenereerde beschrijving">
            <a:extLst>
              <a:ext uri="{FF2B5EF4-FFF2-40B4-BE49-F238E27FC236}">
                <a16:creationId xmlns:a16="http://schemas.microsoft.com/office/drawing/2014/main" id="{5F43B897-3190-4053-A411-9CCA6FE231C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72433" y="5002874"/>
            <a:ext cx="2362985" cy="1578474"/>
          </a:xfrm>
          <a:prstGeom prst="rect">
            <a:avLst/>
          </a:prstGeom>
        </p:spPr>
      </p:pic>
      <p:pic>
        <p:nvPicPr>
          <p:cNvPr id="4" name="Afbeelding 3" descr="Afbeelding met persoon, staand&#10;&#10;Automatisch gegenereerde beschrijving">
            <a:extLst>
              <a:ext uri="{FF2B5EF4-FFF2-40B4-BE49-F238E27FC236}">
                <a16:creationId xmlns:a16="http://schemas.microsoft.com/office/drawing/2014/main" id="{2D7DA3DD-F1BE-4955-BF97-7ECA44D4D60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4221" y="2112182"/>
            <a:ext cx="2271472" cy="1517344"/>
          </a:xfrm>
          <a:prstGeom prst="rect">
            <a:avLst/>
          </a:prstGeom>
        </p:spPr>
      </p:pic>
      <p:sp>
        <p:nvSpPr>
          <p:cNvPr id="22" name="Tekstballon: ovaal 21">
            <a:extLst>
              <a:ext uri="{FF2B5EF4-FFF2-40B4-BE49-F238E27FC236}">
                <a16:creationId xmlns:a16="http://schemas.microsoft.com/office/drawing/2014/main" id="{F97992F3-2F53-4A81-9BD4-47342D21B94D}"/>
              </a:ext>
            </a:extLst>
          </p:cNvPr>
          <p:cNvSpPr/>
          <p:nvPr/>
        </p:nvSpPr>
        <p:spPr>
          <a:xfrm>
            <a:off x="6864521" y="5002874"/>
            <a:ext cx="1881487" cy="542506"/>
          </a:xfrm>
          <a:prstGeom prst="wedgeEllipseCallout">
            <a:avLst>
              <a:gd name="adj1" fmla="val -80784"/>
              <a:gd name="adj2" fmla="val 3807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Tekstvak 24">
            <a:extLst>
              <a:ext uri="{FF2B5EF4-FFF2-40B4-BE49-F238E27FC236}">
                <a16:creationId xmlns:a16="http://schemas.microsoft.com/office/drawing/2014/main" id="{AC028B6A-C67A-4E11-BA94-E6F75EE456D4}"/>
              </a:ext>
            </a:extLst>
          </p:cNvPr>
          <p:cNvSpPr txBox="1"/>
          <p:nvPr/>
        </p:nvSpPr>
        <p:spPr>
          <a:xfrm>
            <a:off x="7032430" y="5103119"/>
            <a:ext cx="1725736" cy="373804"/>
          </a:xfrm>
          <a:prstGeom prst="rect">
            <a:avLst/>
          </a:prstGeom>
          <a:noFill/>
        </p:spPr>
        <p:txBody>
          <a:bodyPr wrap="square" rtlCol="0">
            <a:spAutoFit/>
          </a:bodyPr>
          <a:lstStyle/>
          <a:p>
            <a:r>
              <a:rPr lang="nl-NL" dirty="0"/>
              <a:t>“Ik beloof…….”</a:t>
            </a:r>
          </a:p>
        </p:txBody>
      </p:sp>
    </p:spTree>
    <p:extLst>
      <p:ext uri="{BB962C8B-B14F-4D97-AF65-F5344CB8AC3E}">
        <p14:creationId xmlns:p14="http://schemas.microsoft.com/office/powerpoint/2010/main" val="221528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4946" y="0"/>
            <a:ext cx="9180512" cy="1200329"/>
          </a:xfrm>
          <a:prstGeom prst="rect">
            <a:avLst/>
          </a:prstGeom>
          <a:noFill/>
        </p:spPr>
        <p:txBody>
          <a:bodyPr wrap="square" rtlCol="0">
            <a:spAutoFit/>
          </a:bodyPr>
          <a:lstStyle/>
          <a:p>
            <a:r>
              <a:rPr lang="nl-NL" sz="7200" b="1" u="sng" dirty="0">
                <a:latin typeface="Century Gothic" panose="020B0502020202020204" pitchFamily="34" charset="0"/>
              </a:rPr>
              <a:t>het jubileum</a:t>
            </a:r>
          </a:p>
        </p:txBody>
      </p:sp>
      <p:grpSp>
        <p:nvGrpSpPr>
          <p:cNvPr id="2" name="Groep 1">
            <a:extLst>
              <a:ext uri="{FF2B5EF4-FFF2-40B4-BE49-F238E27FC236}">
                <a16:creationId xmlns:a16="http://schemas.microsoft.com/office/drawing/2014/main" id="{0D33F6B3-FA9B-4EFE-B0F4-241A7A4CA3E8}"/>
              </a:ext>
            </a:extLst>
          </p:cNvPr>
          <p:cNvGrpSpPr/>
          <p:nvPr/>
        </p:nvGrpSpPr>
        <p:grpSpPr>
          <a:xfrm>
            <a:off x="683568" y="1484784"/>
            <a:ext cx="7857440" cy="4567518"/>
            <a:chOff x="683568" y="1484784"/>
            <a:chExt cx="7857440" cy="4567518"/>
          </a:xfrm>
        </p:grpSpPr>
        <p:pic>
          <p:nvPicPr>
            <p:cNvPr id="3" name="Afbeelding 2">
              <a:extLst>
                <a:ext uri="{FF2B5EF4-FFF2-40B4-BE49-F238E27FC236}">
                  <a16:creationId xmlns:a16="http://schemas.microsoft.com/office/drawing/2014/main" id="{E0E0B16E-BCA5-4F0F-A0BC-C9CA980E2A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568" y="1484784"/>
              <a:ext cx="7857440" cy="4536504"/>
            </a:xfrm>
            <a:prstGeom prst="rect">
              <a:avLst/>
            </a:prstGeom>
          </p:spPr>
        </p:pic>
        <p:sp>
          <p:nvSpPr>
            <p:cNvPr id="4" name="Rechthoek 3">
              <a:extLst>
                <a:ext uri="{FF2B5EF4-FFF2-40B4-BE49-F238E27FC236}">
                  <a16:creationId xmlns:a16="http://schemas.microsoft.com/office/drawing/2014/main" id="{DD893F48-1DF2-46F9-B542-26423D2C0BBE}"/>
                </a:ext>
              </a:extLst>
            </p:cNvPr>
            <p:cNvSpPr/>
            <p:nvPr/>
          </p:nvSpPr>
          <p:spPr>
            <a:xfrm>
              <a:off x="2896882" y="5128972"/>
              <a:ext cx="3276859" cy="923330"/>
            </a:xfrm>
            <a:prstGeom prst="rect">
              <a:avLst/>
            </a:prstGeom>
            <a:noFill/>
          </p:spPr>
          <p:txBody>
            <a:bodyPr wrap="none" lIns="91440" tIns="45720" rIns="91440" bIns="45720">
              <a:spAutoFit/>
            </a:bodyPr>
            <a:lstStyle/>
            <a:p>
              <a:pPr algn="ctr"/>
              <a:r>
                <a:rPr lang="nl-NL"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jaar samen</a:t>
              </a:r>
            </a:p>
          </p:txBody>
        </p:sp>
      </p:grpSp>
      <p:sp>
        <p:nvSpPr>
          <p:cNvPr id="5" name="Hart 4">
            <a:extLst>
              <a:ext uri="{FF2B5EF4-FFF2-40B4-BE49-F238E27FC236}">
                <a16:creationId xmlns:a16="http://schemas.microsoft.com/office/drawing/2014/main" id="{4BF0AD98-E7D5-4C42-8DB9-95BA33BD3DE3}"/>
              </a:ext>
            </a:extLst>
          </p:cNvPr>
          <p:cNvSpPr/>
          <p:nvPr/>
        </p:nvSpPr>
        <p:spPr>
          <a:xfrm rot="20942281">
            <a:off x="522887" y="2030559"/>
            <a:ext cx="1800200" cy="1512168"/>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Hart 6">
            <a:extLst>
              <a:ext uri="{FF2B5EF4-FFF2-40B4-BE49-F238E27FC236}">
                <a16:creationId xmlns:a16="http://schemas.microsoft.com/office/drawing/2014/main" id="{4546C2DC-81E8-4E2F-AD21-BE4815292B6E}"/>
              </a:ext>
            </a:extLst>
          </p:cNvPr>
          <p:cNvSpPr/>
          <p:nvPr/>
        </p:nvSpPr>
        <p:spPr>
          <a:xfrm rot="1463017">
            <a:off x="7306920" y="4699775"/>
            <a:ext cx="1021896" cy="858393"/>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6512" y="25814"/>
            <a:ext cx="9396535" cy="1323439"/>
          </a:xfrm>
          <a:prstGeom prst="rect">
            <a:avLst/>
          </a:prstGeom>
          <a:noFill/>
        </p:spPr>
        <p:txBody>
          <a:bodyPr wrap="square" rtlCol="0">
            <a:spAutoFit/>
          </a:bodyPr>
          <a:lstStyle/>
          <a:p>
            <a:r>
              <a:rPr lang="nl-NL" sz="8000" b="1" u="sng" dirty="0">
                <a:latin typeface="Century Gothic" panose="020B0502020202020204" pitchFamily="34" charset="0"/>
              </a:rPr>
              <a:t>onder andere</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gras, persoon, boom, zitten&#10;&#10;Automatisch gegenereerde beschrijving">
            <a:extLst>
              <a:ext uri="{FF2B5EF4-FFF2-40B4-BE49-F238E27FC236}">
                <a16:creationId xmlns:a16="http://schemas.microsoft.com/office/drawing/2014/main" id="{B6EF1BF6-559E-4FB5-AC11-AB369EF4A3A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14719" y="1485859"/>
            <a:ext cx="7114562" cy="4752528"/>
          </a:xfrm>
          <a:prstGeom prst="rect">
            <a:avLst/>
          </a:prstGeom>
        </p:spPr>
      </p:pic>
    </p:spTree>
    <p:extLst>
      <p:ext uri="{BB962C8B-B14F-4D97-AF65-F5344CB8AC3E}">
        <p14:creationId xmlns:p14="http://schemas.microsoft.com/office/powerpoint/2010/main" val="324792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live</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a:extLst>
              <a:ext uri="{FF2B5EF4-FFF2-40B4-BE49-F238E27FC236}">
                <a16:creationId xmlns:a16="http://schemas.microsoft.com/office/drawing/2014/main" id="{756637E5-B3C1-48E4-A2DD-64BDB4369B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816" y="1519530"/>
            <a:ext cx="7884368" cy="5125238"/>
          </a:xfrm>
          <a:prstGeom prst="rect">
            <a:avLst/>
          </a:prstGeom>
        </p:spPr>
      </p:pic>
    </p:spTree>
    <p:extLst>
      <p:ext uri="{BB962C8B-B14F-4D97-AF65-F5344CB8AC3E}">
        <p14:creationId xmlns:p14="http://schemas.microsoft.com/office/powerpoint/2010/main" val="3575564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de plechtigheid</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persoon&#10;&#10;Automatisch gegenereerde beschrijving">
            <a:extLst>
              <a:ext uri="{FF2B5EF4-FFF2-40B4-BE49-F238E27FC236}">
                <a16:creationId xmlns:a16="http://schemas.microsoft.com/office/drawing/2014/main" id="{AD37D726-AE11-4A9F-AE77-B60B7791D2C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7437" y="1700808"/>
            <a:ext cx="7269125" cy="4855776"/>
          </a:xfrm>
          <a:prstGeom prst="rect">
            <a:avLst/>
          </a:prstGeom>
        </p:spPr>
      </p:pic>
    </p:spTree>
    <p:extLst>
      <p:ext uri="{BB962C8B-B14F-4D97-AF65-F5344CB8AC3E}">
        <p14:creationId xmlns:p14="http://schemas.microsoft.com/office/powerpoint/2010/main" val="3020160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officieel</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persoon, person, buiten&#10;&#10;Automatisch gegenereerde beschrijving">
            <a:extLst>
              <a:ext uri="{FF2B5EF4-FFF2-40B4-BE49-F238E27FC236}">
                <a16:creationId xmlns:a16="http://schemas.microsoft.com/office/drawing/2014/main" id="{6E61A7BC-B477-4C81-874E-BD13CF77B7F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5576" y="1522099"/>
            <a:ext cx="7591118" cy="5070867"/>
          </a:xfrm>
          <a:prstGeom prst="rect">
            <a:avLst/>
          </a:prstGeom>
        </p:spPr>
      </p:pic>
    </p:spTree>
    <p:extLst>
      <p:ext uri="{BB962C8B-B14F-4D97-AF65-F5344CB8AC3E}">
        <p14:creationId xmlns:p14="http://schemas.microsoft.com/office/powerpoint/2010/main" val="2357569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16024" y="7937"/>
            <a:ext cx="9396536" cy="1323439"/>
          </a:xfrm>
          <a:prstGeom prst="rect">
            <a:avLst/>
          </a:prstGeom>
          <a:noFill/>
        </p:spPr>
        <p:txBody>
          <a:bodyPr wrap="square" rtlCol="0">
            <a:spAutoFit/>
          </a:bodyPr>
          <a:lstStyle/>
          <a:p>
            <a:r>
              <a:rPr lang="nl-NL" sz="8000" b="1" u="sng" dirty="0">
                <a:latin typeface="Century Gothic" panose="020B0502020202020204" pitchFamily="34" charset="0"/>
              </a:rPr>
              <a:t>overlijden</a:t>
            </a:r>
            <a:endParaRPr lang="nl-NL" sz="8000" b="1" u="sng" dirty="0"/>
          </a:p>
        </p:txBody>
      </p:sp>
      <p:pic>
        <p:nvPicPr>
          <p:cNvPr id="4" name="Afbeelding 3">
            <a:extLst>
              <a:ext uri="{FF2B5EF4-FFF2-40B4-BE49-F238E27FC236}">
                <a16:creationId xmlns:a16="http://schemas.microsoft.com/office/drawing/2014/main" id="{878430B5-AAAF-40F6-AEE9-DA3FF443B08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9893" y="1628800"/>
            <a:ext cx="7344214" cy="4905936"/>
          </a:xfrm>
          <a:prstGeom prst="rect">
            <a:avLst/>
          </a:prstGeom>
        </p:spPr>
      </p:pic>
    </p:spTree>
    <p:extLst>
      <p:ext uri="{BB962C8B-B14F-4D97-AF65-F5344CB8AC3E}">
        <p14:creationId xmlns:p14="http://schemas.microsoft.com/office/powerpoint/2010/main" val="123892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de uitvaart</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binnen, persoon, bloem&#10;&#10;Automatisch gegenereerde beschrijving">
            <a:extLst>
              <a:ext uri="{FF2B5EF4-FFF2-40B4-BE49-F238E27FC236}">
                <a16:creationId xmlns:a16="http://schemas.microsoft.com/office/drawing/2014/main" id="{4539CFAA-C04B-4390-9F7A-1A029D4E4C8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9210" y="1700808"/>
            <a:ext cx="7325580" cy="4893487"/>
          </a:xfrm>
          <a:prstGeom prst="rect">
            <a:avLst/>
          </a:prstGeom>
        </p:spPr>
      </p:pic>
    </p:spTree>
    <p:extLst>
      <p:ext uri="{BB962C8B-B14F-4D97-AF65-F5344CB8AC3E}">
        <p14:creationId xmlns:p14="http://schemas.microsoft.com/office/powerpoint/2010/main" val="201856372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6480</TotalTime>
  <Words>945</Words>
  <Application>Microsoft Office PowerPoint</Application>
  <PresentationFormat>Diavoorstelling (4:3)</PresentationFormat>
  <Paragraphs>325</Paragraphs>
  <Slides>23</Slides>
  <Notes>16</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Arial</vt:lpstr>
      <vt:lpstr>Calibri</vt:lpstr>
      <vt:lpstr>Century Gothic</vt:lpstr>
      <vt:lpstr>Trebuchet MS</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Das, Gerarda</cp:lastModifiedBy>
  <cp:revision>1431</cp:revision>
  <cp:lastPrinted>2022-09-13T09:34:07Z</cp:lastPrinted>
  <dcterms:created xsi:type="dcterms:W3CDTF">2020-12-15T09:16:44Z</dcterms:created>
  <dcterms:modified xsi:type="dcterms:W3CDTF">2022-09-13T09:49:58Z</dcterms:modified>
</cp:coreProperties>
</file>