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437" r:id="rId2"/>
    <p:sldId id="548" r:id="rId3"/>
    <p:sldId id="1460" r:id="rId4"/>
    <p:sldId id="1475" r:id="rId5"/>
    <p:sldId id="1476" r:id="rId6"/>
    <p:sldId id="1477" r:id="rId7"/>
    <p:sldId id="1478" r:id="rId8"/>
    <p:sldId id="1479" r:id="rId9"/>
    <p:sldId id="1480" r:id="rId10"/>
    <p:sldId id="1481" r:id="rId11"/>
    <p:sldId id="1482" r:id="rId12"/>
    <p:sldId id="1483" r:id="rId13"/>
    <p:sldId id="934" r:id="rId14"/>
    <p:sldId id="1486" r:id="rId15"/>
    <p:sldId id="1487" r:id="rId16"/>
    <p:sldId id="259" r:id="rId17"/>
    <p:sldId id="1491" r:id="rId18"/>
    <p:sldId id="1488" r:id="rId19"/>
    <p:sldId id="1489" r:id="rId20"/>
    <p:sldId id="1492" r:id="rId21"/>
    <p:sldId id="1494" r:id="rId22"/>
    <p:sldId id="1493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934"/>
            <p14:sldId id="1486"/>
            <p14:sldId id="1487"/>
            <p14:sldId id="259"/>
            <p14:sldId id="1491"/>
            <p14:sldId id="1488"/>
            <p14:sldId id="1489"/>
            <p14:sldId id="1492"/>
            <p14:sldId id="1494"/>
            <p14:sldId id="1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2487" autoAdjust="0"/>
  </p:normalViewPr>
  <p:slideViewPr>
    <p:cSldViewPr>
      <p:cViewPr varScale="1">
        <p:scale>
          <a:sx n="62" d="100"/>
          <a:sy n="62" d="100"/>
        </p:scale>
        <p:origin x="172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" userId="bacdedf5-8e30-494b-ad8b-f27fa30c4f8d" providerId="ADAL" clId="{C06D3642-C757-414D-8D36-59BF4C76CF87}"/>
    <pc:docChg chg="modSld">
      <pc:chgData name="Mandy" userId="bacdedf5-8e30-494b-ad8b-f27fa30c4f8d" providerId="ADAL" clId="{C06D3642-C757-414D-8D36-59BF4C76CF87}" dt="2022-01-11T11:19:14.075" v="5" actId="20577"/>
      <pc:docMkLst>
        <pc:docMk/>
      </pc:docMkLst>
      <pc:sldChg chg="modSp mod">
        <pc:chgData name="Mandy" userId="bacdedf5-8e30-494b-ad8b-f27fa30c4f8d" providerId="ADAL" clId="{C06D3642-C757-414D-8D36-59BF4C76CF87}" dt="2022-01-11T11:19:14.075" v="5" actId="20577"/>
        <pc:sldMkLst>
          <pc:docMk/>
          <pc:sldMk cId="323006580" sldId="548"/>
        </pc:sldMkLst>
        <pc:spChg chg="mod">
          <ac:chgData name="Mandy" userId="bacdedf5-8e30-494b-ad8b-f27fa30c4f8d" providerId="ADAL" clId="{C06D3642-C757-414D-8D36-59BF4C76CF87}" dt="2022-01-11T11:19:14.075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15E0DE0B-4C91-416C-9FA1-386357A9CAE7}"/>
    <pc:docChg chg="modSld">
      <pc:chgData name="Routledge, Mandy" userId="bacdedf5-8e30-494b-ad8b-f27fa30c4f8d" providerId="ADAL" clId="{15E0DE0B-4C91-416C-9FA1-386357A9CAE7}" dt="2022-02-15T10:06:57.951" v="5" actId="20577"/>
      <pc:docMkLst>
        <pc:docMk/>
      </pc:docMkLst>
      <pc:sldChg chg="modSp mod">
        <pc:chgData name="Routledge, Mandy" userId="bacdedf5-8e30-494b-ad8b-f27fa30c4f8d" providerId="ADAL" clId="{15E0DE0B-4C91-416C-9FA1-386357A9CAE7}" dt="2022-02-15T10:06:57.951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15E0DE0B-4C91-416C-9FA1-386357A9CAE7}" dt="2022-02-15T10:06:57.951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5810BC2-36AC-41DA-8270-929DAC6CB440}"/>
    <pc:docChg chg="custSel modSld">
      <pc:chgData name="Routledge, Mandy" userId="bacdedf5-8e30-494b-ad8b-f27fa30c4f8d" providerId="ADAL" clId="{F5810BC2-36AC-41DA-8270-929DAC6CB440}" dt="2021-04-26T08:44:19.371" v="26" actId="478"/>
      <pc:docMkLst>
        <pc:docMk/>
      </pc:docMkLst>
      <pc:sldChg chg="modSp">
        <pc:chgData name="Routledge, Mandy" userId="bacdedf5-8e30-494b-ad8b-f27fa30c4f8d" providerId="ADAL" clId="{F5810BC2-36AC-41DA-8270-929DAC6CB440}" dt="2021-04-26T08:43:50.295" v="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5810BC2-36AC-41DA-8270-929DAC6CB440}" dt="2021-04-26T08:43:50.295" v="8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3:56.450" v="10" actId="478"/>
        <pc:sldMkLst>
          <pc:docMk/>
          <pc:sldMk cId="3682494385" sldId="1226"/>
        </pc:sldMkLst>
        <pc:picChg chg="del">
          <ac:chgData name="Routledge, Mandy" userId="bacdedf5-8e30-494b-ad8b-f27fa30c4f8d" providerId="ADAL" clId="{F5810BC2-36AC-41DA-8270-929DAC6CB440}" dt="2021-04-26T08:43:56.450" v="10" actId="478"/>
          <ac:picMkLst>
            <pc:docMk/>
            <pc:sldMk cId="3682494385" sldId="1226"/>
            <ac:picMk id="3" creationId="{94D7AAAE-B716-4282-8411-8CC1BAB54545}"/>
          </ac:picMkLst>
        </pc:picChg>
      </pc:sldChg>
      <pc:sldChg chg="delSp">
        <pc:chgData name="Routledge, Mandy" userId="bacdedf5-8e30-494b-ad8b-f27fa30c4f8d" providerId="ADAL" clId="{F5810BC2-36AC-41DA-8270-929DAC6CB440}" dt="2021-04-26T08:44:02.737" v="12" actId="478"/>
        <pc:sldMkLst>
          <pc:docMk/>
          <pc:sldMk cId="3912772678" sldId="1238"/>
        </pc:sldMkLst>
        <pc:picChg chg="del">
          <ac:chgData name="Routledge, Mandy" userId="bacdedf5-8e30-494b-ad8b-f27fa30c4f8d" providerId="ADAL" clId="{F5810BC2-36AC-41DA-8270-929DAC6CB440}" dt="2021-04-26T08:44:02.737" v="12" actId="478"/>
          <ac:picMkLst>
            <pc:docMk/>
            <pc:sldMk cId="3912772678" sldId="1238"/>
            <ac:picMk id="3" creationId="{CA468EE0-BC3A-4B82-B7B5-58D2826FC0AF}"/>
          </ac:picMkLst>
        </pc:picChg>
      </pc:sldChg>
      <pc:sldChg chg="delSp">
        <pc:chgData name="Routledge, Mandy" userId="bacdedf5-8e30-494b-ad8b-f27fa30c4f8d" providerId="ADAL" clId="{F5810BC2-36AC-41DA-8270-929DAC6CB440}" dt="2021-04-26T08:43:55.020" v="9" actId="478"/>
        <pc:sldMkLst>
          <pc:docMk/>
          <pc:sldMk cId="3870861101" sldId="1241"/>
        </pc:sldMkLst>
        <pc:picChg chg="del">
          <ac:chgData name="Routledge, Mandy" userId="bacdedf5-8e30-494b-ad8b-f27fa30c4f8d" providerId="ADAL" clId="{F5810BC2-36AC-41DA-8270-929DAC6CB440}" dt="2021-04-26T08:43:55.020" v="9" actId="478"/>
          <ac:picMkLst>
            <pc:docMk/>
            <pc:sldMk cId="3870861101" sldId="1241"/>
            <ac:picMk id="3" creationId="{0C8E8A5E-3CB1-4BDA-98D0-B153ADE8509D}"/>
          </ac:picMkLst>
        </pc:picChg>
      </pc:sldChg>
      <pc:sldChg chg="delSp">
        <pc:chgData name="Routledge, Mandy" userId="bacdedf5-8e30-494b-ad8b-f27fa30c4f8d" providerId="ADAL" clId="{F5810BC2-36AC-41DA-8270-929DAC6CB440}" dt="2021-04-26T08:44:17.706" v="25" actId="478"/>
        <pc:sldMkLst>
          <pc:docMk/>
          <pc:sldMk cId="451292063" sldId="1243"/>
        </pc:sldMkLst>
        <pc:picChg chg="del">
          <ac:chgData name="Routledge, Mandy" userId="bacdedf5-8e30-494b-ad8b-f27fa30c4f8d" providerId="ADAL" clId="{F5810BC2-36AC-41DA-8270-929DAC6CB440}" dt="2021-04-26T08:44:17.069" v="24" actId="478"/>
          <ac:picMkLst>
            <pc:docMk/>
            <pc:sldMk cId="451292063" sldId="1243"/>
            <ac:picMk id="3" creationId="{3373C0A1-FAE1-4534-8AFC-167123BFC125}"/>
          </ac:picMkLst>
        </pc:picChg>
        <pc:picChg chg="del">
          <ac:chgData name="Routledge, Mandy" userId="bacdedf5-8e30-494b-ad8b-f27fa30c4f8d" providerId="ADAL" clId="{F5810BC2-36AC-41DA-8270-929DAC6CB440}" dt="2021-04-26T08:44:17.706" v="25" actId="478"/>
          <ac:picMkLst>
            <pc:docMk/>
            <pc:sldMk cId="451292063" sldId="1243"/>
            <ac:picMk id="5" creationId="{3D4659A0-68AE-4787-BB81-BD177B91A9E7}"/>
          </ac:picMkLst>
        </pc:picChg>
      </pc:sldChg>
      <pc:sldChg chg="delSp">
        <pc:chgData name="Routledge, Mandy" userId="bacdedf5-8e30-494b-ad8b-f27fa30c4f8d" providerId="ADAL" clId="{F5810BC2-36AC-41DA-8270-929DAC6CB440}" dt="2021-04-26T08:44:10.246" v="17" actId="478"/>
        <pc:sldMkLst>
          <pc:docMk/>
          <pc:sldMk cId="1987543844" sldId="1244"/>
        </pc:sldMkLst>
        <pc:spChg chg="del">
          <ac:chgData name="Routledge, Mandy" userId="bacdedf5-8e30-494b-ad8b-f27fa30c4f8d" providerId="ADAL" clId="{F5810BC2-36AC-41DA-8270-929DAC6CB440}" dt="2021-04-26T08:44:10.246" v="17" actId="478"/>
          <ac:spMkLst>
            <pc:docMk/>
            <pc:sldMk cId="1987543844" sldId="1244"/>
            <ac:spMk id="2" creationId="{0C57C674-B52C-4021-8891-97CA92D40A54}"/>
          </ac:spMkLst>
        </pc:spChg>
        <pc:picChg chg="del">
          <ac:chgData name="Routledge, Mandy" userId="bacdedf5-8e30-494b-ad8b-f27fa30c4f8d" providerId="ADAL" clId="{F5810BC2-36AC-41DA-8270-929DAC6CB440}" dt="2021-04-26T08:44:08.774" v="15" actId="478"/>
          <ac:picMkLst>
            <pc:docMk/>
            <pc:sldMk cId="1987543844" sldId="1244"/>
            <ac:picMk id="3" creationId="{B28C1862-68DF-4258-8BDE-9BB880EFA4A4}"/>
          </ac:picMkLst>
        </pc:picChg>
        <pc:picChg chg="del">
          <ac:chgData name="Routledge, Mandy" userId="bacdedf5-8e30-494b-ad8b-f27fa30c4f8d" providerId="ADAL" clId="{F5810BC2-36AC-41DA-8270-929DAC6CB440}" dt="2021-04-26T08:44:09.432" v="16" actId="478"/>
          <ac:picMkLst>
            <pc:docMk/>
            <pc:sldMk cId="1987543844" sldId="1244"/>
            <ac:picMk id="5" creationId="{B495D8E2-95B6-44DF-BCE0-23AA0A71B665}"/>
          </ac:picMkLst>
        </pc:picChg>
      </pc:sldChg>
      <pc:sldChg chg="delSp">
        <pc:chgData name="Routledge, Mandy" userId="bacdedf5-8e30-494b-ad8b-f27fa30c4f8d" providerId="ADAL" clId="{F5810BC2-36AC-41DA-8270-929DAC6CB440}" dt="2021-04-26T08:44:06.633" v="14" actId="478"/>
        <pc:sldMkLst>
          <pc:docMk/>
          <pc:sldMk cId="4251169961" sldId="1245"/>
        </pc:sldMkLst>
        <pc:picChg chg="del">
          <ac:chgData name="Routledge, Mandy" userId="bacdedf5-8e30-494b-ad8b-f27fa30c4f8d" providerId="ADAL" clId="{F5810BC2-36AC-41DA-8270-929DAC6CB440}" dt="2021-04-26T08:44:06.633" v="14" actId="478"/>
          <ac:picMkLst>
            <pc:docMk/>
            <pc:sldMk cId="4251169961" sldId="1245"/>
            <ac:picMk id="3" creationId="{1E905007-620B-4DE2-9037-9094F021E14C}"/>
          </ac:picMkLst>
        </pc:picChg>
      </pc:sldChg>
      <pc:sldChg chg="delSp">
        <pc:chgData name="Routledge, Mandy" userId="bacdedf5-8e30-494b-ad8b-f27fa30c4f8d" providerId="ADAL" clId="{F5810BC2-36AC-41DA-8270-929DAC6CB440}" dt="2021-04-26T08:44:15.523" v="23" actId="478"/>
        <pc:sldMkLst>
          <pc:docMk/>
          <pc:sldMk cId="1319180066" sldId="1265"/>
        </pc:sldMkLst>
        <pc:picChg chg="del">
          <ac:chgData name="Routledge, Mandy" userId="bacdedf5-8e30-494b-ad8b-f27fa30c4f8d" providerId="ADAL" clId="{F5810BC2-36AC-41DA-8270-929DAC6CB440}" dt="2021-04-26T08:44:11.916" v="18" actId="478"/>
          <ac:picMkLst>
            <pc:docMk/>
            <pc:sldMk cId="1319180066" sldId="1265"/>
            <ac:picMk id="3" creationId="{D1238C3E-B7E1-4AAE-8674-CDC3349B05AB}"/>
          </ac:picMkLst>
        </pc:picChg>
        <pc:picChg chg="del">
          <ac:chgData name="Routledge, Mandy" userId="bacdedf5-8e30-494b-ad8b-f27fa30c4f8d" providerId="ADAL" clId="{F5810BC2-36AC-41DA-8270-929DAC6CB440}" dt="2021-04-26T08:44:14.086" v="21" actId="478"/>
          <ac:picMkLst>
            <pc:docMk/>
            <pc:sldMk cId="1319180066" sldId="1265"/>
            <ac:picMk id="5" creationId="{98E5D27A-57E1-493E-B3CF-8D338318DE83}"/>
          </ac:picMkLst>
        </pc:picChg>
        <pc:picChg chg="del">
          <ac:chgData name="Routledge, Mandy" userId="bacdedf5-8e30-494b-ad8b-f27fa30c4f8d" providerId="ADAL" clId="{F5810BC2-36AC-41DA-8270-929DAC6CB440}" dt="2021-04-26T08:44:15.523" v="23" actId="478"/>
          <ac:picMkLst>
            <pc:docMk/>
            <pc:sldMk cId="1319180066" sldId="1265"/>
            <ac:picMk id="8" creationId="{4C8BECCC-7659-4478-BADF-431D7DB1A65A}"/>
          </ac:picMkLst>
        </pc:picChg>
        <pc:picChg chg="del">
          <ac:chgData name="Routledge, Mandy" userId="bacdedf5-8e30-494b-ad8b-f27fa30c4f8d" providerId="ADAL" clId="{F5810BC2-36AC-41DA-8270-929DAC6CB440}" dt="2021-04-26T08:44:12.839" v="19" actId="478"/>
          <ac:picMkLst>
            <pc:docMk/>
            <pc:sldMk cId="1319180066" sldId="1265"/>
            <ac:picMk id="10" creationId="{8937985A-84B0-4298-9D75-D1A5B7B420F4}"/>
          </ac:picMkLst>
        </pc:picChg>
        <pc:picChg chg="del">
          <ac:chgData name="Routledge, Mandy" userId="bacdedf5-8e30-494b-ad8b-f27fa30c4f8d" providerId="ADAL" clId="{F5810BC2-36AC-41DA-8270-929DAC6CB440}" dt="2021-04-26T08:44:14.662" v="22" actId="478"/>
          <ac:picMkLst>
            <pc:docMk/>
            <pc:sldMk cId="1319180066" sldId="1265"/>
            <ac:picMk id="11" creationId="{8E5F773B-E820-4C39-8FAD-FD9D47974316}"/>
          </ac:picMkLst>
        </pc:picChg>
        <pc:picChg chg="del">
          <ac:chgData name="Routledge, Mandy" userId="bacdedf5-8e30-494b-ad8b-f27fa30c4f8d" providerId="ADAL" clId="{F5810BC2-36AC-41DA-8270-929DAC6CB440}" dt="2021-04-26T08:44:13.416" v="20" actId="478"/>
          <ac:picMkLst>
            <pc:docMk/>
            <pc:sldMk cId="1319180066" sldId="1265"/>
            <ac:picMk id="13" creationId="{A94AA4F7-14C2-4F9E-A5E8-BDC2129673D5}"/>
          </ac:picMkLst>
        </pc:picChg>
      </pc:sldChg>
      <pc:sldChg chg="delSp">
        <pc:chgData name="Routledge, Mandy" userId="bacdedf5-8e30-494b-ad8b-f27fa30c4f8d" providerId="ADAL" clId="{F5810BC2-36AC-41DA-8270-929DAC6CB440}" dt="2021-04-26T08:44:04.694" v="13" actId="478"/>
        <pc:sldMkLst>
          <pc:docMk/>
          <pc:sldMk cId="879271283" sldId="1291"/>
        </pc:sldMkLst>
        <pc:cxnChg chg="del">
          <ac:chgData name="Routledge, Mandy" userId="bacdedf5-8e30-494b-ad8b-f27fa30c4f8d" providerId="ADAL" clId="{F5810BC2-36AC-41DA-8270-929DAC6CB440}" dt="2021-04-26T08:44:04.694" v="13" actId="478"/>
          <ac:cxnSpMkLst>
            <pc:docMk/>
            <pc:sldMk cId="879271283" sldId="1291"/>
            <ac:cxnSpMk id="3" creationId="{D1F2E57C-A985-44CF-A819-04E3693DD07F}"/>
          </ac:cxnSpMkLst>
        </pc:cxnChg>
      </pc:sldChg>
      <pc:sldChg chg="modSp modNotesTx">
        <pc:chgData name="Routledge, Mandy" userId="bacdedf5-8e30-494b-ad8b-f27fa30c4f8d" providerId="ADAL" clId="{F5810BC2-36AC-41DA-8270-929DAC6CB440}" dt="2021-04-26T08:43:43.170" v="5" actId="6549"/>
        <pc:sldMkLst>
          <pc:docMk/>
          <pc:sldMk cId="4030366393" sldId="1341"/>
        </pc:sldMkLst>
        <pc:spChg chg="mod">
          <ac:chgData name="Routledge, Mandy" userId="bacdedf5-8e30-494b-ad8b-f27fa30c4f8d" providerId="ADAL" clId="{F5810BC2-36AC-41DA-8270-929DAC6CB440}" dt="2021-04-26T08:43:38.496" v="4" actId="5793"/>
          <ac:spMkLst>
            <pc:docMk/>
            <pc:sldMk cId="4030366393" sldId="1341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4:00.704" v="11" actId="478"/>
        <pc:sldMkLst>
          <pc:docMk/>
          <pc:sldMk cId="3572318604" sldId="1354"/>
        </pc:sldMkLst>
        <pc:picChg chg="del">
          <ac:chgData name="Routledge, Mandy" userId="bacdedf5-8e30-494b-ad8b-f27fa30c4f8d" providerId="ADAL" clId="{F5810BC2-36AC-41DA-8270-929DAC6CB440}" dt="2021-04-26T08:44:00.704" v="11" actId="478"/>
          <ac:picMkLst>
            <pc:docMk/>
            <pc:sldMk cId="3572318604" sldId="1354"/>
            <ac:picMk id="3" creationId="{61D747DD-A72D-4B22-9317-3A9140858EB0}"/>
          </ac:picMkLst>
        </pc:picChg>
      </pc:sldChg>
      <pc:sldChg chg="delSp">
        <pc:chgData name="Routledge, Mandy" userId="bacdedf5-8e30-494b-ad8b-f27fa30c4f8d" providerId="ADAL" clId="{F5810BC2-36AC-41DA-8270-929DAC6CB440}" dt="2021-04-26T08:44:19.371" v="26" actId="478"/>
        <pc:sldMkLst>
          <pc:docMk/>
          <pc:sldMk cId="527026605" sldId="1355"/>
        </pc:sldMkLst>
        <pc:picChg chg="del">
          <ac:chgData name="Routledge, Mandy" userId="bacdedf5-8e30-494b-ad8b-f27fa30c4f8d" providerId="ADAL" clId="{F5810BC2-36AC-41DA-8270-929DAC6CB440}" dt="2021-04-26T08:44:19.371" v="26" actId="478"/>
          <ac:picMkLst>
            <pc:docMk/>
            <pc:sldMk cId="527026605" sldId="1355"/>
            <ac:picMk id="3" creationId="{1A05B487-F24F-46C6-A9EA-8E90CEE7AA6C}"/>
          </ac:picMkLst>
        </pc:picChg>
      </pc:sldChg>
    </pc:docChg>
  </pc:docChgLst>
  <pc:docChgLst>
    <pc:chgData name="Routledge, Mandy" userId="bacdedf5-8e30-494b-ad8b-f27fa30c4f8d" providerId="ADAL" clId="{52893D5C-3748-4B24-A0DA-9CA95465C45D}"/>
    <pc:docChg chg="modSld">
      <pc:chgData name="Routledge, Mandy" userId="bacdedf5-8e30-494b-ad8b-f27fa30c4f8d" providerId="ADAL" clId="{52893D5C-3748-4B24-A0DA-9CA95465C45D}" dt="2022-02-15T10:03:04.650" v="1" actId="20577"/>
      <pc:docMkLst>
        <pc:docMk/>
      </pc:docMkLst>
      <pc:sldChg chg="modSp mod">
        <pc:chgData name="Routledge, Mandy" userId="bacdedf5-8e30-494b-ad8b-f27fa30c4f8d" providerId="ADAL" clId="{52893D5C-3748-4B24-A0DA-9CA95465C45D}" dt="2022-02-15T10:03:04.650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52893D5C-3748-4B24-A0DA-9CA95465C45D}" dt="2022-02-15T10:03:04.650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0CA8042-15AB-4301-9170-7568A4953F0B}"/>
    <pc:docChg chg="modSld">
      <pc:chgData name="Routledge, Mandy" userId="bacdedf5-8e30-494b-ad8b-f27fa30c4f8d" providerId="ADAL" clId="{70CA8042-15AB-4301-9170-7568A4953F0B}" dt="2022-02-15T10:36:41.391" v="18" actId="20577"/>
      <pc:docMkLst>
        <pc:docMk/>
      </pc:docMkLst>
      <pc:sldChg chg="modSp mod">
        <pc:chgData name="Routledge, Mandy" userId="bacdedf5-8e30-494b-ad8b-f27fa30c4f8d" providerId="ADAL" clId="{70CA8042-15AB-4301-9170-7568A4953F0B}" dt="2022-02-15T10:36:41.391" v="1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0CA8042-15AB-4301-9170-7568A4953F0B}" dt="2022-02-15T10:36:41.391" v="18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  <a:spcAft>
                <a:spcPts val="3750"/>
              </a:spcAft>
            </a:pPr>
            <a:r>
              <a:rPr lang="nl-NL" sz="1800" b="1" kern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</a:p>
          <a:p>
            <a:pPr>
              <a:spcBef>
                <a:spcPts val="200"/>
              </a:spcBef>
              <a:spcAft>
                <a:spcPts val="3750"/>
              </a:spcAft>
            </a:pP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doorbraak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plotselinge succes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voorbehouden zijn aan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bestemd zijn voor, alleen zij mogen dat doen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verwachtingen zijn hooggespannen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wordt veel van iets of iemand verwacht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poule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groep deelnemers aan een wedstrijd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reputatie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manier waarop iemand bekendstaat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premie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beloning, de extra prijs voor een goede prestatie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behandelen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omgaan met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is werk aan de winkel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is veel werk te doen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optimistisch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geneigd om alles positief te bekijken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blikvanger = </a:t>
            </a:r>
            <a:r>
              <a:rPr lang="nl-NL" sz="180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wat de aandacht trekt</a:t>
            </a:r>
            <a:endParaRPr lang="nl-NL" sz="1800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5-7-2022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Een oud-leerling van mij is laatst Nederlands kampioen biljarten geworden! Het was echt zijn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doorbraak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plotseling succes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Tot een paar jaar geleden zat Jeffrey op voetballen, maar 2 jaar geleden besloot hij ineens te gaan biljarten. Ook al had hij het nog nooit gedaan, hij was toch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optimistisch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Optimistisch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geneigd om alles positief te bekijken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wist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er werk aan de winkel was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dat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 veel werk te doen was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heeft dus heel veel getraind. Hij ging meerdere keren per week naar de biljartzaal. De mensen daar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behandelden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hem goed.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gingen goed met hem om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leerden hem allerlei technieken. En zo werd Jeffrey steeds beter en beter.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Uiteindelijk besloot Jeffrey na anderhalf jaar zich in te schrijven voor een toernooi. Hij kwam in een moeilijke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poule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terecht. Een poule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groep deelnemers aan een wedstrijd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reputatie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manier waarop hij bekendstond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was natuurlijk niet heel goed als nieuweling. Maar hij verbaasde iedereen. Hij kwam steeds een ronde verder. Niemand dacht dat hij ooit in de finale zou komen, want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was alleen voorbehouden 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was alleen bestemd voor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de deelnemers met heel veel ervaring. Maar opnieuw verbaasde hij iedereen toen hij toch een plekje in de finale bemachtigde.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verwachtingen waren hooggespannen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 werd veel van hem verwacht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ja hoor, hij won! Hij was ontzettend blij en trots. Hij kreeg als prijs een enorme trofee. Een echte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blikvanger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; iets wat de aandacht trekt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En hij kreeg zelfs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premie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extra prijs voor de goede prestatie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was supertrots en wij ook allemaal!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0" b="1" u="sng" dirty="0">
                <a:latin typeface="Century Gothic" panose="020B0502020202020204" pitchFamily="34" charset="0"/>
              </a:rPr>
              <a:t>de verwachtingen zijn hooggespannen</a:t>
            </a:r>
          </a:p>
        </p:txBody>
      </p:sp>
      <p:pic>
        <p:nvPicPr>
          <p:cNvPr id="3" name="Afbeelding 2" descr="Afbeelding met kleding, poseren&#10;&#10;Automatisch gegenereerde beschrijving">
            <a:extLst>
              <a:ext uri="{FF2B5EF4-FFF2-40B4-BE49-F238E27FC236}">
                <a16:creationId xmlns:a16="http://schemas.microsoft.com/office/drawing/2014/main" id="{304DA5B8-F6EE-4EA9-8B86-BF00D4FEAA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79" y="3068960"/>
            <a:ext cx="8132329" cy="25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blikvanger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35D826-7A09-4506-9F5C-386E23E3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628800"/>
            <a:ext cx="2632359" cy="505533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5843377-3DCC-4394-9F91-F7485B497BCA}"/>
              </a:ext>
            </a:extLst>
          </p:cNvPr>
          <p:cNvSpPr txBox="1"/>
          <p:nvPr/>
        </p:nvSpPr>
        <p:spPr>
          <a:xfrm>
            <a:off x="3353508" y="6165304"/>
            <a:ext cx="48213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bg1">
                    <a:lumMod val="85000"/>
                  </a:schemeClr>
                </a:solidFill>
              </a:rPr>
              <a:t>https://www.budgettrophy.com/nl/</a:t>
            </a:r>
          </a:p>
        </p:txBody>
      </p: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premie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77BEE7-8DE7-4CF2-9074-EB14C9ADA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556792"/>
            <a:ext cx="7128792" cy="47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optimistisch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pessimistisch</a:t>
            </a:r>
            <a:endParaRPr lang="nl-NL" sz="5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geneigd om alles positief te bekijken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Jeffrey was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optimistisch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Hij dacht dat hij het wel kon.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geneigd om alles negatief te bekijken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moeder was eerst nogal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pessimistisch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zag het niet zitten.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kleding, persoon, oranje, person&#10;&#10;Automatisch gegenereerde beschrijving">
            <a:extLst>
              <a:ext uri="{FF2B5EF4-FFF2-40B4-BE49-F238E27FC236}">
                <a16:creationId xmlns:a16="http://schemas.microsoft.com/office/drawing/2014/main" id="{01CBFF26-C886-4F33-9C1B-5085F2847F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01" y="2691604"/>
            <a:ext cx="3562616" cy="2376264"/>
          </a:xfrm>
          <a:prstGeom prst="rect">
            <a:avLst/>
          </a:prstGeom>
        </p:spPr>
      </p:pic>
      <p:pic>
        <p:nvPicPr>
          <p:cNvPr id="3" name="Afbeelding 2" descr="Afbeelding met persoon, muur&#10;&#10;Automatisch gegenereerde beschrijving">
            <a:extLst>
              <a:ext uri="{FF2B5EF4-FFF2-40B4-BE49-F238E27FC236}">
                <a16:creationId xmlns:a16="http://schemas.microsoft.com/office/drawing/2014/main" id="{B3BA0A3D-BA72-4D4E-9B0C-6FBD04B27B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621756"/>
            <a:ext cx="3096344" cy="24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04663"/>
            <a:ext cx="4275584" cy="9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is werk aan de winkel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10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is niks te doen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 is veel werk te doen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Jeffrey moest veel oefenen.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was werk aan de winkel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 het werk is klaar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Nadia kan relaxen.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is niks meer te doen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pooltafel, biljartbal, biljartlokaal, kamer&#10;&#10;Automatisch gegenereerde beschrijving">
            <a:extLst>
              <a:ext uri="{FF2B5EF4-FFF2-40B4-BE49-F238E27FC236}">
                <a16:creationId xmlns:a16="http://schemas.microsoft.com/office/drawing/2014/main" id="{9002BE39-8D65-4039-993A-22EE05D66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08920"/>
            <a:ext cx="3456384" cy="2305408"/>
          </a:xfrm>
          <a:prstGeom prst="rect">
            <a:avLst/>
          </a:prstGeom>
        </p:spPr>
      </p:pic>
      <p:pic>
        <p:nvPicPr>
          <p:cNvPr id="3" name="Afbeelding 2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EB4775B4-4B4B-4CBC-9B17-17AB4FD5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708920"/>
            <a:ext cx="3456384" cy="2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907704" y="476672"/>
            <a:ext cx="419337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810335" y="372525"/>
            <a:ext cx="43204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blikvanger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kasteel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trofee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12160" y="3861048"/>
            <a:ext cx="273630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86793" y="3861049"/>
            <a:ext cx="302083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gebouw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de aandacht trekt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D2762C3-96CA-4699-9FE9-509DDABA5C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59" y="4645649"/>
            <a:ext cx="1086119" cy="2085844"/>
          </a:xfrm>
          <a:prstGeom prst="rect">
            <a:avLst/>
          </a:prstGeom>
        </p:spPr>
      </p:pic>
      <p:pic>
        <p:nvPicPr>
          <p:cNvPr id="2050" name="Picture 2" descr="Disneyland Parijs bestaat 30 jaar - Steffie.nl">
            <a:extLst>
              <a:ext uri="{FF2B5EF4-FFF2-40B4-BE49-F238E27FC236}">
                <a16:creationId xmlns:a16="http://schemas.microsoft.com/office/drawing/2014/main" id="{D781535B-87B9-47F5-B26A-F38AFEC4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04" y="4624076"/>
            <a:ext cx="2832939" cy="18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0DBC4117-9439-44EE-8FC7-3C3B73ED6E0B}"/>
              </a:ext>
            </a:extLst>
          </p:cNvPr>
          <p:cNvSpPr txBox="1"/>
          <p:nvPr/>
        </p:nvSpPr>
        <p:spPr>
          <a:xfrm>
            <a:off x="423220" y="6080758"/>
            <a:ext cx="28329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https://www.steffie.nl/nieuws/onderwerpen/disneyland-parijs-bestaat-30-jaar.html</a:t>
            </a:r>
          </a:p>
        </p:txBody>
      </p:sp>
      <p:pic>
        <p:nvPicPr>
          <p:cNvPr id="4" name="Afbeelding 3" descr="Afbeelding met buiten, lucht, water&#10;&#10;Automatisch gegenereerde beschrijving">
            <a:extLst>
              <a:ext uri="{FF2B5EF4-FFF2-40B4-BE49-F238E27FC236}">
                <a16:creationId xmlns:a16="http://schemas.microsoft.com/office/drawing/2014/main" id="{8BDFA6A3-559C-4CBC-8CB9-92D2E2D46E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582" y="4682336"/>
            <a:ext cx="2563913" cy="17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476672"/>
            <a:ext cx="3761329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276200" y="356210"/>
            <a:ext cx="38884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beloning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46230" y="3641173"/>
            <a:ext cx="2787026" cy="5067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07912" y="3558167"/>
            <a:ext cx="2787026" cy="4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premie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trofee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ijsje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2028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je krijgt omdat je iets goed gedaan hebt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4616C04-C1DE-4059-B369-E436C4941EC3}"/>
              </a:ext>
            </a:extLst>
          </p:cNvPr>
          <p:cNvSpPr txBox="1"/>
          <p:nvPr/>
        </p:nvSpPr>
        <p:spPr>
          <a:xfrm>
            <a:off x="446229" y="4259695"/>
            <a:ext cx="2894847" cy="9695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F8EECB60-3994-4CA0-AEE8-FDC2BB0E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75" y="4293708"/>
            <a:ext cx="3003732" cy="5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extra prijs voor een goede prestatie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BCE314F-DB93-4FF0-AE07-63737E35B4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3" y="5286948"/>
            <a:ext cx="2339936" cy="156073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90C7D61-F1C3-4CB1-9DB9-C3C44DA07D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88" y="4611335"/>
            <a:ext cx="1089091" cy="2091553"/>
          </a:xfrm>
          <a:prstGeom prst="rect">
            <a:avLst/>
          </a:prstGeom>
        </p:spPr>
      </p:pic>
      <p:pic>
        <p:nvPicPr>
          <p:cNvPr id="3" name="Afbeelding 2" descr="Afbeelding met voedsel, dessert&#10;&#10;Automatisch gegenereerde beschrijving">
            <a:extLst>
              <a:ext uri="{FF2B5EF4-FFF2-40B4-BE49-F238E27FC236}">
                <a16:creationId xmlns:a16="http://schemas.microsoft.com/office/drawing/2014/main" id="{C0A9FC0B-201C-473C-950F-CAE6AE64D0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1706" y="4696072"/>
            <a:ext cx="65898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005064"/>
            <a:ext cx="4104456" cy="1277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211277"/>
            <a:ext cx="2850773" cy="93780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8896" y="4074122"/>
            <a:ext cx="4269704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verwachtingen zijn hooggespannen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35988" y="325820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doorbraak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02842" y="407823"/>
            <a:ext cx="739655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verwachtingen voor Jeffrey waren hooggespannen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Uiteindelijk werd de finale zijn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doorbraak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4156190" cy="87300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5756" y="5514568"/>
            <a:ext cx="4269704" cy="49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er wordt veel van iets of iemand verwacht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500007" cy="1131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159356" y="4309312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plotselinge succes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kleding, poseren&#10;&#10;Automatisch gegenereerde beschrijving">
            <a:extLst>
              <a:ext uri="{FF2B5EF4-FFF2-40B4-BE49-F238E27FC236}">
                <a16:creationId xmlns:a16="http://schemas.microsoft.com/office/drawing/2014/main" id="{D983CD70-F1E7-4622-9FB5-AD99E27C5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49" y="2691934"/>
            <a:ext cx="3868397" cy="1222413"/>
          </a:xfrm>
          <a:prstGeom prst="rect">
            <a:avLst/>
          </a:prstGeom>
        </p:spPr>
      </p:pic>
      <p:pic>
        <p:nvPicPr>
          <p:cNvPr id="3" name="Afbeelding 2" descr="Afbeelding met persoon, sport, oranje, person&#10;&#10;Automatisch gegenereerde beschrijving">
            <a:extLst>
              <a:ext uri="{FF2B5EF4-FFF2-40B4-BE49-F238E27FC236}">
                <a16:creationId xmlns:a16="http://schemas.microsoft.com/office/drawing/2014/main" id="{00E6072B-E633-46D4-8D13-117505252F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645" y="1345758"/>
            <a:ext cx="2718806" cy="18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014F282-334B-4D1F-95E7-0FE1541149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81" y="3086577"/>
            <a:ext cx="6498468" cy="2887941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3AC7CD70-DC29-477D-9FC3-09410994124A}"/>
              </a:ext>
            </a:extLst>
          </p:cNvPr>
          <p:cNvSpPr txBox="1"/>
          <p:nvPr/>
        </p:nvSpPr>
        <p:spPr>
          <a:xfrm>
            <a:off x="1835696" y="376756"/>
            <a:ext cx="419337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079DDDCB-2C2A-4E47-87F4-10D40911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27" y="272609"/>
            <a:ext cx="43204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toernooi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FA96770-FE30-487B-9A38-07173385A5D9}"/>
              </a:ext>
            </a:extLst>
          </p:cNvPr>
          <p:cNvSpPr txBox="1"/>
          <p:nvPr/>
        </p:nvSpPr>
        <p:spPr>
          <a:xfrm>
            <a:off x="6228184" y="376757"/>
            <a:ext cx="2520280" cy="75899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1166EE39-2696-44ED-8BB0-B2805879C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391273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reeks wedstrijden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Pijl: omlaag 23">
            <a:extLst>
              <a:ext uri="{FF2B5EF4-FFF2-40B4-BE49-F238E27FC236}">
                <a16:creationId xmlns:a16="http://schemas.microsoft.com/office/drawing/2014/main" id="{DEF3F279-D906-40E5-A14B-73B1FC14C5F7}"/>
              </a:ext>
            </a:extLst>
          </p:cNvPr>
          <p:cNvSpPr/>
          <p:nvPr/>
        </p:nvSpPr>
        <p:spPr>
          <a:xfrm>
            <a:off x="1631018" y="1958179"/>
            <a:ext cx="684076" cy="120032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2377D744-DB13-4101-8C37-458B5FE2BE30}"/>
              </a:ext>
            </a:extLst>
          </p:cNvPr>
          <p:cNvSpPr txBox="1"/>
          <p:nvPr/>
        </p:nvSpPr>
        <p:spPr>
          <a:xfrm>
            <a:off x="2044213" y="1636069"/>
            <a:ext cx="2405811" cy="51008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36212DDE-C2E8-4EDA-9DEE-719C3FB4F3E2}"/>
              </a:ext>
            </a:extLst>
          </p:cNvPr>
          <p:cNvSpPr txBox="1"/>
          <p:nvPr/>
        </p:nvSpPr>
        <p:spPr>
          <a:xfrm>
            <a:off x="1637548" y="1682994"/>
            <a:ext cx="3138805" cy="30814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poule</a:t>
            </a:r>
            <a:endParaRPr lang="nl-NL" sz="9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C0BD4E-2A4B-42E1-B92F-7CED6D30E6D6}"/>
              </a:ext>
            </a:extLst>
          </p:cNvPr>
          <p:cNvSpPr txBox="1"/>
          <p:nvPr/>
        </p:nvSpPr>
        <p:spPr>
          <a:xfrm>
            <a:off x="4565287" y="1612845"/>
            <a:ext cx="2520280" cy="14318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8" name="Tekstvak 2">
            <a:extLst>
              <a:ext uri="{FF2B5EF4-FFF2-40B4-BE49-F238E27FC236}">
                <a16:creationId xmlns:a16="http://schemas.microsoft.com/office/drawing/2014/main" id="{AEA58922-30A5-42FC-BFC2-4C98224B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287" y="1627361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groep deelnemers aan een wedstrijd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A52018-1EA4-444A-99A4-38D0FEE83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3765" y="1146970"/>
            <a:ext cx="6216586" cy="4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6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27 – 5 juli 2022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49404" y="2504861"/>
            <a:ext cx="4101173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49404" y="2420122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reputatie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  <a:endCxn id="12" idx="0"/>
          </p:cNvCxnSpPr>
          <p:nvPr/>
        </p:nvCxnSpPr>
        <p:spPr>
          <a:xfrm>
            <a:off x="6469016" y="3239634"/>
            <a:ext cx="791634" cy="10050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994287" y="4256314"/>
            <a:ext cx="2628033" cy="59465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946633" y="4244732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mening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548877"/>
            <a:ext cx="2818648" cy="88384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961245" y="619630"/>
            <a:ext cx="329940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bekendheid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829460" cy="85208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17751" y="4332897"/>
            <a:ext cx="2890865" cy="36004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eigenschap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4536501" cy="88384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235615"/>
            <a:ext cx="4653854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de manier waarop iemand bekendstaat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7FBCBCB2-55A6-4AA6-AC76-F71EB2D645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19" y="518439"/>
            <a:ext cx="2890866" cy="1928207"/>
          </a:xfrm>
          <a:prstGeom prst="rect">
            <a:avLst/>
          </a:prstGeom>
        </p:spPr>
      </p:pic>
      <p:pic>
        <p:nvPicPr>
          <p:cNvPr id="4" name="Afbeelding 3" descr="Afbeelding met persoon, person, dragen, poseren&#10;&#10;Automatisch gegenereerde beschrijving">
            <a:extLst>
              <a:ext uri="{FF2B5EF4-FFF2-40B4-BE49-F238E27FC236}">
                <a16:creationId xmlns:a16="http://schemas.microsoft.com/office/drawing/2014/main" id="{C5F23255-9301-482B-89B1-C49C49DF7E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374" y="508816"/>
            <a:ext cx="1712736" cy="1264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72104C4-3594-4C82-A097-D5F6975AE5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68" y="5223721"/>
            <a:ext cx="2316967" cy="154217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495C04F-2489-4DAB-BDDF-D19F3C43B7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793" y="4953630"/>
            <a:ext cx="1751007" cy="17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3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101173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339752" y="2454749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behandelen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968303" y="4190241"/>
            <a:ext cx="270004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1"/>
            <a:ext cx="2628033" cy="48681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voorzichtig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stimuleren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76009" y="4324861"/>
            <a:ext cx="338807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76009" y="4293096"/>
            <a:ext cx="338807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probleem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3747739" cy="57514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3352857" cy="38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omgaan met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pooltafel, biljartbal, persoon, groen&#10;&#10;Automatisch gegenereerde beschrijving">
            <a:extLst>
              <a:ext uri="{FF2B5EF4-FFF2-40B4-BE49-F238E27FC236}">
                <a16:creationId xmlns:a16="http://schemas.microsoft.com/office/drawing/2014/main" id="{3FBF5742-0F90-4EC7-A5C2-DD69EB2A75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05" y="314421"/>
            <a:ext cx="3161265" cy="2108563"/>
          </a:xfrm>
          <a:prstGeom prst="rect">
            <a:avLst/>
          </a:prstGeom>
        </p:spPr>
      </p:pic>
      <p:pic>
        <p:nvPicPr>
          <p:cNvPr id="3" name="Afbeelding 2" descr="Afbeelding met persoon, binnen, doos&#10;&#10;Automatisch gegenereerde beschrijving">
            <a:extLst>
              <a:ext uri="{FF2B5EF4-FFF2-40B4-BE49-F238E27FC236}">
                <a16:creationId xmlns:a16="http://schemas.microsoft.com/office/drawing/2014/main" id="{A64C1939-4087-49D4-B099-6073C88990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003" y="4868396"/>
            <a:ext cx="2449226" cy="16360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BD4E69-CA06-41ED-95FD-DFFB224845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99" y="4963537"/>
            <a:ext cx="2528496" cy="18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6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voorbehouden zijn aan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bestemd zijn voor, alleen zij mogen dat doen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finale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was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eigenlijk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alleen voorbehouden aan 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deelnemers met veel ervaring.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453A1ADA-6D4D-4565-BBEA-8A72DC2AE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5953" y="1667275"/>
            <a:ext cx="2933659" cy="13868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719B484-67EB-474F-8B56-C5B68D79DC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396346"/>
            <a:ext cx="3600400" cy="2301007"/>
          </a:xfrm>
          <a:prstGeom prst="rect">
            <a:avLst/>
          </a:prstGeom>
        </p:spPr>
      </p:pic>
      <p:sp>
        <p:nvSpPr>
          <p:cNvPr id="9" name="Pijl: omhoog 8">
            <a:extLst>
              <a:ext uri="{FF2B5EF4-FFF2-40B4-BE49-F238E27FC236}">
                <a16:creationId xmlns:a16="http://schemas.microsoft.com/office/drawing/2014/main" id="{D916509D-4EFE-4BB7-A4E6-4A1A9DEB01AF}"/>
              </a:ext>
            </a:extLst>
          </p:cNvPr>
          <p:cNvSpPr/>
          <p:nvPr/>
        </p:nvSpPr>
        <p:spPr>
          <a:xfrm>
            <a:off x="4413086" y="3085817"/>
            <a:ext cx="160018" cy="41377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omhoog 10">
            <a:extLst>
              <a:ext uri="{FF2B5EF4-FFF2-40B4-BE49-F238E27FC236}">
                <a16:creationId xmlns:a16="http://schemas.microsoft.com/office/drawing/2014/main" id="{73B80B20-54E5-4853-ADEC-E388CD4D3929}"/>
              </a:ext>
            </a:extLst>
          </p:cNvPr>
          <p:cNvSpPr/>
          <p:nvPr/>
        </p:nvSpPr>
        <p:spPr>
          <a:xfrm rot="1006448">
            <a:off x="3861199" y="3017881"/>
            <a:ext cx="160019" cy="41377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omhoog 11">
            <a:extLst>
              <a:ext uri="{FF2B5EF4-FFF2-40B4-BE49-F238E27FC236}">
                <a16:creationId xmlns:a16="http://schemas.microsoft.com/office/drawing/2014/main" id="{AF45DBA1-408B-46C4-ACA7-1BD48C5786B2}"/>
              </a:ext>
            </a:extLst>
          </p:cNvPr>
          <p:cNvSpPr/>
          <p:nvPr/>
        </p:nvSpPr>
        <p:spPr>
          <a:xfrm rot="20237507">
            <a:off x="5879279" y="3100098"/>
            <a:ext cx="130159" cy="41377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7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doorbraak</a:t>
            </a:r>
          </a:p>
        </p:txBody>
      </p:sp>
      <p:pic>
        <p:nvPicPr>
          <p:cNvPr id="3" name="Afbeelding 2" descr="Afbeelding met beton, cement, stap, steen&#10;&#10;Automatisch gegenereerde beschrijving">
            <a:extLst>
              <a:ext uri="{FF2B5EF4-FFF2-40B4-BE49-F238E27FC236}">
                <a16:creationId xmlns:a16="http://schemas.microsoft.com/office/drawing/2014/main" id="{6FA35974-5310-40FB-8F0B-7CE503025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57" y="1484784"/>
            <a:ext cx="7657885" cy="51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optimistisch</a:t>
            </a:r>
          </a:p>
        </p:txBody>
      </p:sp>
      <p:pic>
        <p:nvPicPr>
          <p:cNvPr id="3" name="Afbeelding 2" descr="Afbeelding met kleding, persoon, oranje, person&#10;&#10;Automatisch gegenereerde beschrijving">
            <a:extLst>
              <a:ext uri="{FF2B5EF4-FFF2-40B4-BE49-F238E27FC236}">
                <a16:creationId xmlns:a16="http://schemas.microsoft.com/office/drawing/2014/main" id="{02C279E0-DFBF-43DF-A0AA-900D45FF7A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0768"/>
            <a:ext cx="7649777" cy="5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er is werk aan de winkel</a:t>
            </a:r>
          </a:p>
        </p:txBody>
      </p:sp>
      <p:pic>
        <p:nvPicPr>
          <p:cNvPr id="3" name="Afbeelding 2" descr="Afbeelding met pooltafel, biljartbal, biljartlokaal, kamer&#10;&#10;Automatisch gegenereerde beschrijving">
            <a:extLst>
              <a:ext uri="{FF2B5EF4-FFF2-40B4-BE49-F238E27FC236}">
                <a16:creationId xmlns:a16="http://schemas.microsoft.com/office/drawing/2014/main" id="{91E6198A-F07C-4E35-9BDB-30321A7B52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420888"/>
            <a:ext cx="6408712" cy="427461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14A36AE-CA0A-46D1-BD09-88A886250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8" t="20614" r="39413" b="18425"/>
          <a:stretch/>
        </p:blipFill>
        <p:spPr>
          <a:xfrm>
            <a:off x="6444208" y="2334138"/>
            <a:ext cx="216725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behandelen</a:t>
            </a:r>
          </a:p>
        </p:txBody>
      </p:sp>
      <p:pic>
        <p:nvPicPr>
          <p:cNvPr id="3" name="Afbeelding 2" descr="Afbeelding met pooltafel, biljartbal, persoon, groen&#10;&#10;Automatisch gegenereerde beschrijving">
            <a:extLst>
              <a:ext uri="{FF2B5EF4-FFF2-40B4-BE49-F238E27FC236}">
                <a16:creationId xmlns:a16="http://schemas.microsoft.com/office/drawing/2014/main" id="{EF6BDF04-2FB4-409B-8641-07F2151E0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88" y="1484784"/>
            <a:ext cx="7416824" cy="49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poule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1496A2-73EE-4848-860B-D88D6D25D9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3293"/>
            <a:ext cx="9144000" cy="4063624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1E67B906-184F-4E25-80C4-094553D55C61}"/>
              </a:ext>
            </a:extLst>
          </p:cNvPr>
          <p:cNvSpPr/>
          <p:nvPr/>
        </p:nvSpPr>
        <p:spPr>
          <a:xfrm>
            <a:off x="395536" y="1340767"/>
            <a:ext cx="936104" cy="120032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reputatie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F89CE7C-88E9-4F67-A3CD-3910B77A23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37" y="1484784"/>
            <a:ext cx="7511326" cy="50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voorbehouden zijn aan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9C543D0-4681-4D23-B1A1-08FA5C24B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780" y="1179976"/>
            <a:ext cx="3960440" cy="18722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86D57D-A2CC-4F75-A04B-07FF31572E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751640"/>
            <a:ext cx="4860540" cy="3106360"/>
          </a:xfrm>
          <a:prstGeom prst="rect">
            <a:avLst/>
          </a:prstGeom>
        </p:spPr>
      </p:pic>
      <p:sp>
        <p:nvSpPr>
          <p:cNvPr id="7" name="Pijl: omhoog 6">
            <a:extLst>
              <a:ext uri="{FF2B5EF4-FFF2-40B4-BE49-F238E27FC236}">
                <a16:creationId xmlns:a16="http://schemas.microsoft.com/office/drawing/2014/main" id="{91893B7F-8295-4E69-BF39-4A69F6C84B48}"/>
              </a:ext>
            </a:extLst>
          </p:cNvPr>
          <p:cNvSpPr/>
          <p:nvPr/>
        </p:nvSpPr>
        <p:spPr>
          <a:xfrm>
            <a:off x="3995936" y="3137909"/>
            <a:ext cx="216024" cy="699455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B988B250-2F8B-412F-AF0F-C0B39964FBE4}"/>
              </a:ext>
            </a:extLst>
          </p:cNvPr>
          <p:cNvSpPr/>
          <p:nvPr/>
        </p:nvSpPr>
        <p:spPr>
          <a:xfrm rot="1006448">
            <a:off x="3231531" y="3089716"/>
            <a:ext cx="216024" cy="699455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omhoog 8">
            <a:extLst>
              <a:ext uri="{FF2B5EF4-FFF2-40B4-BE49-F238E27FC236}">
                <a16:creationId xmlns:a16="http://schemas.microsoft.com/office/drawing/2014/main" id="{0BBC0A7B-39BD-4695-A0CC-AB26A6B2BC11}"/>
              </a:ext>
            </a:extLst>
          </p:cNvPr>
          <p:cNvSpPr/>
          <p:nvPr/>
        </p:nvSpPr>
        <p:spPr>
          <a:xfrm rot="20237507">
            <a:off x="5932656" y="3080231"/>
            <a:ext cx="175715" cy="699455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786</Words>
  <Application>Microsoft Office PowerPoint</Application>
  <PresentationFormat>Diavoorstelling (4:3)</PresentationFormat>
  <Paragraphs>176</Paragraphs>
  <Slides>22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Segoe UI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537</cp:revision>
  <dcterms:created xsi:type="dcterms:W3CDTF">2021-06-08T06:13:59Z</dcterms:created>
  <dcterms:modified xsi:type="dcterms:W3CDTF">2022-07-05T09:33:51Z</dcterms:modified>
</cp:coreProperties>
</file>