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60" r:id="rId4"/>
    <p:sldId id="1479" r:id="rId5"/>
    <p:sldId id="1482" r:id="rId6"/>
    <p:sldId id="1475" r:id="rId7"/>
    <p:sldId id="1477" r:id="rId8"/>
    <p:sldId id="1478" r:id="rId9"/>
    <p:sldId id="1480" r:id="rId10"/>
    <p:sldId id="1483" r:id="rId11"/>
    <p:sldId id="1481" r:id="rId12"/>
    <p:sldId id="1476" r:id="rId13"/>
    <p:sldId id="934" r:id="rId14"/>
    <p:sldId id="263" r:id="rId15"/>
    <p:sldId id="1492" r:id="rId16"/>
    <p:sldId id="1494" r:id="rId17"/>
    <p:sldId id="1493" r:id="rId18"/>
    <p:sldId id="1499" r:id="rId19"/>
    <p:sldId id="1498" r:id="rId20"/>
    <p:sldId id="1198" r:id="rId21"/>
    <p:sldId id="1394" r:id="rId22"/>
    <p:sldId id="1474" r:id="rId23"/>
    <p:sldId id="1500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9"/>
            <p14:sldId id="1482"/>
            <p14:sldId id="1475"/>
            <p14:sldId id="1477"/>
            <p14:sldId id="1478"/>
            <p14:sldId id="1480"/>
            <p14:sldId id="1483"/>
            <p14:sldId id="1481"/>
            <p14:sldId id="1476"/>
            <p14:sldId id="934"/>
            <p14:sldId id="263"/>
            <p14:sldId id="1492"/>
            <p14:sldId id="1494"/>
            <p14:sldId id="1493"/>
            <p14:sldId id="1499"/>
            <p14:sldId id="1498"/>
            <p14:sldId id="1198"/>
            <p14:sldId id="1394"/>
            <p14:sldId id="1474"/>
            <p14:sldId id="1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6633" autoAdjust="0"/>
  </p:normalViewPr>
  <p:slideViewPr>
    <p:cSldViewPr>
      <p:cViewPr varScale="1">
        <p:scale>
          <a:sx n="66" d="100"/>
          <a:sy n="66" d="100"/>
        </p:scale>
        <p:origin x="161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b="1" dirty="0"/>
              <a:t>Woordenoverzicht</a:t>
            </a:r>
          </a:p>
          <a:p>
            <a:pPr fontAlgn="t"/>
            <a:endParaRPr lang="nl-NL" dirty="0"/>
          </a:p>
          <a:p>
            <a:pPr fontAlgn="t"/>
            <a:r>
              <a:rPr lang="nl-NL" b="0" dirty="0"/>
              <a:t>moeizaam: met veel moeite</a:t>
            </a:r>
          </a:p>
          <a:p>
            <a:pPr fontAlgn="t"/>
            <a:r>
              <a:rPr lang="nl-NL" b="0" dirty="0"/>
              <a:t>het incident: de vervelende gebeurtenis</a:t>
            </a:r>
          </a:p>
          <a:p>
            <a:pPr fontAlgn="t"/>
            <a:r>
              <a:rPr lang="nl-NL" b="0" dirty="0"/>
              <a:t>erkend: officieel goedgekeurd</a:t>
            </a:r>
          </a:p>
          <a:p>
            <a:pPr fontAlgn="t"/>
            <a:r>
              <a:rPr lang="nl-NL" b="0" dirty="0"/>
              <a:t>de mentaliteit: de manier waarop je denkt en voelt</a:t>
            </a:r>
          </a:p>
          <a:p>
            <a:pPr fontAlgn="t"/>
            <a:r>
              <a:rPr lang="nl-NL" b="0" dirty="0"/>
              <a:t>alles op alles zetten: heel erg je best doen</a:t>
            </a:r>
          </a:p>
          <a:p>
            <a:pPr fontAlgn="t"/>
            <a:r>
              <a:rPr lang="nl-NL" b="0" dirty="0"/>
              <a:t>teruglopen: minder worden</a:t>
            </a:r>
          </a:p>
          <a:p>
            <a:pPr fontAlgn="t"/>
            <a:r>
              <a:rPr lang="nl-NL" b="0" dirty="0"/>
              <a:t>de verantwoordelijkheid: de taak om ergens voor te zorgen</a:t>
            </a:r>
          </a:p>
          <a:p>
            <a:pPr fontAlgn="t"/>
            <a:r>
              <a:rPr lang="nl-NL" b="0" dirty="0"/>
              <a:t>professioneel: wat door beroepsmensen gedaan wordt</a:t>
            </a:r>
          </a:p>
          <a:p>
            <a:pPr fontAlgn="t"/>
            <a:r>
              <a:rPr lang="nl-NL" b="0" dirty="0"/>
              <a:t>de conditie: de fitheid van je lichaam, het uithoudingsvermogen</a:t>
            </a:r>
          </a:p>
          <a:p>
            <a:pPr fontAlgn="t"/>
            <a:r>
              <a:rPr lang="nl-NL" b="0" dirty="0"/>
              <a:t>de vereiste: dat wat nodig is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04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21-6-2022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Mijn nichtje Iris deed dit jaar examen. De vorige twee schooljaren waren een beetje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moeizaam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geweest. De vorige twee jaren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kostten veel moeite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Iris kon slecht omgaan met het thuisonderwijs via Teams en Zoom. Haar motivatie is toen erg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teruggelopen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minder geworden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stond elke dag te laat op en maakte haar huiswerk niet. Maar op de toetsen haalde ze altijd net een voldoende. Ze deed hiervoor net altijd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vereiste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dat wat nodig was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 kon ze toch steeds over naar de volgende klas. Maar een half jaar geleden was 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incident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vervelende gebeurtenis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Iris’ moeder werd ernstig ziek. Hierdoor werd Iris wakker geschud en vond ze dat ze haar leven moest verbeteren.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Haar mentaliteit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veranderde helemaal. De mentaliteit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manier waarop je denkt en voelt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zette alles op alles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deed heel erg haar best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om haar examen te gaan halen. Ze maakte opeens al haar huiswerk en leerde hard voor al haar toetsen. Ze haalde ineens veel betere cijfers. Ze nam ook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verantwoordelijkheid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voor dingen in het huishouden, zoals stofzuigen en de badkamer schoonmaken. De verantwoordelijkheid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taak om ergens voor te zorgen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 Ook lichamelijk wilde ze beter voor zichzelf zorgen. Ze zocht hierbij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professionele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hulp van een personal trainer. Professioneel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wat door beroepsmensen gedaan wordt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Door de trainingen werd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haar conditie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haar fitheid van het lichaam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veel beter. En dat hielp ook weer bij de motivatie voor het leren.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Vorige week kreeg ze de uitslag van haar examen. En haar moeder kreeg uitslag van haar onderzoek. Beiden waren ze opgelucht. Iris’ moeder was gezond verklaard en Iris heeft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erkend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officieel goedgekeurd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diploma. Wat een feest!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professioneel</a:t>
            </a:r>
          </a:p>
        </p:txBody>
      </p:sp>
      <p:pic>
        <p:nvPicPr>
          <p:cNvPr id="3" name="Afbeelding 2" descr="Afbeelding met persoon, binnen, plafond, sport&#10;&#10;Automatisch gegenereerde beschrijving">
            <a:extLst>
              <a:ext uri="{FF2B5EF4-FFF2-40B4-BE49-F238E27FC236}">
                <a16:creationId xmlns:a16="http://schemas.microsoft.com/office/drawing/2014/main" id="{B20418A0-4D38-4ED0-A7EB-1741723D06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1" y="1628800"/>
            <a:ext cx="7241317" cy="48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conditie</a:t>
            </a:r>
          </a:p>
        </p:txBody>
      </p:sp>
      <p:pic>
        <p:nvPicPr>
          <p:cNvPr id="3" name="Afbeelding 2" descr="Afbeelding met binnen, persoon, voorbereiden&#10;&#10;Automatisch gegenereerde beschrijving">
            <a:extLst>
              <a:ext uri="{FF2B5EF4-FFF2-40B4-BE49-F238E27FC236}">
                <a16:creationId xmlns:a16="http://schemas.microsoft.com/office/drawing/2014/main" id="{1929CE95-61AE-43F5-BD52-2789E60D3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63" y="1556792"/>
            <a:ext cx="7250874" cy="48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erkend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4671A48-BAAB-4D00-82C3-54322F0E5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28800"/>
            <a:ext cx="6237312" cy="48201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F154A1-22CB-46D0-873C-F7361F582D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179" y1="33508" x2="31369" y2="46064"/>
                        <a14:foregroundMark x1="31369" y1="46064" x2="32620" y2="59346"/>
                        <a14:foregroundMark x1="32620" y1="59346" x2="43964" y2="66249"/>
                        <a14:foregroundMark x1="43964" y1="66249" x2="57287" y2="62253"/>
                        <a14:foregroundMark x1="57287" y1="62253" x2="58821" y2="51231"/>
                        <a14:foregroundMark x1="58821" y1="51231" x2="52887" y2="38999"/>
                        <a14:foregroundMark x1="52887" y1="38999" x2="46064" y2="33993"/>
                        <a14:foregroundMark x1="46064" y1="33993" x2="45499" y2="33872"/>
                        <a14:foregroundMark x1="58458" y1="27574" x2="41986" y2="26161"/>
                        <a14:foregroundMark x1="41986" y1="26161" x2="25838" y2="42471"/>
                        <a14:foregroundMark x1="25838" y1="42471" x2="24182" y2="51514"/>
                        <a14:foregroundMark x1="24182" y1="51514" x2="26686" y2="60275"/>
                        <a14:foregroundMark x1="26686" y1="60275" x2="35688" y2="70448"/>
                        <a14:foregroundMark x1="35688" y1="70448" x2="48849" y2="73476"/>
                        <a14:foregroundMark x1="48849" y1="73476" x2="59548" y2="72507"/>
                        <a14:foregroundMark x1="59548" y1="72507" x2="66653" y2="66895"/>
                        <a14:foregroundMark x1="66653" y1="66895" x2="71780" y2="56358"/>
                        <a14:foregroundMark x1="71780" y1="56358" x2="72709" y2="43238"/>
                        <a14:foregroundMark x1="72709" y1="43238" x2="60436" y2="28421"/>
                        <a14:foregroundMark x1="60436" y1="28421" x2="57045" y2="27372"/>
                        <a14:foregroundMark x1="49092" y1="33508" x2="63343" y2="47840"/>
                        <a14:foregroundMark x1="63343" y1="47840" x2="62535" y2="60315"/>
                        <a14:foregroundMark x1="62535" y1="60315" x2="50585" y2="68066"/>
                        <a14:foregroundMark x1="50585" y1="68066" x2="40735" y2="66734"/>
                        <a14:foregroundMark x1="40735" y1="66734" x2="31207" y2="55349"/>
                        <a14:foregroundMark x1="31207" y1="55349" x2="36577" y2="42955"/>
                        <a14:foregroundMark x1="36577" y1="42955" x2="53452" y2="37868"/>
                        <a14:foregroundMark x1="53452" y1="37868" x2="62414" y2="46710"/>
                        <a14:foregroundMark x1="62414" y1="46710" x2="67218" y2="55995"/>
                        <a14:foregroundMark x1="67218" y1="55995" x2="50343" y2="49415"/>
                        <a14:foregroundMark x1="50343" y1="49415" x2="44893" y2="40412"/>
                        <a14:foregroundMark x1="44893" y1="40412" x2="46266" y2="30642"/>
                        <a14:foregroundMark x1="46266" y1="30642" x2="56722" y2="31772"/>
                        <a14:foregroundMark x1="56722" y1="31772" x2="68551" y2="46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340768"/>
            <a:ext cx="429309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moeizaam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gemakkelijk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 veel moeite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afgelopen jaren waren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moeizaam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Iris.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weinig moeite kost om te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 haar vriendin was het juist heel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gemakkelijk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binnen, persoon, muur, venster&#10;&#10;Automatisch gegenereerde beschrijving">
            <a:extLst>
              <a:ext uri="{FF2B5EF4-FFF2-40B4-BE49-F238E27FC236}">
                <a16:creationId xmlns:a16="http://schemas.microsoft.com/office/drawing/2014/main" id="{F8BCF924-3320-4287-A1EA-873E28FC45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01" y="2564904"/>
            <a:ext cx="3562615" cy="2376264"/>
          </a:xfrm>
          <a:prstGeom prst="rect">
            <a:avLst/>
          </a:prstGeom>
        </p:spPr>
      </p:pic>
      <p:pic>
        <p:nvPicPr>
          <p:cNvPr id="3" name="Afbeelding 2" descr="Afbeelding met persoon, muur, binnen&#10;&#10;Automatisch gegenereerde beschrijving">
            <a:extLst>
              <a:ext uri="{FF2B5EF4-FFF2-40B4-BE49-F238E27FC236}">
                <a16:creationId xmlns:a16="http://schemas.microsoft.com/office/drawing/2014/main" id="{249490A8-98B6-4A60-AAC7-F2DE68924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81" y="2797846"/>
            <a:ext cx="3284829" cy="2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erkend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ongeschikt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officieel goedgekeurd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Uiteindelijk haalde Iris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erkend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diploma.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passend, bekwaam of bruikbaar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bewijs van een cursus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ongeschikt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B2EFA89-34A9-4772-88D7-21588509F1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44" y="2917582"/>
            <a:ext cx="2825628" cy="21836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478F5B1-BC59-40B9-9C18-A2A1D82EF5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179" y1="33508" x2="31369" y2="46064"/>
                        <a14:foregroundMark x1="31369" y1="46064" x2="32620" y2="59346"/>
                        <a14:foregroundMark x1="32620" y1="59346" x2="43964" y2="66249"/>
                        <a14:foregroundMark x1="43964" y1="66249" x2="57287" y2="62253"/>
                        <a14:foregroundMark x1="57287" y1="62253" x2="58821" y2="51231"/>
                        <a14:foregroundMark x1="58821" y1="51231" x2="52887" y2="38999"/>
                        <a14:foregroundMark x1="52887" y1="38999" x2="46064" y2="33993"/>
                        <a14:foregroundMark x1="46064" y1="33993" x2="45499" y2="33872"/>
                        <a14:foregroundMark x1="58458" y1="27574" x2="41986" y2="26161"/>
                        <a14:foregroundMark x1="41986" y1="26161" x2="25838" y2="42471"/>
                        <a14:foregroundMark x1="25838" y1="42471" x2="24182" y2="51514"/>
                        <a14:foregroundMark x1="24182" y1="51514" x2="26686" y2="60275"/>
                        <a14:foregroundMark x1="26686" y1="60275" x2="35688" y2="70448"/>
                        <a14:foregroundMark x1="35688" y1="70448" x2="48849" y2="73476"/>
                        <a14:foregroundMark x1="48849" y1="73476" x2="59548" y2="72507"/>
                        <a14:foregroundMark x1="59548" y1="72507" x2="66653" y2="66895"/>
                        <a14:foregroundMark x1="66653" y1="66895" x2="71780" y2="56358"/>
                        <a14:foregroundMark x1="71780" y1="56358" x2="72709" y2="43238"/>
                        <a14:foregroundMark x1="72709" y1="43238" x2="60436" y2="28421"/>
                        <a14:foregroundMark x1="60436" y1="28421" x2="57045" y2="27372"/>
                        <a14:foregroundMark x1="49092" y1="33508" x2="63343" y2="47840"/>
                        <a14:foregroundMark x1="63343" y1="47840" x2="62535" y2="60315"/>
                        <a14:foregroundMark x1="62535" y1="60315" x2="50585" y2="68066"/>
                        <a14:foregroundMark x1="50585" y1="68066" x2="40735" y2="66734"/>
                        <a14:foregroundMark x1="40735" y1="66734" x2="31207" y2="55349"/>
                        <a14:foregroundMark x1="31207" y1="55349" x2="36577" y2="42955"/>
                        <a14:foregroundMark x1="36577" y1="42955" x2="53452" y2="37868"/>
                        <a14:foregroundMark x1="53452" y1="37868" x2="62414" y2="46710"/>
                        <a14:foregroundMark x1="62414" y1="46710" x2="67218" y2="55995"/>
                        <a14:foregroundMark x1="67218" y1="55995" x2="50343" y2="49415"/>
                        <a14:foregroundMark x1="50343" y1="49415" x2="44893" y2="40412"/>
                        <a14:foregroundMark x1="44893" y1="40412" x2="46266" y2="30642"/>
                        <a14:foregroundMark x1="46266" y1="30642" x2="56722" y2="31772"/>
                        <a14:foregroundMark x1="56722" y1="31772" x2="68551" y2="46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372" y="2770908"/>
            <a:ext cx="1731612" cy="173161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67FC0AC-02C1-46B9-840A-244BCACC03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094" y="2917582"/>
            <a:ext cx="3094786" cy="21113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C257F12-A582-4CF4-8932-DAF7D436BF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55" b="93885" l="7896" r="93319">
                        <a14:foregroundMark x1="23861" y1="7743" x2="23861" y2="7743"/>
                        <a14:foregroundMark x1="93015" y1="23053" x2="93015" y2="23053"/>
                        <a14:foregroundMark x1="23861" y1="92433" x2="23861" y2="92433"/>
                        <a14:foregroundMark x1="8590" y1="78179" x2="8590" y2="78179"/>
                        <a14:foregroundMark x1="77701" y1="93709" x2="77701" y2="93709"/>
                        <a14:foregroundMark x1="93362" y1="77827" x2="93362" y2="77827"/>
                        <a14:foregroundMark x1="78265" y1="6687" x2="78265" y2="6687"/>
                        <a14:foregroundMark x1="7896" y1="22877" x2="7896" y2="22877"/>
                        <a14:foregroundMark x1="93362" y1="22525" x2="93362" y2="22525"/>
                        <a14:foregroundMark x1="23514" y1="93885" x2="23514" y2="93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967" y="3293688"/>
            <a:ext cx="1203843" cy="1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3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professioneel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amateuristisch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wat door beroepsmensen gedaan wordt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Iris huurde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professionele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trainer in.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gedaan door een onhandig en niet-deskundig iemand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amateuristische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trainers kan het wel eens fout gaan.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persoon, binnen, plafond, sport&#10;&#10;Automatisch gegenereerde beschrijving">
            <a:extLst>
              <a:ext uri="{FF2B5EF4-FFF2-40B4-BE49-F238E27FC236}">
                <a16:creationId xmlns:a16="http://schemas.microsoft.com/office/drawing/2014/main" id="{045CF959-1D7A-4528-AF5A-B36480F87D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95" y="3189613"/>
            <a:ext cx="3044595" cy="2030745"/>
          </a:xfrm>
          <a:prstGeom prst="rect">
            <a:avLst/>
          </a:prstGeom>
        </p:spPr>
      </p:pic>
      <p:pic>
        <p:nvPicPr>
          <p:cNvPr id="3" name="Afbeelding 2" descr="Afbeelding met lucht, buiten, sport&#10;&#10;Automatisch gegenereerde beschrijving">
            <a:extLst>
              <a:ext uri="{FF2B5EF4-FFF2-40B4-BE49-F238E27FC236}">
                <a16:creationId xmlns:a16="http://schemas.microsoft.com/office/drawing/2014/main" id="{664D0BEF-E169-4979-8E9F-A79EE8C2BE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189613"/>
            <a:ext cx="3024336" cy="20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teruglopen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verbeteren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minder worden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motivatie van Iris was tijdens Corona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teruggelopen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beter, gunstiger, prettiger worden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Nadat haar moeder ziek werd,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verbeterde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haar motivatie weer.</a:t>
            </a: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binnen, computer, persoon, eettafel&#10;&#10;Automatisch gegenereerde beschrijving">
            <a:extLst>
              <a:ext uri="{FF2B5EF4-FFF2-40B4-BE49-F238E27FC236}">
                <a16:creationId xmlns:a16="http://schemas.microsoft.com/office/drawing/2014/main" id="{0D309B19-A443-4F3D-B56F-885C4146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07" y="2535248"/>
            <a:ext cx="3562615" cy="2376264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1E756B8D-6B75-4606-BC68-DB2C97B7C974}"/>
              </a:ext>
            </a:extLst>
          </p:cNvPr>
          <p:cNvSpPr/>
          <p:nvPr/>
        </p:nvSpPr>
        <p:spPr>
          <a:xfrm>
            <a:off x="35495" y="2889390"/>
            <a:ext cx="1420469" cy="151851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motivatie</a:t>
            </a:r>
          </a:p>
        </p:txBody>
      </p:sp>
      <p:pic>
        <p:nvPicPr>
          <p:cNvPr id="3" name="Afbeelding 2" descr="Afbeelding met persoon, binnen, tafel, computer&#10;&#10;Automatisch gegenereerde beschrijving">
            <a:extLst>
              <a:ext uri="{FF2B5EF4-FFF2-40B4-BE49-F238E27FC236}">
                <a16:creationId xmlns:a16="http://schemas.microsoft.com/office/drawing/2014/main" id="{6F573CF8-C6B3-4904-AE7C-7C0BB0C35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543"/>
            <a:ext cx="3450552" cy="2304969"/>
          </a:xfrm>
          <a:prstGeom prst="rect">
            <a:avLst/>
          </a:prstGeom>
        </p:spPr>
      </p:pic>
      <p:sp>
        <p:nvSpPr>
          <p:cNvPr id="4" name="Pijl: omhoog 3">
            <a:extLst>
              <a:ext uri="{FF2B5EF4-FFF2-40B4-BE49-F238E27FC236}">
                <a16:creationId xmlns:a16="http://schemas.microsoft.com/office/drawing/2014/main" id="{372D7C13-94FC-4EDA-80A7-3ED7C86942E4}"/>
              </a:ext>
            </a:extLst>
          </p:cNvPr>
          <p:cNvSpPr/>
          <p:nvPr/>
        </p:nvSpPr>
        <p:spPr>
          <a:xfrm>
            <a:off x="4593855" y="2901528"/>
            <a:ext cx="1420469" cy="161973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motivatie</a:t>
            </a:r>
          </a:p>
        </p:txBody>
      </p:sp>
    </p:spTree>
    <p:extLst>
      <p:ext uri="{BB962C8B-B14F-4D97-AF65-F5344CB8AC3E}">
        <p14:creationId xmlns:p14="http://schemas.microsoft.com/office/powerpoint/2010/main" val="63569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vereiste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overbodige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dat wat nodig 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vereiste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je voldoende haalt voor je examen.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niet nodig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overbodige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deed Iris sowieso niet.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F14FF2-A64C-4685-BCDC-AEA3EF0A4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56" y="2564904"/>
            <a:ext cx="3609473" cy="21602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A70233-B465-41CA-ACE8-26C70D9C39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259" y="2564685"/>
            <a:ext cx="3609473" cy="216024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2948529-F5DE-4D96-AD19-3C398610409E}"/>
              </a:ext>
            </a:extLst>
          </p:cNvPr>
          <p:cNvSpPr txBox="1"/>
          <p:nvPr/>
        </p:nvSpPr>
        <p:spPr>
          <a:xfrm>
            <a:off x="3338202" y="2465293"/>
            <a:ext cx="1880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5,5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99CAE34A-09B6-4081-9E3B-AE35783E8A4A}"/>
              </a:ext>
            </a:extLst>
          </p:cNvPr>
          <p:cNvCxnSpPr/>
          <p:nvPr/>
        </p:nvCxnSpPr>
        <p:spPr>
          <a:xfrm>
            <a:off x="4932040" y="3596948"/>
            <a:ext cx="792088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EC0D9C30-1D01-428B-86F3-54CB20A0726C}"/>
              </a:ext>
            </a:extLst>
          </p:cNvPr>
          <p:cNvCxnSpPr/>
          <p:nvPr/>
        </p:nvCxnSpPr>
        <p:spPr>
          <a:xfrm>
            <a:off x="323528" y="3189613"/>
            <a:ext cx="792088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1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034"/>
          <a:stretch/>
        </p:blipFill>
        <p:spPr bwMode="auto">
          <a:xfrm>
            <a:off x="0" y="764704"/>
            <a:ext cx="9144000" cy="246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29510" y="1243014"/>
            <a:ext cx="4861979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goede conditie</a:t>
            </a:r>
            <a:endParaRPr lang="nl-NL" sz="36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3" y="1207990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slechte conditie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43FE99-A66C-41E5-BD00-B6CCC5827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53"/>
          <a:stretch/>
        </p:blipFill>
        <p:spPr bwMode="auto">
          <a:xfrm>
            <a:off x="0" y="3225070"/>
            <a:ext cx="9144000" cy="31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7F27F09B-7582-44BE-8653-71CCB0697034}"/>
              </a:ext>
            </a:extLst>
          </p:cNvPr>
          <p:cNvSpPr txBox="1"/>
          <p:nvPr/>
        </p:nvSpPr>
        <p:spPr>
          <a:xfrm>
            <a:off x="1993418" y="124829"/>
            <a:ext cx="3671458" cy="66170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35DE5899-9A07-4F59-95F9-3BDC014AB253}"/>
              </a:ext>
            </a:extLst>
          </p:cNvPr>
          <p:cNvSpPr txBox="1"/>
          <p:nvPr/>
        </p:nvSpPr>
        <p:spPr>
          <a:xfrm>
            <a:off x="1778561" y="12357"/>
            <a:ext cx="4101173" cy="55747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conditie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7180647A-FB40-457C-BD53-51488645D3E4}"/>
              </a:ext>
            </a:extLst>
          </p:cNvPr>
          <p:cNvSpPr txBox="1"/>
          <p:nvPr/>
        </p:nvSpPr>
        <p:spPr>
          <a:xfrm>
            <a:off x="5694387" y="49462"/>
            <a:ext cx="3340256" cy="94183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5ECDD013-A644-427B-A5AF-49C66D40E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615" y="77645"/>
            <a:ext cx="3456385" cy="4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de fitheid van je lichaam, het uithoudingsvermogen</a:t>
            </a:r>
            <a:b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86" y="4797152"/>
            <a:ext cx="4226574" cy="15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 de trainingen was Iris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goede conditie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891" y="4726830"/>
            <a:ext cx="4304897" cy="12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Iris was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slechte conditie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Ze had geen uithoudingsvermogen.</a:t>
            </a: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binnen, persoon, voorbereiden&#10;&#10;Automatisch gegenereerde beschrijving">
            <a:extLst>
              <a:ext uri="{FF2B5EF4-FFF2-40B4-BE49-F238E27FC236}">
                <a16:creationId xmlns:a16="http://schemas.microsoft.com/office/drawing/2014/main" id="{113DED94-DC85-454D-BEBB-AEFF45F7E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31501"/>
            <a:ext cx="3480279" cy="2321346"/>
          </a:xfrm>
          <a:prstGeom prst="rect">
            <a:avLst/>
          </a:prstGeom>
        </p:spPr>
      </p:pic>
      <p:pic>
        <p:nvPicPr>
          <p:cNvPr id="3" name="Afbeelding 2" descr="Afbeelding met accessoire&#10;&#10;Automatisch gegenereerde beschrijving">
            <a:extLst>
              <a:ext uri="{FF2B5EF4-FFF2-40B4-BE49-F238E27FC236}">
                <a16:creationId xmlns:a16="http://schemas.microsoft.com/office/drawing/2014/main" id="{BB498C26-9EDE-4EAE-B96E-43A06CB9D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12" y="2656225"/>
            <a:ext cx="3480279" cy="23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25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21 juni 2022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051720" y="476672"/>
            <a:ext cx="3833336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835696" y="476672"/>
            <a:ext cx="424847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incident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717033"/>
            <a:ext cx="2498994" cy="57606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2282" y="3673882"/>
            <a:ext cx="308955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botsing</a:t>
            </a:r>
            <a:endParaRPr lang="nl-NL" sz="4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717032"/>
            <a:ext cx="2123206" cy="57606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197062" y="3645024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ruzie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84168" y="3745889"/>
            <a:ext cx="2376264" cy="54720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84168" y="3673882"/>
            <a:ext cx="244827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ziekte</a:t>
            </a:r>
            <a:endParaRPr lang="nl-NL" sz="2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67485" y="3432481"/>
            <a:ext cx="84003" cy="298720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973165" y="476672"/>
            <a:ext cx="2934465" cy="100811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885056" y="491188"/>
            <a:ext cx="3258944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vervelende gebeurtenis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386" name="Picture 2" descr="C:\Users\dasg\Downloads\shutterstock_5382433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916700" cy="15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asg\Downloads\shutterstock_11936636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496" y="4422758"/>
            <a:ext cx="2830841" cy="12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 descr="Afbeelding met bed, binnen, neerleggen, muur&#10;&#10;Automatisch gegenereerde beschrijving">
            <a:extLst>
              <a:ext uri="{FF2B5EF4-FFF2-40B4-BE49-F238E27FC236}">
                <a16:creationId xmlns:a16="http://schemas.microsoft.com/office/drawing/2014/main" id="{F79CCE86-F950-4E4C-9E5F-B4BA1C0B54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888" y="4362603"/>
            <a:ext cx="2196832" cy="14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5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3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3527" y="2504861"/>
            <a:ext cx="5328593" cy="91575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2302703" y="3498044"/>
            <a:ext cx="3355719" cy="13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1907704" y="980728"/>
            <a:ext cx="648072" cy="15241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1298518" y="447638"/>
            <a:ext cx="2089643" cy="6781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380756" y="364078"/>
            <a:ext cx="4888547" cy="44017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serieus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436097" y="4498861"/>
            <a:ext cx="2471544" cy="59658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525074" y="4535643"/>
            <a:ext cx="2448272" cy="63348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aandachtig</a:t>
            </a:r>
            <a:endParaRPr lang="nl-NL" sz="9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380756" y="3437387"/>
            <a:ext cx="3911324" cy="71169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442210" y="3536959"/>
            <a:ext cx="4209910" cy="3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taak om ergens voor te zorgen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5514" y="2555679"/>
            <a:ext cx="5544617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verantwoordelijkheid</a:t>
            </a:r>
            <a:endParaRPr lang="nl-NL" sz="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6208516-C5D5-4F4C-A788-B963ADA3002A}"/>
              </a:ext>
            </a:extLst>
          </p:cNvPr>
          <p:cNvSpPr txBox="1"/>
          <p:nvPr/>
        </p:nvSpPr>
        <p:spPr>
          <a:xfrm>
            <a:off x="1785128" y="1115605"/>
            <a:ext cx="1762037" cy="4852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CFA46FF9-DC62-40A2-B20B-F2BA47E1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682" y="1079537"/>
            <a:ext cx="2306280" cy="5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ernstig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03D6E527-4BAD-4FBB-A0CA-926DC8EB074D}"/>
              </a:ext>
            </a:extLst>
          </p:cNvPr>
          <p:cNvSpPr txBox="1"/>
          <p:nvPr/>
        </p:nvSpPr>
        <p:spPr>
          <a:xfrm>
            <a:off x="3275855" y="5091659"/>
            <a:ext cx="4622103" cy="4852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559DC688-A464-4382-B63D-3E3E5E70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161" y="5118737"/>
            <a:ext cx="4810946" cy="5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alle aandacht erbij, gefocust</a:t>
            </a:r>
          </a:p>
        </p:txBody>
      </p:sp>
      <p:pic>
        <p:nvPicPr>
          <p:cNvPr id="24" name="Afbeelding 23" descr="Afbeelding met persoon, baby&#10;&#10;Automatisch gegenereerde beschrijving">
            <a:extLst>
              <a:ext uri="{FF2B5EF4-FFF2-40B4-BE49-F238E27FC236}">
                <a16:creationId xmlns:a16="http://schemas.microsoft.com/office/drawing/2014/main" id="{96DB2D5C-446A-4EB4-B52E-B4C21A3CC5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788" y="4302932"/>
            <a:ext cx="1584176" cy="2371521"/>
          </a:xfrm>
          <a:prstGeom prst="rect">
            <a:avLst/>
          </a:prstGeom>
        </p:spPr>
      </p:pic>
      <p:pic>
        <p:nvPicPr>
          <p:cNvPr id="23" name="Afbeelding 22" descr="Afbeelding met vloer, binnen, muur, levend&#10;&#10;Automatisch gegenereerde beschrijving">
            <a:extLst>
              <a:ext uri="{FF2B5EF4-FFF2-40B4-BE49-F238E27FC236}">
                <a16:creationId xmlns:a16="http://schemas.microsoft.com/office/drawing/2014/main" id="{7EF3B898-06BC-4DA3-B739-1428384AEB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144" y="2009109"/>
            <a:ext cx="3040140" cy="2030814"/>
          </a:xfrm>
          <a:prstGeom prst="rect">
            <a:avLst/>
          </a:prstGeom>
        </p:spPr>
      </p:pic>
      <p:pic>
        <p:nvPicPr>
          <p:cNvPr id="3" name="Afbeelding 2" descr="Afbeelding met persoon, person, staand, poseren&#10;&#10;Automatisch gegenereerde beschrijving">
            <a:extLst>
              <a:ext uri="{FF2B5EF4-FFF2-40B4-BE49-F238E27FC236}">
                <a16:creationId xmlns:a16="http://schemas.microsoft.com/office/drawing/2014/main" id="{BC50FA48-D25E-47E8-81F6-5E55523C7C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692" y="458109"/>
            <a:ext cx="1826534" cy="18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7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mentaliteit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de manier waarop je denkt en voelt</a:t>
            </a: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Nadat haar moeder ziek werd, veranderde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mentaliteit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van Iris.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6E29A1-3C43-4960-9506-27D9B5FA6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88840"/>
            <a:ext cx="3279234" cy="32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alles op alles zetten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heel erg je best doen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Iris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zette alles op alles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om haar examen te halen.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fbeelding 3" descr="Afbeelding met binnen, vrouw&#10;&#10;Automatisch gegenereerde beschrijving">
            <a:extLst>
              <a:ext uri="{FF2B5EF4-FFF2-40B4-BE49-F238E27FC236}">
                <a16:creationId xmlns:a16="http://schemas.microsoft.com/office/drawing/2014/main" id="{066A6426-DCF6-46B2-A040-FB3389845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409" y="1844824"/>
            <a:ext cx="5675181" cy="37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9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moeizaam</a:t>
            </a:r>
          </a:p>
        </p:txBody>
      </p:sp>
      <p:pic>
        <p:nvPicPr>
          <p:cNvPr id="5" name="Afbeelding 4" descr="Afbeelding met binnen, persoon, muur, venster&#10;&#10;Automatisch gegenereerde beschrijving">
            <a:extLst>
              <a:ext uri="{FF2B5EF4-FFF2-40B4-BE49-F238E27FC236}">
                <a16:creationId xmlns:a16="http://schemas.microsoft.com/office/drawing/2014/main" id="{9D43F5D8-47F6-4810-99AA-2D083369B6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26" y="1556792"/>
            <a:ext cx="734114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teruglopen</a:t>
            </a:r>
          </a:p>
        </p:txBody>
      </p:sp>
      <p:pic>
        <p:nvPicPr>
          <p:cNvPr id="3" name="Afbeelding 2" descr="Afbeelding met binnen, computer, persoon, eettafel&#10;&#10;Automatisch gegenereerde beschrijving">
            <a:extLst>
              <a:ext uri="{FF2B5EF4-FFF2-40B4-BE49-F238E27FC236}">
                <a16:creationId xmlns:a16="http://schemas.microsoft.com/office/drawing/2014/main" id="{955DF39D-FEED-4568-A606-CBA91A65E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433321" cy="4958024"/>
          </a:xfrm>
          <a:prstGeom prst="rect">
            <a:avLst/>
          </a:prstGeom>
        </p:spPr>
      </p:pic>
      <p:sp>
        <p:nvSpPr>
          <p:cNvPr id="2" name="Pijl: omlaag 1">
            <a:extLst>
              <a:ext uri="{FF2B5EF4-FFF2-40B4-BE49-F238E27FC236}">
                <a16:creationId xmlns:a16="http://schemas.microsoft.com/office/drawing/2014/main" id="{FD90A3B7-7E9A-41F1-A964-254900A850CF}"/>
              </a:ext>
            </a:extLst>
          </p:cNvPr>
          <p:cNvSpPr/>
          <p:nvPr/>
        </p:nvSpPr>
        <p:spPr>
          <a:xfrm>
            <a:off x="-16821" y="2204864"/>
            <a:ext cx="2339752" cy="316835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motivatie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vereiste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6B066F-743D-4F61-BF6C-6B2AA051E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37" y="1700808"/>
            <a:ext cx="782052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incident</a:t>
            </a:r>
          </a:p>
        </p:txBody>
      </p:sp>
      <p:pic>
        <p:nvPicPr>
          <p:cNvPr id="3" name="Afbeelding 2" descr="Afbeelding met bed, binnen, neerleggen, muur&#10;&#10;Automatisch gegenereerde beschrijving">
            <a:extLst>
              <a:ext uri="{FF2B5EF4-FFF2-40B4-BE49-F238E27FC236}">
                <a16:creationId xmlns:a16="http://schemas.microsoft.com/office/drawing/2014/main" id="{EFC4E319-E230-46D8-8389-150DB80EB0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08" y="1484784"/>
            <a:ext cx="7491183" cy="49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mentaliteit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8455EA-A9CD-47CD-92D1-7C19D0D35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822" y="1357106"/>
            <a:ext cx="5513843" cy="54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alles op alles zetten</a:t>
            </a:r>
          </a:p>
        </p:txBody>
      </p:sp>
      <p:pic>
        <p:nvPicPr>
          <p:cNvPr id="3" name="Afbeelding 2" descr="Afbeelding met binnen, vrouw&#10;&#10;Automatisch gegenereerde beschrijving">
            <a:extLst>
              <a:ext uri="{FF2B5EF4-FFF2-40B4-BE49-F238E27FC236}">
                <a16:creationId xmlns:a16="http://schemas.microsoft.com/office/drawing/2014/main" id="{85910F6E-DE58-4438-93A5-BDDF881397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77" y="1484784"/>
            <a:ext cx="7353733" cy="49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u="sng" dirty="0">
                <a:latin typeface="Century Gothic" panose="020B0502020202020204" pitchFamily="34" charset="0"/>
              </a:rPr>
              <a:t>de verantwoordelijkheid</a:t>
            </a:r>
          </a:p>
        </p:txBody>
      </p:sp>
      <p:pic>
        <p:nvPicPr>
          <p:cNvPr id="3" name="Afbeelding 2" descr="Afbeelding met vloer, binnen, muur, levend&#10;&#10;Automatisch gegenereerde beschrijving">
            <a:extLst>
              <a:ext uri="{FF2B5EF4-FFF2-40B4-BE49-F238E27FC236}">
                <a16:creationId xmlns:a16="http://schemas.microsoft.com/office/drawing/2014/main" id="{48C85176-A4A1-47B0-9E7F-CB212106D8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6" y="1484784"/>
            <a:ext cx="7344816" cy="49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848</Words>
  <Application>Microsoft Office PowerPoint</Application>
  <PresentationFormat>Diavoorstelling (4:3)</PresentationFormat>
  <Paragraphs>266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540</cp:revision>
  <dcterms:created xsi:type="dcterms:W3CDTF">2021-06-08T06:13:59Z</dcterms:created>
  <dcterms:modified xsi:type="dcterms:W3CDTF">2022-06-21T09:32:26Z</dcterms:modified>
</cp:coreProperties>
</file>