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437" r:id="rId2"/>
    <p:sldId id="548" r:id="rId3"/>
    <p:sldId id="1460" r:id="rId4"/>
    <p:sldId id="1475" r:id="rId5"/>
    <p:sldId id="1476" r:id="rId6"/>
    <p:sldId id="1477" r:id="rId7"/>
    <p:sldId id="1478" r:id="rId8"/>
    <p:sldId id="1479" r:id="rId9"/>
    <p:sldId id="1480" r:id="rId10"/>
    <p:sldId id="1481" r:id="rId11"/>
    <p:sldId id="1482" r:id="rId12"/>
    <p:sldId id="1483" r:id="rId13"/>
    <p:sldId id="934" r:id="rId14"/>
    <p:sldId id="263" r:id="rId15"/>
    <p:sldId id="1488" r:id="rId16"/>
    <p:sldId id="1486" r:id="rId17"/>
    <p:sldId id="1487" r:id="rId18"/>
    <p:sldId id="1490" r:id="rId19"/>
    <p:sldId id="1485" r:id="rId20"/>
    <p:sldId id="1494" r:id="rId21"/>
    <p:sldId id="1491" r:id="rId22"/>
    <p:sldId id="1492" r:id="rId23"/>
    <p:sldId id="1474" r:id="rId24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60"/>
            <p14:sldId id="1475"/>
            <p14:sldId id="1476"/>
            <p14:sldId id="1477"/>
            <p14:sldId id="1478"/>
            <p14:sldId id="1479"/>
            <p14:sldId id="1480"/>
            <p14:sldId id="1481"/>
            <p14:sldId id="1482"/>
            <p14:sldId id="1483"/>
            <p14:sldId id="934"/>
            <p14:sldId id="263"/>
            <p14:sldId id="1488"/>
            <p14:sldId id="1486"/>
            <p14:sldId id="1487"/>
            <p14:sldId id="1490"/>
            <p14:sldId id="1485"/>
            <p14:sldId id="1494"/>
            <p14:sldId id="1491"/>
            <p14:sldId id="1492"/>
            <p14:sldId id="14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5226" autoAdjust="0"/>
  </p:normalViewPr>
  <p:slideViewPr>
    <p:cSldViewPr>
      <p:cViewPr varScale="1">
        <p:scale>
          <a:sx n="82" d="100"/>
          <a:sy n="82" d="100"/>
        </p:scale>
        <p:origin x="10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dy" userId="bacdedf5-8e30-494b-ad8b-f27fa30c4f8d" providerId="ADAL" clId="{C06D3642-C757-414D-8D36-59BF4C76CF87}"/>
    <pc:docChg chg="modSld">
      <pc:chgData name="Mandy" userId="bacdedf5-8e30-494b-ad8b-f27fa30c4f8d" providerId="ADAL" clId="{C06D3642-C757-414D-8D36-59BF4C76CF87}" dt="2022-01-11T11:19:14.075" v="5" actId="20577"/>
      <pc:docMkLst>
        <pc:docMk/>
      </pc:docMkLst>
      <pc:sldChg chg="modSp mod">
        <pc:chgData name="Mandy" userId="bacdedf5-8e30-494b-ad8b-f27fa30c4f8d" providerId="ADAL" clId="{C06D3642-C757-414D-8D36-59BF4C76CF87}" dt="2022-01-11T11:19:14.075" v="5" actId="20577"/>
        <pc:sldMkLst>
          <pc:docMk/>
          <pc:sldMk cId="323006580" sldId="548"/>
        </pc:sldMkLst>
        <pc:spChg chg="mod">
          <ac:chgData name="Mandy" userId="bacdedf5-8e30-494b-ad8b-f27fa30c4f8d" providerId="ADAL" clId="{C06D3642-C757-414D-8D36-59BF4C76CF87}" dt="2022-01-11T11:19:14.075" v="5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15E0DE0B-4C91-416C-9FA1-386357A9CAE7}"/>
    <pc:docChg chg="modSld">
      <pc:chgData name="Routledge, Mandy" userId="bacdedf5-8e30-494b-ad8b-f27fa30c4f8d" providerId="ADAL" clId="{15E0DE0B-4C91-416C-9FA1-386357A9CAE7}" dt="2022-02-15T10:06:57.951" v="5" actId="20577"/>
      <pc:docMkLst>
        <pc:docMk/>
      </pc:docMkLst>
      <pc:sldChg chg="modSp mod">
        <pc:chgData name="Routledge, Mandy" userId="bacdedf5-8e30-494b-ad8b-f27fa30c4f8d" providerId="ADAL" clId="{15E0DE0B-4C91-416C-9FA1-386357A9CAE7}" dt="2022-02-15T10:06:57.951" v="5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15E0DE0B-4C91-416C-9FA1-386357A9CAE7}" dt="2022-02-15T10:06:57.951" v="5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F5810BC2-36AC-41DA-8270-929DAC6CB440}"/>
    <pc:docChg chg="custSel modSld">
      <pc:chgData name="Routledge, Mandy" userId="bacdedf5-8e30-494b-ad8b-f27fa30c4f8d" providerId="ADAL" clId="{F5810BC2-36AC-41DA-8270-929DAC6CB440}" dt="2021-04-26T08:44:19.371" v="26" actId="478"/>
      <pc:docMkLst>
        <pc:docMk/>
      </pc:docMkLst>
      <pc:sldChg chg="modSp">
        <pc:chgData name="Routledge, Mandy" userId="bacdedf5-8e30-494b-ad8b-f27fa30c4f8d" providerId="ADAL" clId="{F5810BC2-36AC-41DA-8270-929DAC6CB440}" dt="2021-04-26T08:43:50.295" v="8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F5810BC2-36AC-41DA-8270-929DAC6CB440}" dt="2021-04-26T08:43:50.295" v="8" actId="20577"/>
          <ac:spMkLst>
            <pc:docMk/>
            <pc:sldMk cId="323006580" sldId="548"/>
            <ac:spMk id="3" creationId="{00000000-0000-0000-0000-000000000000}"/>
          </ac:spMkLst>
        </pc:spChg>
      </pc:sldChg>
      <pc:sldChg chg="delSp">
        <pc:chgData name="Routledge, Mandy" userId="bacdedf5-8e30-494b-ad8b-f27fa30c4f8d" providerId="ADAL" clId="{F5810BC2-36AC-41DA-8270-929DAC6CB440}" dt="2021-04-26T08:43:56.450" v="10" actId="478"/>
        <pc:sldMkLst>
          <pc:docMk/>
          <pc:sldMk cId="3682494385" sldId="1226"/>
        </pc:sldMkLst>
        <pc:picChg chg="del">
          <ac:chgData name="Routledge, Mandy" userId="bacdedf5-8e30-494b-ad8b-f27fa30c4f8d" providerId="ADAL" clId="{F5810BC2-36AC-41DA-8270-929DAC6CB440}" dt="2021-04-26T08:43:56.450" v="10" actId="478"/>
          <ac:picMkLst>
            <pc:docMk/>
            <pc:sldMk cId="3682494385" sldId="1226"/>
            <ac:picMk id="3" creationId="{94D7AAAE-B716-4282-8411-8CC1BAB54545}"/>
          </ac:picMkLst>
        </pc:picChg>
      </pc:sldChg>
      <pc:sldChg chg="delSp">
        <pc:chgData name="Routledge, Mandy" userId="bacdedf5-8e30-494b-ad8b-f27fa30c4f8d" providerId="ADAL" clId="{F5810BC2-36AC-41DA-8270-929DAC6CB440}" dt="2021-04-26T08:44:02.737" v="12" actId="478"/>
        <pc:sldMkLst>
          <pc:docMk/>
          <pc:sldMk cId="3912772678" sldId="1238"/>
        </pc:sldMkLst>
        <pc:picChg chg="del">
          <ac:chgData name="Routledge, Mandy" userId="bacdedf5-8e30-494b-ad8b-f27fa30c4f8d" providerId="ADAL" clId="{F5810BC2-36AC-41DA-8270-929DAC6CB440}" dt="2021-04-26T08:44:02.737" v="12" actId="478"/>
          <ac:picMkLst>
            <pc:docMk/>
            <pc:sldMk cId="3912772678" sldId="1238"/>
            <ac:picMk id="3" creationId="{CA468EE0-BC3A-4B82-B7B5-58D2826FC0AF}"/>
          </ac:picMkLst>
        </pc:picChg>
      </pc:sldChg>
      <pc:sldChg chg="delSp">
        <pc:chgData name="Routledge, Mandy" userId="bacdedf5-8e30-494b-ad8b-f27fa30c4f8d" providerId="ADAL" clId="{F5810BC2-36AC-41DA-8270-929DAC6CB440}" dt="2021-04-26T08:43:55.020" v="9" actId="478"/>
        <pc:sldMkLst>
          <pc:docMk/>
          <pc:sldMk cId="3870861101" sldId="1241"/>
        </pc:sldMkLst>
        <pc:picChg chg="del">
          <ac:chgData name="Routledge, Mandy" userId="bacdedf5-8e30-494b-ad8b-f27fa30c4f8d" providerId="ADAL" clId="{F5810BC2-36AC-41DA-8270-929DAC6CB440}" dt="2021-04-26T08:43:55.020" v="9" actId="478"/>
          <ac:picMkLst>
            <pc:docMk/>
            <pc:sldMk cId="3870861101" sldId="1241"/>
            <ac:picMk id="3" creationId="{0C8E8A5E-3CB1-4BDA-98D0-B153ADE8509D}"/>
          </ac:picMkLst>
        </pc:picChg>
      </pc:sldChg>
      <pc:sldChg chg="delSp">
        <pc:chgData name="Routledge, Mandy" userId="bacdedf5-8e30-494b-ad8b-f27fa30c4f8d" providerId="ADAL" clId="{F5810BC2-36AC-41DA-8270-929DAC6CB440}" dt="2021-04-26T08:44:17.706" v="25" actId="478"/>
        <pc:sldMkLst>
          <pc:docMk/>
          <pc:sldMk cId="451292063" sldId="1243"/>
        </pc:sldMkLst>
        <pc:picChg chg="del">
          <ac:chgData name="Routledge, Mandy" userId="bacdedf5-8e30-494b-ad8b-f27fa30c4f8d" providerId="ADAL" clId="{F5810BC2-36AC-41DA-8270-929DAC6CB440}" dt="2021-04-26T08:44:17.069" v="24" actId="478"/>
          <ac:picMkLst>
            <pc:docMk/>
            <pc:sldMk cId="451292063" sldId="1243"/>
            <ac:picMk id="3" creationId="{3373C0A1-FAE1-4534-8AFC-167123BFC125}"/>
          </ac:picMkLst>
        </pc:picChg>
        <pc:picChg chg="del">
          <ac:chgData name="Routledge, Mandy" userId="bacdedf5-8e30-494b-ad8b-f27fa30c4f8d" providerId="ADAL" clId="{F5810BC2-36AC-41DA-8270-929DAC6CB440}" dt="2021-04-26T08:44:17.706" v="25" actId="478"/>
          <ac:picMkLst>
            <pc:docMk/>
            <pc:sldMk cId="451292063" sldId="1243"/>
            <ac:picMk id="5" creationId="{3D4659A0-68AE-4787-BB81-BD177B91A9E7}"/>
          </ac:picMkLst>
        </pc:picChg>
      </pc:sldChg>
      <pc:sldChg chg="delSp">
        <pc:chgData name="Routledge, Mandy" userId="bacdedf5-8e30-494b-ad8b-f27fa30c4f8d" providerId="ADAL" clId="{F5810BC2-36AC-41DA-8270-929DAC6CB440}" dt="2021-04-26T08:44:10.246" v="17" actId="478"/>
        <pc:sldMkLst>
          <pc:docMk/>
          <pc:sldMk cId="1987543844" sldId="1244"/>
        </pc:sldMkLst>
        <pc:spChg chg="del">
          <ac:chgData name="Routledge, Mandy" userId="bacdedf5-8e30-494b-ad8b-f27fa30c4f8d" providerId="ADAL" clId="{F5810BC2-36AC-41DA-8270-929DAC6CB440}" dt="2021-04-26T08:44:10.246" v="17" actId="478"/>
          <ac:spMkLst>
            <pc:docMk/>
            <pc:sldMk cId="1987543844" sldId="1244"/>
            <ac:spMk id="2" creationId="{0C57C674-B52C-4021-8891-97CA92D40A54}"/>
          </ac:spMkLst>
        </pc:spChg>
        <pc:picChg chg="del">
          <ac:chgData name="Routledge, Mandy" userId="bacdedf5-8e30-494b-ad8b-f27fa30c4f8d" providerId="ADAL" clId="{F5810BC2-36AC-41DA-8270-929DAC6CB440}" dt="2021-04-26T08:44:08.774" v="15" actId="478"/>
          <ac:picMkLst>
            <pc:docMk/>
            <pc:sldMk cId="1987543844" sldId="1244"/>
            <ac:picMk id="3" creationId="{B28C1862-68DF-4258-8BDE-9BB880EFA4A4}"/>
          </ac:picMkLst>
        </pc:picChg>
        <pc:picChg chg="del">
          <ac:chgData name="Routledge, Mandy" userId="bacdedf5-8e30-494b-ad8b-f27fa30c4f8d" providerId="ADAL" clId="{F5810BC2-36AC-41DA-8270-929DAC6CB440}" dt="2021-04-26T08:44:09.432" v="16" actId="478"/>
          <ac:picMkLst>
            <pc:docMk/>
            <pc:sldMk cId="1987543844" sldId="1244"/>
            <ac:picMk id="5" creationId="{B495D8E2-95B6-44DF-BCE0-23AA0A71B665}"/>
          </ac:picMkLst>
        </pc:picChg>
      </pc:sldChg>
      <pc:sldChg chg="delSp">
        <pc:chgData name="Routledge, Mandy" userId="bacdedf5-8e30-494b-ad8b-f27fa30c4f8d" providerId="ADAL" clId="{F5810BC2-36AC-41DA-8270-929DAC6CB440}" dt="2021-04-26T08:44:06.633" v="14" actId="478"/>
        <pc:sldMkLst>
          <pc:docMk/>
          <pc:sldMk cId="4251169961" sldId="1245"/>
        </pc:sldMkLst>
        <pc:picChg chg="del">
          <ac:chgData name="Routledge, Mandy" userId="bacdedf5-8e30-494b-ad8b-f27fa30c4f8d" providerId="ADAL" clId="{F5810BC2-36AC-41DA-8270-929DAC6CB440}" dt="2021-04-26T08:44:06.633" v="14" actId="478"/>
          <ac:picMkLst>
            <pc:docMk/>
            <pc:sldMk cId="4251169961" sldId="1245"/>
            <ac:picMk id="3" creationId="{1E905007-620B-4DE2-9037-9094F021E14C}"/>
          </ac:picMkLst>
        </pc:picChg>
      </pc:sldChg>
      <pc:sldChg chg="delSp">
        <pc:chgData name="Routledge, Mandy" userId="bacdedf5-8e30-494b-ad8b-f27fa30c4f8d" providerId="ADAL" clId="{F5810BC2-36AC-41DA-8270-929DAC6CB440}" dt="2021-04-26T08:44:15.523" v="23" actId="478"/>
        <pc:sldMkLst>
          <pc:docMk/>
          <pc:sldMk cId="1319180066" sldId="1265"/>
        </pc:sldMkLst>
        <pc:picChg chg="del">
          <ac:chgData name="Routledge, Mandy" userId="bacdedf5-8e30-494b-ad8b-f27fa30c4f8d" providerId="ADAL" clId="{F5810BC2-36AC-41DA-8270-929DAC6CB440}" dt="2021-04-26T08:44:11.916" v="18" actId="478"/>
          <ac:picMkLst>
            <pc:docMk/>
            <pc:sldMk cId="1319180066" sldId="1265"/>
            <ac:picMk id="3" creationId="{D1238C3E-B7E1-4AAE-8674-CDC3349B05AB}"/>
          </ac:picMkLst>
        </pc:picChg>
        <pc:picChg chg="del">
          <ac:chgData name="Routledge, Mandy" userId="bacdedf5-8e30-494b-ad8b-f27fa30c4f8d" providerId="ADAL" clId="{F5810BC2-36AC-41DA-8270-929DAC6CB440}" dt="2021-04-26T08:44:14.086" v="21" actId="478"/>
          <ac:picMkLst>
            <pc:docMk/>
            <pc:sldMk cId="1319180066" sldId="1265"/>
            <ac:picMk id="5" creationId="{98E5D27A-57E1-493E-B3CF-8D338318DE83}"/>
          </ac:picMkLst>
        </pc:picChg>
        <pc:picChg chg="del">
          <ac:chgData name="Routledge, Mandy" userId="bacdedf5-8e30-494b-ad8b-f27fa30c4f8d" providerId="ADAL" clId="{F5810BC2-36AC-41DA-8270-929DAC6CB440}" dt="2021-04-26T08:44:15.523" v="23" actId="478"/>
          <ac:picMkLst>
            <pc:docMk/>
            <pc:sldMk cId="1319180066" sldId="1265"/>
            <ac:picMk id="8" creationId="{4C8BECCC-7659-4478-BADF-431D7DB1A65A}"/>
          </ac:picMkLst>
        </pc:picChg>
        <pc:picChg chg="del">
          <ac:chgData name="Routledge, Mandy" userId="bacdedf5-8e30-494b-ad8b-f27fa30c4f8d" providerId="ADAL" clId="{F5810BC2-36AC-41DA-8270-929DAC6CB440}" dt="2021-04-26T08:44:12.839" v="19" actId="478"/>
          <ac:picMkLst>
            <pc:docMk/>
            <pc:sldMk cId="1319180066" sldId="1265"/>
            <ac:picMk id="10" creationId="{8937985A-84B0-4298-9D75-D1A5B7B420F4}"/>
          </ac:picMkLst>
        </pc:picChg>
        <pc:picChg chg="del">
          <ac:chgData name="Routledge, Mandy" userId="bacdedf5-8e30-494b-ad8b-f27fa30c4f8d" providerId="ADAL" clId="{F5810BC2-36AC-41DA-8270-929DAC6CB440}" dt="2021-04-26T08:44:14.662" v="22" actId="478"/>
          <ac:picMkLst>
            <pc:docMk/>
            <pc:sldMk cId="1319180066" sldId="1265"/>
            <ac:picMk id="11" creationId="{8E5F773B-E820-4C39-8FAD-FD9D47974316}"/>
          </ac:picMkLst>
        </pc:picChg>
        <pc:picChg chg="del">
          <ac:chgData name="Routledge, Mandy" userId="bacdedf5-8e30-494b-ad8b-f27fa30c4f8d" providerId="ADAL" clId="{F5810BC2-36AC-41DA-8270-929DAC6CB440}" dt="2021-04-26T08:44:13.416" v="20" actId="478"/>
          <ac:picMkLst>
            <pc:docMk/>
            <pc:sldMk cId="1319180066" sldId="1265"/>
            <ac:picMk id="13" creationId="{A94AA4F7-14C2-4F9E-A5E8-BDC2129673D5}"/>
          </ac:picMkLst>
        </pc:picChg>
      </pc:sldChg>
      <pc:sldChg chg="delSp">
        <pc:chgData name="Routledge, Mandy" userId="bacdedf5-8e30-494b-ad8b-f27fa30c4f8d" providerId="ADAL" clId="{F5810BC2-36AC-41DA-8270-929DAC6CB440}" dt="2021-04-26T08:44:04.694" v="13" actId="478"/>
        <pc:sldMkLst>
          <pc:docMk/>
          <pc:sldMk cId="879271283" sldId="1291"/>
        </pc:sldMkLst>
        <pc:cxnChg chg="del">
          <ac:chgData name="Routledge, Mandy" userId="bacdedf5-8e30-494b-ad8b-f27fa30c4f8d" providerId="ADAL" clId="{F5810BC2-36AC-41DA-8270-929DAC6CB440}" dt="2021-04-26T08:44:04.694" v="13" actId="478"/>
          <ac:cxnSpMkLst>
            <pc:docMk/>
            <pc:sldMk cId="879271283" sldId="1291"/>
            <ac:cxnSpMk id="3" creationId="{D1F2E57C-A985-44CF-A819-04E3693DD07F}"/>
          </ac:cxnSpMkLst>
        </pc:cxnChg>
      </pc:sldChg>
      <pc:sldChg chg="modSp modNotesTx">
        <pc:chgData name="Routledge, Mandy" userId="bacdedf5-8e30-494b-ad8b-f27fa30c4f8d" providerId="ADAL" clId="{F5810BC2-36AC-41DA-8270-929DAC6CB440}" dt="2021-04-26T08:43:43.170" v="5" actId="6549"/>
        <pc:sldMkLst>
          <pc:docMk/>
          <pc:sldMk cId="4030366393" sldId="1341"/>
        </pc:sldMkLst>
        <pc:spChg chg="mod">
          <ac:chgData name="Routledge, Mandy" userId="bacdedf5-8e30-494b-ad8b-f27fa30c4f8d" providerId="ADAL" clId="{F5810BC2-36AC-41DA-8270-929DAC6CB440}" dt="2021-04-26T08:43:38.496" v="4" actId="5793"/>
          <ac:spMkLst>
            <pc:docMk/>
            <pc:sldMk cId="4030366393" sldId="1341"/>
            <ac:spMk id="3" creationId="{00000000-0000-0000-0000-000000000000}"/>
          </ac:spMkLst>
        </pc:spChg>
      </pc:sldChg>
      <pc:sldChg chg="delSp">
        <pc:chgData name="Routledge, Mandy" userId="bacdedf5-8e30-494b-ad8b-f27fa30c4f8d" providerId="ADAL" clId="{F5810BC2-36AC-41DA-8270-929DAC6CB440}" dt="2021-04-26T08:44:00.704" v="11" actId="478"/>
        <pc:sldMkLst>
          <pc:docMk/>
          <pc:sldMk cId="3572318604" sldId="1354"/>
        </pc:sldMkLst>
        <pc:picChg chg="del">
          <ac:chgData name="Routledge, Mandy" userId="bacdedf5-8e30-494b-ad8b-f27fa30c4f8d" providerId="ADAL" clId="{F5810BC2-36AC-41DA-8270-929DAC6CB440}" dt="2021-04-26T08:44:00.704" v="11" actId="478"/>
          <ac:picMkLst>
            <pc:docMk/>
            <pc:sldMk cId="3572318604" sldId="1354"/>
            <ac:picMk id="3" creationId="{61D747DD-A72D-4B22-9317-3A9140858EB0}"/>
          </ac:picMkLst>
        </pc:picChg>
      </pc:sldChg>
      <pc:sldChg chg="delSp">
        <pc:chgData name="Routledge, Mandy" userId="bacdedf5-8e30-494b-ad8b-f27fa30c4f8d" providerId="ADAL" clId="{F5810BC2-36AC-41DA-8270-929DAC6CB440}" dt="2021-04-26T08:44:19.371" v="26" actId="478"/>
        <pc:sldMkLst>
          <pc:docMk/>
          <pc:sldMk cId="527026605" sldId="1355"/>
        </pc:sldMkLst>
        <pc:picChg chg="del">
          <ac:chgData name="Routledge, Mandy" userId="bacdedf5-8e30-494b-ad8b-f27fa30c4f8d" providerId="ADAL" clId="{F5810BC2-36AC-41DA-8270-929DAC6CB440}" dt="2021-04-26T08:44:19.371" v="26" actId="478"/>
          <ac:picMkLst>
            <pc:docMk/>
            <pc:sldMk cId="527026605" sldId="1355"/>
            <ac:picMk id="3" creationId="{1A05B487-F24F-46C6-A9EA-8E90CEE7AA6C}"/>
          </ac:picMkLst>
        </pc:picChg>
      </pc:sldChg>
    </pc:docChg>
  </pc:docChgLst>
  <pc:docChgLst>
    <pc:chgData name="Routledge, Mandy" userId="bacdedf5-8e30-494b-ad8b-f27fa30c4f8d" providerId="ADAL" clId="{52893D5C-3748-4B24-A0DA-9CA95465C45D}"/>
    <pc:docChg chg="modSld">
      <pc:chgData name="Routledge, Mandy" userId="bacdedf5-8e30-494b-ad8b-f27fa30c4f8d" providerId="ADAL" clId="{52893D5C-3748-4B24-A0DA-9CA95465C45D}" dt="2022-02-15T10:03:04.650" v="1" actId="20577"/>
      <pc:docMkLst>
        <pc:docMk/>
      </pc:docMkLst>
      <pc:sldChg chg="modSp mod">
        <pc:chgData name="Routledge, Mandy" userId="bacdedf5-8e30-494b-ad8b-f27fa30c4f8d" providerId="ADAL" clId="{52893D5C-3748-4B24-A0DA-9CA95465C45D}" dt="2022-02-15T10:03:04.650" v="1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52893D5C-3748-4B24-A0DA-9CA95465C45D}" dt="2022-02-15T10:03:04.650" v="1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70CA8042-15AB-4301-9170-7568A4953F0B}"/>
    <pc:docChg chg="modSld">
      <pc:chgData name="Routledge, Mandy" userId="bacdedf5-8e30-494b-ad8b-f27fa30c4f8d" providerId="ADAL" clId="{70CA8042-15AB-4301-9170-7568A4953F0B}" dt="2022-02-15T10:36:41.391" v="18" actId="20577"/>
      <pc:docMkLst>
        <pc:docMk/>
      </pc:docMkLst>
      <pc:sldChg chg="modSp mod">
        <pc:chgData name="Routledge, Mandy" userId="bacdedf5-8e30-494b-ad8b-f27fa30c4f8d" providerId="ADAL" clId="{70CA8042-15AB-4301-9170-7568A4953F0B}" dt="2022-02-15T10:36:41.391" v="18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70CA8042-15AB-4301-9170-7568A4953F0B}" dt="2022-02-15T10:36:41.391" v="18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7-6-2022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7-6-2022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200"/>
              </a:spcBef>
              <a:spcAft>
                <a:spcPts val="3750"/>
              </a:spcAft>
            </a:pPr>
            <a:r>
              <a:rPr lang="nl-NL" sz="1800" b="1" kern="180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Woordenoverzicht</a:t>
            </a:r>
          </a:p>
          <a:p>
            <a:pPr>
              <a:spcBef>
                <a:spcPts val="200"/>
              </a:spcBef>
              <a:spcAft>
                <a:spcPts val="3750"/>
              </a:spcAft>
            </a:pPr>
            <a:endParaRPr lang="nl-NL" sz="1800" dirty="0">
              <a:effectLst/>
              <a:latin typeface="Segoe UI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sz="1800" b="1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slimme zet: </a:t>
            </a:r>
            <a:r>
              <a:rPr lang="nl-NL" sz="180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handige manier van doen</a:t>
            </a:r>
            <a:endParaRPr lang="nl-NL" sz="1800" dirty="0">
              <a:effectLst/>
              <a:latin typeface="Segoe UI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sz="1800" b="1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anno: </a:t>
            </a:r>
            <a:r>
              <a:rPr lang="nl-NL" sz="180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het jaar</a:t>
            </a:r>
            <a:endParaRPr lang="nl-NL" sz="1800" dirty="0">
              <a:effectLst/>
              <a:latin typeface="Segoe UI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sz="1800" b="1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oplage: </a:t>
            </a:r>
            <a:r>
              <a:rPr lang="nl-NL" sz="180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aantal dat in één keer gedrukt wordt, zoals boeken en kranten</a:t>
            </a:r>
            <a:endParaRPr lang="nl-NL" sz="1800" dirty="0">
              <a:effectLst/>
              <a:latin typeface="Segoe UI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sz="1800" b="1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 een knipoog: </a:t>
            </a:r>
            <a:r>
              <a:rPr lang="nl-NL" sz="180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niet serieus bedoeld</a:t>
            </a:r>
            <a:endParaRPr lang="nl-NL" sz="1800" dirty="0">
              <a:effectLst/>
              <a:latin typeface="Segoe UI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sz="1800" b="1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woordspeling: </a:t>
            </a:r>
            <a:r>
              <a:rPr lang="nl-NL" sz="180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grapje met woorden</a:t>
            </a:r>
            <a:endParaRPr lang="nl-NL" sz="1800" dirty="0">
              <a:effectLst/>
              <a:latin typeface="Segoe UI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sz="1800" b="1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 gelegenheid van: </a:t>
            </a:r>
            <a:r>
              <a:rPr lang="nl-NL" sz="180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vanwege, om</a:t>
            </a:r>
            <a:endParaRPr lang="nl-NL" sz="1800" dirty="0">
              <a:effectLst/>
              <a:latin typeface="Segoe UI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sz="1800" b="1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opvliegend: </a:t>
            </a:r>
            <a:r>
              <a:rPr lang="nl-NL" sz="180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snel boos</a:t>
            </a:r>
            <a:endParaRPr lang="nl-NL" sz="1800" dirty="0">
              <a:effectLst/>
              <a:latin typeface="Segoe UI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sz="1800" b="1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lanceren: </a:t>
            </a:r>
            <a:r>
              <a:rPr lang="nl-NL" sz="180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wereld inbrengen</a:t>
            </a:r>
            <a:endParaRPr lang="nl-NL" sz="1800" dirty="0">
              <a:effectLst/>
              <a:latin typeface="Segoe UI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sz="1800" b="1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inschakelen: </a:t>
            </a:r>
            <a:r>
              <a:rPr lang="nl-NL" sz="180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hulp vragen van</a:t>
            </a:r>
            <a:endParaRPr lang="nl-NL" sz="1800" dirty="0">
              <a:effectLst/>
              <a:latin typeface="Segoe UI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sz="1800" b="1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spil: </a:t>
            </a:r>
            <a:r>
              <a:rPr lang="nl-NL" sz="180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belangrijkste, waar alles om draait</a:t>
            </a:r>
            <a:endParaRPr lang="nl-NL" sz="1800" dirty="0">
              <a:effectLst/>
              <a:latin typeface="Segoe UI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7-6-2022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7-6-2022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7-6-2022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7-6-2022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7-6-2022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7-6-2022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7-6-2022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7-6-2022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7-6-2022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7-6-2022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7-6-2022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7-6-2022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9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 err="1">
                <a:solidFill>
                  <a:prstClr val="black"/>
                </a:solidFill>
              </a:rPr>
              <a:t>Semantisatieverhaal</a:t>
            </a:r>
            <a:r>
              <a:rPr lang="nl-NL" sz="1900" u="sng" dirty="0">
                <a:solidFill>
                  <a:prstClr val="black"/>
                </a:solidFill>
              </a:rPr>
              <a:t> B: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800" dirty="0">
                <a:ea typeface="Times New Roman" panose="02020603050405020304" pitchFamily="18" charset="0"/>
                <a:cs typeface="Arial" panose="020B0604020202020204" pitchFamily="34" charset="0"/>
              </a:rPr>
              <a:t>Kennen jullie de strip Jan, Jans en de kinderen? Dat is een strip over de familie Tromp en hun huisdieren. Het staat elke week in het blad de </a:t>
            </a:r>
            <a:r>
              <a:rPr lang="nl-NL" sz="1800" i="1" dirty="0">
                <a:ea typeface="Times New Roman" panose="02020603050405020304" pitchFamily="18" charset="0"/>
                <a:cs typeface="Arial" panose="020B0604020202020204" pitchFamily="34" charset="0"/>
              </a:rPr>
              <a:t>Libelle</a:t>
            </a:r>
            <a:r>
              <a:rPr lang="nl-NL" sz="1800" dirty="0">
                <a:ea typeface="Times New Roman" panose="02020603050405020304" pitchFamily="18" charset="0"/>
                <a:cs typeface="Arial" panose="020B0604020202020204" pitchFamily="34" charset="0"/>
              </a:rPr>
              <a:t>. Dat is een damesblad en heb je misschien wel eens bij de kapper zien liggen. De Libelle werd al in 1934 </a:t>
            </a:r>
            <a:r>
              <a:rPr lang="nl-NL" sz="18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gelanceerd</a:t>
            </a:r>
            <a:r>
              <a:rPr lang="nl-NL" sz="18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18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de wereld ingebracht</a:t>
            </a:r>
            <a:r>
              <a:rPr lang="nl-NL" sz="1800" dirty="0">
                <a:ea typeface="Times New Roman" panose="02020603050405020304" pitchFamily="18" charset="0"/>
                <a:cs typeface="Arial" panose="020B0604020202020204" pitchFamily="34" charset="0"/>
              </a:rPr>
              <a:t>. Maar toen stond de strip er nog niet in. De strip is </a:t>
            </a:r>
            <a:r>
              <a:rPr lang="nl-NL" sz="18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anno</a:t>
            </a:r>
            <a:r>
              <a:rPr lang="nl-NL" sz="1800" dirty="0"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nl-NL" sz="1800" b="1" i="1" dirty="0">
                <a:ea typeface="Times New Roman" panose="02020603050405020304" pitchFamily="18" charset="0"/>
                <a:cs typeface="Arial" panose="020B0604020202020204" pitchFamily="34" charset="0"/>
              </a:rPr>
              <a:t>in het jaar </a:t>
            </a:r>
            <a:r>
              <a:rPr lang="nl-NL" sz="1800" dirty="0">
                <a:ea typeface="Times New Roman" panose="02020603050405020304" pitchFamily="18" charset="0"/>
                <a:cs typeface="Arial" panose="020B0604020202020204" pitchFamily="34" charset="0"/>
              </a:rPr>
              <a:t>- 1970 in het blad terecht gekomen. Dat was </a:t>
            </a:r>
            <a:r>
              <a:rPr lang="nl-NL" sz="18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een slimme zet</a:t>
            </a:r>
            <a:r>
              <a:rPr lang="nl-NL" sz="18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18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een handige manier van doen</a:t>
            </a:r>
            <a:r>
              <a:rPr lang="nl-NL" sz="1800" dirty="0">
                <a:ea typeface="Times New Roman" panose="02020603050405020304" pitchFamily="18" charset="0"/>
                <a:cs typeface="Arial" panose="020B0604020202020204" pitchFamily="34" charset="0"/>
              </a:rPr>
              <a:t>. Want het werd meteen populair en dat is het nog altijd. Al is </a:t>
            </a:r>
            <a:r>
              <a:rPr lang="nl-NL" sz="18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de oplage</a:t>
            </a:r>
            <a:r>
              <a:rPr lang="nl-NL" sz="18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1800" b="1" i="1" dirty="0">
                <a:ea typeface="Times New Roman" panose="02020603050405020304" pitchFamily="18" charset="0"/>
                <a:cs typeface="Arial" panose="020B0604020202020204" pitchFamily="34" charset="0"/>
              </a:rPr>
              <a:t>het aantal tijdschriften dat in één keer gedrukt wordt</a:t>
            </a:r>
            <a:r>
              <a:rPr lang="nl-NL" sz="1800" dirty="0">
                <a:ea typeface="Times New Roman" panose="02020603050405020304" pitchFamily="18" charset="0"/>
                <a:cs typeface="Arial" panose="020B0604020202020204" pitchFamily="34" charset="0"/>
              </a:rPr>
              <a:t>, de laatste jaren wel kleiner geworden. Dat komt waarschijnlijk doordat je nu veel meer online kunt lezen.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800" dirty="0">
                <a:ea typeface="Times New Roman" panose="02020603050405020304" pitchFamily="18" charset="0"/>
                <a:cs typeface="Arial" panose="020B0604020202020204" pitchFamily="34" charset="0"/>
              </a:rPr>
              <a:t>De strip gaat dus over de familie Tromp. Vader Jan, moeder Jans en hun kinderen Karlijn en Catootje. Deze personages heeft de tekenaar bedacht </a:t>
            </a:r>
            <a:r>
              <a:rPr lang="nl-NL" sz="18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met een knipoog</a:t>
            </a:r>
            <a:r>
              <a:rPr lang="nl-NL" sz="1800" dirty="0">
                <a:ea typeface="Times New Roman" panose="02020603050405020304" pitchFamily="18" charset="0"/>
                <a:cs typeface="Arial" panose="020B0604020202020204" pitchFamily="34" charset="0"/>
              </a:rPr>
              <a:t> naar zijn eigen familie. Met een knipoog betekent </a:t>
            </a:r>
            <a:r>
              <a:rPr lang="nl-NL" sz="1800" b="1" i="1" dirty="0">
                <a:ea typeface="Times New Roman" panose="02020603050405020304" pitchFamily="18" charset="0"/>
                <a:cs typeface="Arial" panose="020B0604020202020204" pitchFamily="34" charset="0"/>
              </a:rPr>
              <a:t>niet serieus bedoeld</a:t>
            </a:r>
            <a:r>
              <a:rPr lang="nl-NL" sz="1800" dirty="0">
                <a:ea typeface="Times New Roman" panose="02020603050405020304" pitchFamily="18" charset="0"/>
                <a:cs typeface="Arial" panose="020B0604020202020204" pitchFamily="34" charset="0"/>
              </a:rPr>
              <a:t>. Jans, de moeder, kan nog wel eens </a:t>
            </a:r>
            <a:r>
              <a:rPr lang="nl-NL" sz="18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opvliegend</a:t>
            </a:r>
            <a:r>
              <a:rPr lang="nl-NL" sz="18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1800" b="1" i="1" dirty="0">
                <a:ea typeface="Times New Roman" panose="02020603050405020304" pitchFamily="18" charset="0"/>
                <a:cs typeface="Arial" panose="020B0604020202020204" pitchFamily="34" charset="0"/>
              </a:rPr>
              <a:t>snel boos</a:t>
            </a:r>
            <a:r>
              <a:rPr lang="nl-NL" sz="1800" dirty="0">
                <a:ea typeface="Times New Roman" panose="02020603050405020304" pitchFamily="18" charset="0"/>
                <a:cs typeface="Arial" panose="020B0604020202020204" pitchFamily="34" charset="0"/>
              </a:rPr>
              <a:t>, zijn. Maar meestal komt het aan het einde van het verhaal weer goed. Ze </a:t>
            </a:r>
            <a:r>
              <a:rPr lang="nl-NL" sz="18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schakelt</a:t>
            </a:r>
            <a:r>
              <a:rPr lang="nl-NL" sz="1800" dirty="0">
                <a:ea typeface="Times New Roman" panose="02020603050405020304" pitchFamily="18" charset="0"/>
                <a:cs typeface="Arial" panose="020B0604020202020204" pitchFamily="34" charset="0"/>
              </a:rPr>
              <a:t> dan bijvoorbeeld hulp </a:t>
            </a:r>
            <a:r>
              <a:rPr lang="nl-NL" sz="18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nl-NL" sz="1800" dirty="0">
                <a:ea typeface="Times New Roman" panose="02020603050405020304" pitchFamily="18" charset="0"/>
                <a:cs typeface="Arial" panose="020B0604020202020204" pitchFamily="34" charset="0"/>
              </a:rPr>
              <a:t> van haar man. Inschakelen betekent </a:t>
            </a:r>
            <a:r>
              <a:rPr lang="nl-NL" sz="18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de hulp vragen van</a:t>
            </a:r>
            <a:r>
              <a:rPr lang="nl-NL" sz="18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800" dirty="0">
                <a:ea typeface="Times New Roman" panose="02020603050405020304" pitchFamily="18" charset="0"/>
                <a:cs typeface="Arial" panose="020B0604020202020204" pitchFamily="34" charset="0"/>
              </a:rPr>
              <a:t>Soms gaat de strip helemaal alleen over de rode kater. Hij is dan </a:t>
            </a:r>
            <a:r>
              <a:rPr lang="nl-NL" sz="18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de spil</a:t>
            </a:r>
            <a:r>
              <a:rPr lang="nl-NL" sz="1800" dirty="0">
                <a:ea typeface="Times New Roman" panose="02020603050405020304" pitchFamily="18" charset="0"/>
                <a:cs typeface="Arial" panose="020B0604020202020204" pitchFamily="34" charset="0"/>
              </a:rPr>
              <a:t> van dat verhaal; </a:t>
            </a:r>
            <a:r>
              <a:rPr lang="nl-NL" sz="1800" b="1" i="1" dirty="0">
                <a:ea typeface="Times New Roman" panose="02020603050405020304" pitchFamily="18" charset="0"/>
                <a:cs typeface="Arial" panose="020B0604020202020204" pitchFamily="34" charset="0"/>
              </a:rPr>
              <a:t>het belangrijkste, waar alles om draait</a:t>
            </a:r>
            <a:r>
              <a:rPr lang="nl-NL" sz="1800" dirty="0">
                <a:ea typeface="Times New Roman" panose="02020603050405020304" pitchFamily="18" charset="0"/>
                <a:cs typeface="Arial" panose="020B0604020202020204" pitchFamily="34" charset="0"/>
              </a:rPr>
              <a:t>. De rode kater wordt in de eerste strips Edgar Allen Poes genoemd. Dat is </a:t>
            </a:r>
            <a:r>
              <a:rPr lang="nl-NL" sz="18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een woordspeling</a:t>
            </a:r>
            <a:r>
              <a:rPr lang="nl-NL" sz="1800" dirty="0">
                <a:ea typeface="Times New Roman" panose="02020603050405020304" pitchFamily="18" charset="0"/>
                <a:cs typeface="Arial" panose="020B0604020202020204" pitchFamily="34" charset="0"/>
              </a:rPr>
              <a:t> naar de Engelse dichter Edgar Allen Poe. Een woordspeling is </a:t>
            </a:r>
            <a:r>
              <a:rPr lang="nl-NL" sz="18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een grapje met woorden</a:t>
            </a:r>
            <a:r>
              <a:rPr lang="nl-NL" sz="1800" dirty="0">
                <a:ea typeface="Times New Roman" panose="02020603050405020304" pitchFamily="18" charset="0"/>
                <a:cs typeface="Arial" panose="020B0604020202020204" pitchFamily="34" charset="0"/>
              </a:rPr>
              <a:t>. Later in de strips wordt de kater alleen nog maar ‘de rode kater’ genoemd.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800" dirty="0">
                <a:ea typeface="Times New Roman" panose="02020603050405020304" pitchFamily="18" charset="0"/>
                <a:cs typeface="Arial" panose="020B0604020202020204" pitchFamily="34" charset="0"/>
              </a:rPr>
              <a:t>In 2020 stond de strip 50 jaar in de Libelle. </a:t>
            </a:r>
            <a:r>
              <a:rPr lang="nl-NL" sz="18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Ter gelegenheid van</a:t>
            </a:r>
            <a:r>
              <a:rPr lang="nl-NL" sz="18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1800" b="1" i="1" dirty="0">
                <a:ea typeface="Times New Roman" panose="02020603050405020304" pitchFamily="18" charset="0"/>
                <a:cs typeface="Arial" panose="020B0604020202020204" pitchFamily="34" charset="0"/>
              </a:rPr>
              <a:t>vanwege</a:t>
            </a:r>
            <a:r>
              <a:rPr lang="nl-NL" sz="1800" dirty="0">
                <a:ea typeface="Times New Roman" panose="02020603050405020304" pitchFamily="18" charset="0"/>
                <a:cs typeface="Arial" panose="020B0604020202020204" pitchFamily="34" charset="0"/>
              </a:rPr>
              <a:t>, dit jubileum </a:t>
            </a:r>
            <a:r>
              <a:rPr lang="nl-NL" sz="1800" dirty="0"/>
              <a:t>was er een tentoonstelling in het Museum van de Twintigste Eeuw. Je kon deze tot maart 2022 zien. Wie van jullie heeft deze tentoonstelling misschien gezien?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14510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spil</a:t>
            </a:r>
          </a:p>
        </p:txBody>
      </p:sp>
      <p:pic>
        <p:nvPicPr>
          <p:cNvPr id="4098" name="Picture 2" descr="jan-jans-kinderen-kater-go-with-the-vlo">
            <a:extLst>
              <a:ext uri="{FF2B5EF4-FFF2-40B4-BE49-F238E27FC236}">
                <a16:creationId xmlns:a16="http://schemas.microsoft.com/office/drawing/2014/main" id="{297F2F03-0FA1-473B-A27E-0A841020A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141" y="1844824"/>
            <a:ext cx="7057206" cy="407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ijl: omlaag 1">
            <a:extLst>
              <a:ext uri="{FF2B5EF4-FFF2-40B4-BE49-F238E27FC236}">
                <a16:creationId xmlns:a16="http://schemas.microsoft.com/office/drawing/2014/main" id="{B765FD77-FA73-4577-896A-EA6C228C42E4}"/>
              </a:ext>
            </a:extLst>
          </p:cNvPr>
          <p:cNvSpPr/>
          <p:nvPr/>
        </p:nvSpPr>
        <p:spPr>
          <a:xfrm rot="1200033">
            <a:off x="3790633" y="1005610"/>
            <a:ext cx="648072" cy="144016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3FF4053-74EF-4883-BB1F-EBC6B1D7FFD5}"/>
              </a:ext>
            </a:extLst>
          </p:cNvPr>
          <p:cNvSpPr txBox="1"/>
          <p:nvPr/>
        </p:nvSpPr>
        <p:spPr>
          <a:xfrm>
            <a:off x="5364088" y="6570576"/>
            <a:ext cx="48209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100" dirty="0">
                <a:solidFill>
                  <a:schemeClr val="bg1">
                    <a:lumMod val="75000"/>
                  </a:schemeClr>
                </a:solidFill>
              </a:rPr>
              <a:t>https://gowiththevlo.nl/poep-aan-je-schoen-snik-dag-jan-kruis/</a:t>
            </a:r>
          </a:p>
        </p:txBody>
      </p:sp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woordspeling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75EDB0A-85EA-4324-A4C7-5F7B08D7F86A}"/>
              </a:ext>
            </a:extLst>
          </p:cNvPr>
          <p:cNvSpPr txBox="1"/>
          <p:nvPr/>
        </p:nvSpPr>
        <p:spPr>
          <a:xfrm>
            <a:off x="1691680" y="1772816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>
                <a:solidFill>
                  <a:schemeClr val="accent6">
                    <a:lumMod val="75000"/>
                  </a:schemeClr>
                </a:solidFill>
              </a:rPr>
              <a:t>Edgar Allen Poes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AE4A4F9-6737-41A4-A335-2FD03DB1445E}"/>
              </a:ext>
            </a:extLst>
          </p:cNvPr>
          <p:cNvSpPr txBox="1"/>
          <p:nvPr/>
        </p:nvSpPr>
        <p:spPr>
          <a:xfrm>
            <a:off x="1691680" y="4090090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Edgar Allen Poe</a:t>
            </a:r>
          </a:p>
        </p:txBody>
      </p:sp>
      <p:sp>
        <p:nvSpPr>
          <p:cNvPr id="3" name="Pijl: omlaag 2">
            <a:extLst>
              <a:ext uri="{FF2B5EF4-FFF2-40B4-BE49-F238E27FC236}">
                <a16:creationId xmlns:a16="http://schemas.microsoft.com/office/drawing/2014/main" id="{A49D40DF-2A0A-4D08-B601-87BD3D0B8C12}"/>
              </a:ext>
            </a:extLst>
          </p:cNvPr>
          <p:cNvSpPr/>
          <p:nvPr/>
        </p:nvSpPr>
        <p:spPr>
          <a:xfrm>
            <a:off x="3923928" y="2924944"/>
            <a:ext cx="720080" cy="114457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000" b="1" u="sng" dirty="0">
                <a:latin typeface="Century Gothic" panose="020B0502020202020204" pitchFamily="34" charset="0"/>
              </a:rPr>
              <a:t>ter gelegenheid van</a:t>
            </a:r>
          </a:p>
        </p:txBody>
      </p:sp>
      <p:pic>
        <p:nvPicPr>
          <p:cNvPr id="3" name="Afbeelding 2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0B8C423B-F1E4-4328-BFD1-F52ADFC29E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044" y="1827262"/>
            <a:ext cx="2816143" cy="349150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F469100-334E-4807-A7D4-147D39CDE7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695" y="3476538"/>
            <a:ext cx="5419262" cy="3052851"/>
          </a:xfrm>
          <a:prstGeom prst="rect">
            <a:avLst/>
          </a:prstGeom>
        </p:spPr>
      </p:pic>
      <p:sp>
        <p:nvSpPr>
          <p:cNvPr id="5" name="Pijl: gekromd omlaag 4">
            <a:extLst>
              <a:ext uri="{FF2B5EF4-FFF2-40B4-BE49-F238E27FC236}">
                <a16:creationId xmlns:a16="http://schemas.microsoft.com/office/drawing/2014/main" id="{25525426-EA92-4602-9EE1-029AB4CFDC83}"/>
              </a:ext>
            </a:extLst>
          </p:cNvPr>
          <p:cNvSpPr/>
          <p:nvPr/>
        </p:nvSpPr>
        <p:spPr>
          <a:xfrm rot="1869924">
            <a:off x="3333074" y="1651181"/>
            <a:ext cx="2555669" cy="1152128"/>
          </a:xfrm>
          <a:prstGeom prst="curved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opvliegend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kalm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snel boos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moeder is soms wat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opvliegend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rustig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vader is juist vaak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kalm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488DD0B-C983-4E0F-86F3-F3AE81353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916" y="2564904"/>
            <a:ext cx="3795179" cy="215697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1780E1D-B8BD-498B-9994-428373C291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040" y="2564904"/>
            <a:ext cx="3718044" cy="2118886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FEF0585B-9CA4-42C2-9C82-74AEB45DFE27}"/>
              </a:ext>
            </a:extLst>
          </p:cNvPr>
          <p:cNvSpPr txBox="1"/>
          <p:nvPr/>
        </p:nvSpPr>
        <p:spPr>
          <a:xfrm>
            <a:off x="4932040" y="4422180"/>
            <a:ext cx="48209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100" dirty="0">
                <a:solidFill>
                  <a:schemeClr val="bg1">
                    <a:lumMod val="75000"/>
                  </a:schemeClr>
                </a:solidFill>
              </a:rPr>
              <a:t>https://gowiththevlo.nl/poep-aan-je-schoen-snik-dag-jan-kruis/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5FFC3D5-752F-4C73-A169-1F635C7A4D73}"/>
              </a:ext>
            </a:extLst>
          </p:cNvPr>
          <p:cNvSpPr txBox="1"/>
          <p:nvPr/>
        </p:nvSpPr>
        <p:spPr>
          <a:xfrm>
            <a:off x="407833" y="4509962"/>
            <a:ext cx="48209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100" dirty="0">
                <a:solidFill>
                  <a:schemeClr val="bg1">
                    <a:lumMod val="75000"/>
                  </a:schemeClr>
                </a:solidFill>
              </a:rPr>
              <a:t>https://gowiththevlo.nl/poep-aan-je-schoen-snik-dag-jan-kruis/</a:t>
            </a:r>
          </a:p>
        </p:txBody>
      </p:sp>
    </p:spTree>
    <p:extLst>
      <p:ext uri="{BB962C8B-B14F-4D97-AF65-F5344CB8AC3E}">
        <p14:creationId xmlns:p14="http://schemas.microsoft.com/office/powerpoint/2010/main" val="155461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83502" y="361558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inschakelen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afslaan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de hulp vragen van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moeder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schakelt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vaak de hulp van de vader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hulp niet willen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8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Maar soms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slaat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ze de hulp ook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af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en doet ze het liever alleen.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kstballon: ovaal 1">
            <a:extLst>
              <a:ext uri="{FF2B5EF4-FFF2-40B4-BE49-F238E27FC236}">
                <a16:creationId xmlns:a16="http://schemas.microsoft.com/office/drawing/2014/main" id="{051BC9D9-B222-4CA6-B4F0-2D9378246BD0}"/>
              </a:ext>
            </a:extLst>
          </p:cNvPr>
          <p:cNvSpPr/>
          <p:nvPr/>
        </p:nvSpPr>
        <p:spPr>
          <a:xfrm>
            <a:off x="629106" y="2599536"/>
            <a:ext cx="3384376" cy="2088232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600" dirty="0"/>
              <a:t>Kun je me helpen?</a:t>
            </a:r>
          </a:p>
        </p:txBody>
      </p:sp>
      <p:sp>
        <p:nvSpPr>
          <p:cNvPr id="3" name="Tekstballon: ovaal 2">
            <a:extLst>
              <a:ext uri="{FF2B5EF4-FFF2-40B4-BE49-F238E27FC236}">
                <a16:creationId xmlns:a16="http://schemas.microsoft.com/office/drawing/2014/main" id="{521B77DC-1147-4B37-A48B-0708D429EB3C}"/>
              </a:ext>
            </a:extLst>
          </p:cNvPr>
          <p:cNvSpPr/>
          <p:nvPr/>
        </p:nvSpPr>
        <p:spPr>
          <a:xfrm>
            <a:off x="5364088" y="2592552"/>
            <a:ext cx="3150806" cy="2088232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600" dirty="0"/>
              <a:t>Ik hoef je hulp niet</a:t>
            </a:r>
          </a:p>
        </p:txBody>
      </p:sp>
    </p:spTree>
    <p:extLst>
      <p:ext uri="{BB962C8B-B14F-4D97-AF65-F5344CB8AC3E}">
        <p14:creationId xmlns:p14="http://schemas.microsoft.com/office/powerpoint/2010/main" val="2127755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14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835696" y="396663"/>
            <a:ext cx="4265385" cy="99813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1835696" y="396664"/>
            <a:ext cx="41764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de woordspeling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16822" y="3861049"/>
            <a:ext cx="278702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209238" y="3881821"/>
            <a:ext cx="2994610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200" b="1" dirty="0">
                <a:latin typeface="Century Gothic" panose="020B0502020202020204" pitchFamily="34" charset="0"/>
                <a:ea typeface="Calibri"/>
                <a:cs typeface="Times New Roman"/>
              </a:rPr>
              <a:t>Edgar Allen Poes</a:t>
            </a:r>
            <a:endParaRPr lang="nl-NL" sz="32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344390" y="3717032"/>
            <a:ext cx="2667770" cy="84132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284762" y="3757810"/>
            <a:ext cx="2787025" cy="20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Marco Tornado</a:t>
            </a:r>
          </a:p>
        </p:txBody>
      </p:sp>
      <p:sp>
        <p:nvSpPr>
          <p:cNvPr id="11" name="Text Box 14"/>
          <p:cNvSpPr txBox="1"/>
          <p:nvPr/>
        </p:nvSpPr>
        <p:spPr>
          <a:xfrm>
            <a:off x="6101079" y="3789040"/>
            <a:ext cx="2611399" cy="75608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113125" y="3815648"/>
            <a:ext cx="2611398" cy="41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200" b="1" dirty="0">
                <a:latin typeface="Century Gothic" panose="020B0502020202020204" pitchFamily="34" charset="0"/>
                <a:ea typeface="Calibri"/>
                <a:cs typeface="Times New Roman"/>
              </a:rPr>
              <a:t>Sint Klikolaas</a:t>
            </a:r>
            <a:endParaRPr lang="nl-NL" sz="32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644">
            <a:off x="3874867" y="3428441"/>
            <a:ext cx="152772" cy="441929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2"/>
            <a:ext cx="2520280" cy="151216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4" y="491188"/>
            <a:ext cx="2503476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grapje met woorden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6148" name="Picture 4" descr="Jan, Jans en de kinderen - Rode kater">
            <a:extLst>
              <a:ext uri="{FF2B5EF4-FFF2-40B4-BE49-F238E27FC236}">
                <a16:creationId xmlns:a16="http://schemas.microsoft.com/office/drawing/2014/main" id="{F332E1C0-0FD7-41A5-B7EE-0EA87F50B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999" y="4624905"/>
            <a:ext cx="1367087" cy="201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BF1888F3-28B2-4CA8-BC90-ACC50650AD92}"/>
              </a:ext>
            </a:extLst>
          </p:cNvPr>
          <p:cNvSpPr txBox="1"/>
          <p:nvPr/>
        </p:nvSpPr>
        <p:spPr>
          <a:xfrm>
            <a:off x="165238" y="6451315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900" dirty="0">
                <a:solidFill>
                  <a:schemeClr val="bg1">
                    <a:lumMod val="75000"/>
                  </a:schemeClr>
                </a:solidFill>
              </a:rPr>
              <a:t>http://www.janjans.nl.nu/info/wie-is-wie/rode-kater</a:t>
            </a:r>
          </a:p>
        </p:txBody>
      </p:sp>
      <p:pic>
        <p:nvPicPr>
          <p:cNvPr id="6150" name="Picture 6" descr="Sinterklaaskaarten - Sinterklaas postkaarten - Miauw">
            <a:extLst>
              <a:ext uri="{FF2B5EF4-FFF2-40B4-BE49-F238E27FC236}">
                <a16:creationId xmlns:a16="http://schemas.microsoft.com/office/drawing/2014/main" id="{ECE90DC3-B03F-46B4-B3A2-3A1EF8ECC4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6384" y="4611432"/>
            <a:ext cx="1734508" cy="212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C0BAC10E-146C-406E-804A-9D5FBB6AF560}"/>
              </a:ext>
            </a:extLst>
          </p:cNvPr>
          <p:cNvSpPr txBox="1"/>
          <p:nvPr/>
        </p:nvSpPr>
        <p:spPr>
          <a:xfrm>
            <a:off x="6419824" y="6079463"/>
            <a:ext cx="2713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900" dirty="0">
                <a:solidFill>
                  <a:schemeClr val="bg1">
                    <a:lumMod val="75000"/>
                  </a:schemeClr>
                </a:solidFill>
              </a:rPr>
              <a:t>https://miauw.nu/portfolio-items/sinterklaaskaarten-postkaarten-sinterklaas/</a:t>
            </a:r>
          </a:p>
        </p:txBody>
      </p:sp>
      <p:pic>
        <p:nvPicPr>
          <p:cNvPr id="23" name="Picture 2" descr="Geen fotobeschrijving beschikbaar.">
            <a:extLst>
              <a:ext uri="{FF2B5EF4-FFF2-40B4-BE49-F238E27FC236}">
                <a16:creationId xmlns:a16="http://schemas.microsoft.com/office/drawing/2014/main" id="{5FAEC7EC-C309-48EF-A7F3-433B2F119F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5567" y="4607750"/>
            <a:ext cx="2505414" cy="179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308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3203847" y="476672"/>
            <a:ext cx="2897233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3131840" y="404664"/>
            <a:ext cx="3096344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de spil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16822" y="3710229"/>
            <a:ext cx="2787026" cy="83489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361574" y="3785029"/>
            <a:ext cx="2787026" cy="33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de rode kater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442043" y="3710228"/>
            <a:ext cx="2444750" cy="83489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346763" y="3785029"/>
            <a:ext cx="2611399" cy="45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Donald Duck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101079" y="3861048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101081" y="3861049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Spiderman</a:t>
            </a: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644">
            <a:off x="3874867" y="3428441"/>
            <a:ext cx="152772" cy="441929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2"/>
            <a:ext cx="2520280" cy="187220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4" y="491188"/>
            <a:ext cx="2503476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belangrijkste, waar alles om draait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7" name="Picture 4" descr="Jan, Jans en de kinderen - Rode kater">
            <a:extLst>
              <a:ext uri="{FF2B5EF4-FFF2-40B4-BE49-F238E27FC236}">
                <a16:creationId xmlns:a16="http://schemas.microsoft.com/office/drawing/2014/main" id="{17DBD796-68AD-4EF9-B125-28B5D91F1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999" y="4624905"/>
            <a:ext cx="1367087" cy="201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AEC59EB1-F773-4B62-91D4-8E9402814FB6}"/>
              </a:ext>
            </a:extLst>
          </p:cNvPr>
          <p:cNvSpPr txBox="1"/>
          <p:nvPr/>
        </p:nvSpPr>
        <p:spPr>
          <a:xfrm>
            <a:off x="165238" y="6451315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900" dirty="0">
                <a:solidFill>
                  <a:schemeClr val="bg1">
                    <a:lumMod val="75000"/>
                  </a:schemeClr>
                </a:solidFill>
              </a:rPr>
              <a:t>http://www.janjans.nl.nu/info/wie-is-wie/rode-kater</a:t>
            </a:r>
          </a:p>
        </p:txBody>
      </p:sp>
      <p:pic>
        <p:nvPicPr>
          <p:cNvPr id="7170" name="Picture 2" descr="Donald Duck - Apps on Google Play">
            <a:extLst>
              <a:ext uri="{FF2B5EF4-FFF2-40B4-BE49-F238E27FC236}">
                <a16:creationId xmlns:a16="http://schemas.microsoft.com/office/drawing/2014/main" id="{98D406DF-F112-4A01-89C5-124FC51876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50586" y="4619925"/>
            <a:ext cx="1367087" cy="148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66F0ECAC-FE56-4D54-81CB-A04A10B58ABA}"/>
              </a:ext>
            </a:extLst>
          </p:cNvPr>
          <p:cNvSpPr txBox="1"/>
          <p:nvPr/>
        </p:nvSpPr>
        <p:spPr>
          <a:xfrm>
            <a:off x="3445424" y="6251260"/>
            <a:ext cx="27180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00" dirty="0">
                <a:solidFill>
                  <a:schemeClr val="bg1">
                    <a:lumMod val="75000"/>
                  </a:schemeClr>
                </a:solidFill>
              </a:rPr>
              <a:t>https://play.google.com/store/apps/details?id=nl.dpgmedia.donaldduck&amp;hl=en&amp;gl=US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8BC46247-34D1-4BD5-AE51-12159B9794B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2229" y="4599587"/>
            <a:ext cx="1529097" cy="152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8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341360"/>
            <a:ext cx="2850773" cy="80772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52778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lanceren</a:t>
            </a:r>
            <a:endParaRPr lang="nl-NL" sz="11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66593" y="3951724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groeien</a:t>
            </a:r>
            <a:endParaRPr lang="nl-NL" sz="11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901410" y="3298245"/>
            <a:ext cx="3138805" cy="32536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2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een succes zijn</a:t>
            </a:r>
          </a:p>
        </p:txBody>
      </p:sp>
      <p:sp>
        <p:nvSpPr>
          <p:cNvPr id="11" name="Text Box 14"/>
          <p:cNvSpPr txBox="1"/>
          <p:nvPr/>
        </p:nvSpPr>
        <p:spPr>
          <a:xfrm>
            <a:off x="395536" y="453533"/>
            <a:ext cx="6743434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Libelle werd in 1934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gelanceerd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 De jaren daarna groeide het aantal lezers en nu is het al jaren een succes.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15810" y="5440480"/>
            <a:ext cx="2716030" cy="746435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395536" y="5462436"/>
            <a:ext cx="2664295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de wereld inbrengen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8" name="Picture 2" descr="Libelle is jarig! Dít was het allereerste nummer (in 1934) | Libelle">
            <a:extLst>
              <a:ext uri="{FF2B5EF4-FFF2-40B4-BE49-F238E27FC236}">
                <a16:creationId xmlns:a16="http://schemas.microsoft.com/office/drawing/2014/main" id="{439CBA27-D600-4CDD-A411-D5FD66060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649" y="2364094"/>
            <a:ext cx="2033520" cy="203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9B7568CE-E758-4AE7-9B9A-B556445747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9263" y="2677998"/>
            <a:ext cx="769326" cy="702856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8C9C2209-CAFF-45C9-ADC0-E9C27181BC96}"/>
              </a:ext>
            </a:extLst>
          </p:cNvPr>
          <p:cNvSpPr txBox="1"/>
          <p:nvPr/>
        </p:nvSpPr>
        <p:spPr>
          <a:xfrm>
            <a:off x="1945682" y="2898153"/>
            <a:ext cx="2283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1934</a:t>
            </a:r>
            <a:endParaRPr lang="nl-NL" sz="60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8D28EBF-1622-438E-A56D-EAA47AA610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9235" y="2318441"/>
            <a:ext cx="2033520" cy="1579943"/>
          </a:xfrm>
          <a:prstGeom prst="rect">
            <a:avLst/>
          </a:prstGeom>
        </p:spPr>
      </p:pic>
      <p:pic>
        <p:nvPicPr>
          <p:cNvPr id="22" name="Afbeelding 21" descr="Afbeelding met persoon, groep, mensen&#10;&#10;Automatisch gegenereerde beschrijving">
            <a:extLst>
              <a:ext uri="{FF2B5EF4-FFF2-40B4-BE49-F238E27FC236}">
                <a16:creationId xmlns:a16="http://schemas.microsoft.com/office/drawing/2014/main" id="{B4C4A887-D6C7-4A8F-9D8A-2B5D81C30A8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9019" y="1566887"/>
            <a:ext cx="2537053" cy="169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16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915816" y="2488978"/>
            <a:ext cx="3312368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336951" y="2457722"/>
            <a:ext cx="4101173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oplage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flipH="1">
            <a:off x="4713813" y="1432346"/>
            <a:ext cx="1132205" cy="10725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408503" y="3212976"/>
            <a:ext cx="598805" cy="977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5279915" y="4190241"/>
            <a:ext cx="2316421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5124108" y="4178933"/>
            <a:ext cx="2628033" cy="34351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boek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3513309" y="865910"/>
            <a:ext cx="3178688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608616" y="848505"/>
            <a:ext cx="3083381" cy="36208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tijdschrift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779156" y="4324861"/>
            <a:ext cx="2628033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761615" y="4293096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krant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3253730" y="3188309"/>
            <a:ext cx="5184576" cy="714805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3355456" y="3172861"/>
            <a:ext cx="5517949" cy="32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het aantal dat in één keer gedrukt wordt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9" name="Afbeelding 18" descr="Afbeelding met binnen, verschillende&#10;&#10;Automatisch gegenereerde beschrijving">
            <a:extLst>
              <a:ext uri="{FF2B5EF4-FFF2-40B4-BE49-F238E27FC236}">
                <a16:creationId xmlns:a16="http://schemas.microsoft.com/office/drawing/2014/main" id="{9F6484E0-E849-43A3-B825-61887067127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8" y="1850492"/>
            <a:ext cx="2772950" cy="1835693"/>
          </a:xfrm>
          <a:prstGeom prst="rect">
            <a:avLst/>
          </a:prstGeom>
        </p:spPr>
      </p:pic>
      <p:pic>
        <p:nvPicPr>
          <p:cNvPr id="3" name="Afbeelding 2" descr="Afbeelding met tekst, krant&#10;&#10;Automatisch gegenereerde beschrijving">
            <a:extLst>
              <a:ext uri="{FF2B5EF4-FFF2-40B4-BE49-F238E27FC236}">
                <a16:creationId xmlns:a16="http://schemas.microsoft.com/office/drawing/2014/main" id="{AC79A885-2154-450D-962B-50973C2CE7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2096" y="5103777"/>
            <a:ext cx="2096520" cy="1670430"/>
          </a:xfrm>
          <a:prstGeom prst="rect">
            <a:avLst/>
          </a:prstGeom>
        </p:spPr>
      </p:pic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CC16AD3C-95B1-4252-878F-7743B6B16A2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200" y="4888015"/>
            <a:ext cx="2500644" cy="1670430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3E738468-349D-494C-9B3A-8131D8A2543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339" y="403127"/>
            <a:ext cx="1795533" cy="2226461"/>
          </a:xfrm>
          <a:prstGeom prst="rect">
            <a:avLst/>
          </a:prstGeom>
        </p:spPr>
      </p:pic>
      <p:sp>
        <p:nvSpPr>
          <p:cNvPr id="23" name="Tekstvak 22">
            <a:extLst>
              <a:ext uri="{FF2B5EF4-FFF2-40B4-BE49-F238E27FC236}">
                <a16:creationId xmlns:a16="http://schemas.microsoft.com/office/drawing/2014/main" id="{4D72F349-025E-4400-B0F5-893F5E65B5F2}"/>
              </a:ext>
            </a:extLst>
          </p:cNvPr>
          <p:cNvSpPr txBox="1"/>
          <p:nvPr/>
        </p:nvSpPr>
        <p:spPr>
          <a:xfrm rot="16200000">
            <a:off x="8229947" y="1918116"/>
            <a:ext cx="11368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/>
              <a:t>Bron: libelle.nl</a:t>
            </a:r>
          </a:p>
        </p:txBody>
      </p:sp>
    </p:spTree>
    <p:extLst>
      <p:ext uri="{BB962C8B-B14F-4D97-AF65-F5344CB8AC3E}">
        <p14:creationId xmlns:p14="http://schemas.microsoft.com/office/powerpoint/2010/main" val="573887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</a:t>
            </a:r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23 – 7 juni 2022</a:t>
            </a:r>
            <a:endParaRPr lang="nl-NL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339752" y="2504861"/>
            <a:ext cx="4320479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449404" y="2476919"/>
            <a:ext cx="4101173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slimme zet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flipH="1">
            <a:off x="4713813" y="1432346"/>
            <a:ext cx="1132205" cy="10725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408503" y="3212976"/>
            <a:ext cx="598805" cy="977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5559583" y="4118075"/>
            <a:ext cx="2550844" cy="67907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5244707" y="4162957"/>
            <a:ext cx="3142124" cy="243246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luisterboeken uitbrengen</a:t>
            </a:r>
            <a:endParaRPr lang="nl-NL" sz="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4992238" y="715733"/>
            <a:ext cx="3118189" cy="116788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4656970" y="665157"/>
            <a:ext cx="3659445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400" i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Jan, Jans en de kindere</a:t>
            </a:r>
            <a:r>
              <a:rPr lang="nl-NL" sz="2400" i="1" dirty="0">
                <a:latin typeface="Century Gothic" panose="020B0502020202020204" pitchFamily="34" charset="0"/>
                <a:ea typeface="Calibri"/>
                <a:cs typeface="Times New Roman"/>
              </a:rPr>
              <a:t>n</a:t>
            </a:r>
            <a:r>
              <a:rPr lang="nl-NL" sz="2400" dirty="0">
                <a:latin typeface="Century Gothic" panose="020B0502020202020204" pitchFamily="34" charset="0"/>
                <a:ea typeface="Calibri"/>
                <a:cs typeface="Times New Roman"/>
              </a:rPr>
              <a:t> in </a:t>
            </a:r>
            <a:r>
              <a:rPr lang="nl-NL" sz="2400" i="1" dirty="0">
                <a:latin typeface="Century Gothic" panose="020B0502020202020204" pitchFamily="34" charset="0"/>
                <a:ea typeface="Calibri"/>
                <a:cs typeface="Times New Roman"/>
              </a:rPr>
              <a:t>Libelle </a:t>
            </a:r>
            <a:r>
              <a:rPr lang="nl-NL" sz="2400" dirty="0">
                <a:latin typeface="Century Gothic" panose="020B0502020202020204" pitchFamily="34" charset="0"/>
                <a:ea typeface="Calibri"/>
                <a:cs typeface="Times New Roman"/>
              </a:rPr>
              <a:t>plaatsen</a:t>
            </a:r>
            <a:endParaRPr lang="nl-NL" sz="800" i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568809" y="4110278"/>
            <a:ext cx="2928748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481948" y="4058479"/>
            <a:ext cx="3102471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een ezelsbruggetje gebruiken</a:t>
            </a:r>
            <a:endParaRPr lang="nl-NL" sz="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627784" y="3212976"/>
            <a:ext cx="5661965" cy="49635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654450" y="3188321"/>
            <a:ext cx="5661965" cy="36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de handige manier van doen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9" name="Afbeelding 18" descr="Afbeelding met persoon, bril&#10;&#10;Automatisch gegenereerde beschrijving">
            <a:extLst>
              <a:ext uri="{FF2B5EF4-FFF2-40B4-BE49-F238E27FC236}">
                <a16:creationId xmlns:a16="http://schemas.microsoft.com/office/drawing/2014/main" id="{46E84D04-AB2C-4C02-A9DC-D6880F5F01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605" y="2197977"/>
            <a:ext cx="2072206" cy="1382162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506B1D70-6A85-433E-86B6-B58BC91CD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3977" y="257113"/>
            <a:ext cx="1632086" cy="216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BAFDFB43-6B24-43A7-B1DF-E5FD466F0D96}"/>
              </a:ext>
            </a:extLst>
          </p:cNvPr>
          <p:cNvSpPr txBox="1"/>
          <p:nvPr/>
        </p:nvSpPr>
        <p:spPr>
          <a:xfrm rot="16200000">
            <a:off x="2030689" y="1130783"/>
            <a:ext cx="22494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600" dirty="0">
                <a:solidFill>
                  <a:schemeClr val="bg1">
                    <a:lumMod val="75000"/>
                  </a:schemeClr>
                </a:solidFill>
              </a:rPr>
              <a:t>https://www.akim.nl/Images/Dynamic/full/Stripshop.Publication/417579/57757-jan-jans-en-de-kinderen-diversen-libelle-met-eerste-jan-jans-en-de-kinderen-softcover-de-spaarnestad.jpg</a:t>
            </a:r>
          </a:p>
        </p:txBody>
      </p:sp>
      <p:pic>
        <p:nvPicPr>
          <p:cNvPr id="1026" name="Picture 2" descr="Uitleg over 't Kofschip – Basisschool 't Klinket | Koudekerke">
            <a:extLst>
              <a:ext uri="{FF2B5EF4-FFF2-40B4-BE49-F238E27FC236}">
                <a16:creationId xmlns:a16="http://schemas.microsoft.com/office/drawing/2014/main" id="{46762C4F-96FF-492E-AA6A-8F454A5A7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996" y="4932250"/>
            <a:ext cx="2020981" cy="151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D4B3BAF9-EA5E-4102-8259-F8AD043C6EF0}"/>
              </a:ext>
            </a:extLst>
          </p:cNvPr>
          <p:cNvSpPr txBox="1"/>
          <p:nvPr/>
        </p:nvSpPr>
        <p:spPr>
          <a:xfrm>
            <a:off x="1165583" y="6412419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900" dirty="0">
                <a:solidFill>
                  <a:schemeClr val="bg1">
                    <a:lumMod val="75000"/>
                  </a:schemeClr>
                </a:solidFill>
              </a:rPr>
              <a:t>https://www.cbsklinket.nl/uitleg-over-t-kofschip/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072DE38-058D-4E77-8AE4-908F6AF582D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362" y="4902892"/>
            <a:ext cx="2723342" cy="161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17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anno</a:t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 dirty="0">
                <a:latin typeface="Century Gothic" panose="020B0502020202020204" pitchFamily="34" charset="0"/>
              </a:rPr>
              <a:t>in het jaar</a:t>
            </a:r>
          </a:p>
          <a:p>
            <a:pPr fontAlgn="t"/>
            <a:endParaRPr lang="nl-NL" sz="4400" dirty="0">
              <a:latin typeface="Century Gothic" panose="020B0502020202020204" pitchFamily="34" charset="0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4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36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De strip is </a:t>
            </a:r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anno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1970 in het tijdschrift terecht gekomen.</a:t>
            </a:r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431649F-2DEA-480D-AA91-94D54F452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1072" y="817813"/>
            <a:ext cx="3531981" cy="469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E24F171-5D5F-470E-AD8F-103EE44106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7988" y="2519928"/>
            <a:ext cx="1896140" cy="1732312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EDCDAFE0-6B65-4F89-8CB6-B3F78D7F1ED6}"/>
              </a:ext>
            </a:extLst>
          </p:cNvPr>
          <p:cNvSpPr txBox="1"/>
          <p:nvPr/>
        </p:nvSpPr>
        <p:spPr>
          <a:xfrm>
            <a:off x="2755170" y="3163777"/>
            <a:ext cx="184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1970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6577670-CC76-4EC7-8DA5-B59426A9C738}"/>
              </a:ext>
            </a:extLst>
          </p:cNvPr>
          <p:cNvSpPr txBox="1"/>
          <p:nvPr/>
        </p:nvSpPr>
        <p:spPr>
          <a:xfrm>
            <a:off x="4139952" y="5140410"/>
            <a:ext cx="4820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900" dirty="0">
                <a:solidFill>
                  <a:schemeClr val="bg1">
                    <a:lumMod val="75000"/>
                  </a:schemeClr>
                </a:solidFill>
              </a:rPr>
              <a:t>https://www.akim.nl/Images/Dynamic/full/Stripshop.Publication/417579/57757-jan-jans-en-de-kinderen-diversen-libelle-met-eerste-jan-jans-en-de-kinderen-softcover-de-spaarnestad.jpg</a:t>
            </a:r>
          </a:p>
        </p:txBody>
      </p:sp>
    </p:spTree>
    <p:extLst>
      <p:ext uri="{BB962C8B-B14F-4D97-AF65-F5344CB8AC3E}">
        <p14:creationId xmlns:p14="http://schemas.microsoft.com/office/powerpoint/2010/main" val="456854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met een knipoog</a:t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 dirty="0">
                <a:latin typeface="Century Gothic" panose="020B0502020202020204" pitchFamily="34" charset="0"/>
              </a:rPr>
              <a:t>niet serieus bedoeld</a:t>
            </a:r>
          </a:p>
          <a:p>
            <a:pPr fontAlgn="t"/>
            <a:endParaRPr lang="nl-NL" sz="4400" dirty="0">
              <a:latin typeface="Century Gothic" panose="020B0502020202020204" pitchFamily="34" charset="0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4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36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De personages heeft de tekenaar bedacht </a:t>
            </a:r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met een knipoog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naar zijn eigen gezin.</a:t>
            </a:r>
            <a:r>
              <a:rPr lang="nl-NL" sz="28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19058B2-DB38-463F-8BCB-2BE6EE941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316" y="2725342"/>
            <a:ext cx="2811818" cy="267845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5BFE5B5-DECB-487D-81FA-6DC680897E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966414"/>
            <a:ext cx="2664296" cy="3529623"/>
          </a:xfrm>
          <a:prstGeom prst="rect">
            <a:avLst/>
          </a:prstGeom>
        </p:spPr>
      </p:pic>
      <p:sp>
        <p:nvSpPr>
          <p:cNvPr id="9" name="Pijl: gekromd omlaag 8">
            <a:extLst>
              <a:ext uri="{FF2B5EF4-FFF2-40B4-BE49-F238E27FC236}">
                <a16:creationId xmlns:a16="http://schemas.microsoft.com/office/drawing/2014/main" id="{BDC603FD-932E-4A28-B444-B5B6605DA26F}"/>
              </a:ext>
            </a:extLst>
          </p:cNvPr>
          <p:cNvSpPr/>
          <p:nvPr/>
        </p:nvSpPr>
        <p:spPr>
          <a:xfrm>
            <a:off x="3275856" y="1844824"/>
            <a:ext cx="2664295" cy="788274"/>
          </a:xfrm>
          <a:prstGeom prst="curved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56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ter gelegenheid van</a:t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 dirty="0">
                <a:latin typeface="Century Gothic" panose="020B0502020202020204" pitchFamily="34" charset="0"/>
              </a:rPr>
              <a:t>vanwege, om</a:t>
            </a:r>
          </a:p>
          <a:p>
            <a:pPr fontAlgn="t"/>
            <a:endParaRPr lang="nl-NL" sz="4400" dirty="0">
              <a:latin typeface="Century Gothic" panose="020B0502020202020204" pitchFamily="34" charset="0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4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40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In 2020 stond de strip 50 jaar in de Libelle. </a:t>
            </a:r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Ter gelegenheid van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dit jubileum was er een tentoonstelling.</a:t>
            </a:r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Afbeelding 4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695D1DE2-8E43-4108-9812-B782957AC8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614" y="1933219"/>
            <a:ext cx="2412901" cy="299156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99EEE69-1409-4654-B50C-23B1DC8377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6372" y="2727546"/>
            <a:ext cx="4418222" cy="2488932"/>
          </a:xfrm>
          <a:prstGeom prst="rect">
            <a:avLst/>
          </a:prstGeom>
        </p:spPr>
      </p:pic>
      <p:sp>
        <p:nvSpPr>
          <p:cNvPr id="9" name="Pijl: gekromd omlaag 8">
            <a:extLst>
              <a:ext uri="{FF2B5EF4-FFF2-40B4-BE49-F238E27FC236}">
                <a16:creationId xmlns:a16="http://schemas.microsoft.com/office/drawing/2014/main" id="{C494E3C9-3D11-446F-8225-E96B7F475072}"/>
              </a:ext>
            </a:extLst>
          </p:cNvPr>
          <p:cNvSpPr/>
          <p:nvPr/>
        </p:nvSpPr>
        <p:spPr>
          <a:xfrm rot="1869924">
            <a:off x="3119097" y="2129901"/>
            <a:ext cx="2102194" cy="770146"/>
          </a:xfrm>
          <a:prstGeom prst="curved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05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lanceren</a:t>
            </a:r>
          </a:p>
        </p:txBody>
      </p:sp>
      <p:pic>
        <p:nvPicPr>
          <p:cNvPr id="1026" name="Picture 2" descr="Libelle is jarig! Dít was het allereerste nummer (in 1934) | Libelle">
            <a:extLst>
              <a:ext uri="{FF2B5EF4-FFF2-40B4-BE49-F238E27FC236}">
                <a16:creationId xmlns:a16="http://schemas.microsoft.com/office/drawing/2014/main" id="{D18A6826-F351-4D70-AE6C-8A05755AD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5548" y="1307840"/>
            <a:ext cx="5301208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6310C40-3048-43E5-BD33-444BD3CBFBDC}"/>
              </a:ext>
            </a:extLst>
          </p:cNvPr>
          <p:cNvSpPr txBox="1"/>
          <p:nvPr/>
        </p:nvSpPr>
        <p:spPr>
          <a:xfrm>
            <a:off x="4572000" y="6385910"/>
            <a:ext cx="482092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100" dirty="0">
                <a:solidFill>
                  <a:schemeClr val="bg1">
                    <a:lumMod val="75000"/>
                  </a:schemeClr>
                </a:solidFill>
              </a:rPr>
              <a:t>https://www.libelle.nl/persoonlijk/libelle-is-jarig-dit-was-het-allereerste-nummer-in-1934~b0d679ce/?</a:t>
            </a:r>
            <a:r>
              <a:rPr lang="nl-NL" sz="800" dirty="0">
                <a:solidFill>
                  <a:schemeClr val="bg1">
                    <a:lumMod val="75000"/>
                  </a:schemeClr>
                </a:solidFill>
              </a:rPr>
              <a:t>referrer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</a:rPr>
              <a:t>=https%3A%2F%2Fwww.google.com%2F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A135023-F700-4C19-B5E2-075CB32EB2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192" y="2224826"/>
            <a:ext cx="2005565" cy="183228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53B7D4B-CB34-448D-8D61-1EE2FEA771F3}"/>
              </a:ext>
            </a:extLst>
          </p:cNvPr>
          <p:cNvSpPr txBox="1"/>
          <p:nvPr/>
        </p:nvSpPr>
        <p:spPr>
          <a:xfrm>
            <a:off x="6444208" y="2920437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1934</a:t>
            </a:r>
          </a:p>
        </p:txBody>
      </p:sp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anno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A8F186E-3B7F-4D83-8E1D-9CAE6BA9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4405" y="836712"/>
            <a:ext cx="4165451" cy="553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25D28E0-368C-471D-843A-F118E66BA682}"/>
              </a:ext>
            </a:extLst>
          </p:cNvPr>
          <p:cNvSpPr txBox="1"/>
          <p:nvPr/>
        </p:nvSpPr>
        <p:spPr>
          <a:xfrm>
            <a:off x="4305424" y="6370152"/>
            <a:ext cx="4820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900" dirty="0">
                <a:solidFill>
                  <a:schemeClr val="bg1">
                    <a:lumMod val="75000"/>
                  </a:schemeClr>
                </a:solidFill>
              </a:rPr>
              <a:t>https://www.akim.nl/Images/Dynamic/full/Stripshop.Publication/417579/57757-jan-jans-en-de-kinderen-diversen-libelle-met-eerste-jan-jans-en-de-kinderen-softcover-de-spaarnestad.jpg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2D95056-677F-4460-BE96-1782DED8BF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2316796"/>
            <a:ext cx="2434773" cy="222440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AECD762-E33A-4DB1-B083-7BF1B99B9444}"/>
              </a:ext>
            </a:extLst>
          </p:cNvPr>
          <p:cNvSpPr txBox="1"/>
          <p:nvPr/>
        </p:nvSpPr>
        <p:spPr>
          <a:xfrm>
            <a:off x="1259632" y="3140968"/>
            <a:ext cx="24482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/>
              <a:t>1970</a:t>
            </a:r>
          </a:p>
        </p:txBody>
      </p:sp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slimme zet</a:t>
            </a:r>
          </a:p>
        </p:txBody>
      </p:sp>
      <p:pic>
        <p:nvPicPr>
          <p:cNvPr id="3" name="Afbeelding 2" descr="Afbeelding met persoon, bril&#10;&#10;Automatisch gegenereerde beschrijving">
            <a:extLst>
              <a:ext uri="{FF2B5EF4-FFF2-40B4-BE49-F238E27FC236}">
                <a16:creationId xmlns:a16="http://schemas.microsoft.com/office/drawing/2014/main" id="{91C29674-24AA-458E-AA8E-76854B8606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484784"/>
            <a:ext cx="7449103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oplage</a:t>
            </a:r>
          </a:p>
        </p:txBody>
      </p:sp>
      <p:pic>
        <p:nvPicPr>
          <p:cNvPr id="3" name="Afbeelding 2" descr="Afbeelding met binnen, verschillende&#10;&#10;Automatisch gegenereerde beschrijving">
            <a:extLst>
              <a:ext uri="{FF2B5EF4-FFF2-40B4-BE49-F238E27FC236}">
                <a16:creationId xmlns:a16="http://schemas.microsoft.com/office/drawing/2014/main" id="{C51485B4-A03D-4824-8175-084B081177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601" y="1412776"/>
            <a:ext cx="7496797" cy="496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met een knipoog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60BEF91-A66C-4D0E-98D5-BBC475144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2265596"/>
            <a:ext cx="3528392" cy="336103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2E42EB3-46D9-499D-A839-E874C65E8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838799"/>
            <a:ext cx="3343275" cy="4429125"/>
          </a:xfrm>
          <a:prstGeom prst="rect">
            <a:avLst/>
          </a:prstGeom>
        </p:spPr>
      </p:pic>
      <p:sp>
        <p:nvSpPr>
          <p:cNvPr id="8" name="Pijl: gekromd omlaag 7">
            <a:extLst>
              <a:ext uri="{FF2B5EF4-FFF2-40B4-BE49-F238E27FC236}">
                <a16:creationId xmlns:a16="http://schemas.microsoft.com/office/drawing/2014/main" id="{F5CEA038-1BC3-4E14-AD65-B36DC3CA90A3}"/>
              </a:ext>
            </a:extLst>
          </p:cNvPr>
          <p:cNvSpPr/>
          <p:nvPr/>
        </p:nvSpPr>
        <p:spPr>
          <a:xfrm>
            <a:off x="3275909" y="1361963"/>
            <a:ext cx="2555669" cy="1152128"/>
          </a:xfrm>
          <a:prstGeom prst="curved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FF66266-2A5D-4FCE-9515-935B906905EB}"/>
              </a:ext>
            </a:extLst>
          </p:cNvPr>
          <p:cNvSpPr txBox="1"/>
          <p:nvPr/>
        </p:nvSpPr>
        <p:spPr>
          <a:xfrm>
            <a:off x="5292080" y="6530266"/>
            <a:ext cx="48209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100" dirty="0">
                <a:solidFill>
                  <a:schemeClr val="bg1">
                    <a:lumMod val="75000"/>
                  </a:schemeClr>
                </a:solidFill>
              </a:rPr>
              <a:t>https://gowiththevlo.nl/poep-aan-je-schoen-snik-dag-jan-kruis/</a:t>
            </a:r>
          </a:p>
        </p:txBody>
      </p:sp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opvliegend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137774A-2964-4BEB-9AD5-271B9DDEE5EA}"/>
              </a:ext>
            </a:extLst>
          </p:cNvPr>
          <p:cNvSpPr txBox="1"/>
          <p:nvPr/>
        </p:nvSpPr>
        <p:spPr>
          <a:xfrm>
            <a:off x="5364088" y="6570576"/>
            <a:ext cx="48209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100" dirty="0">
                <a:solidFill>
                  <a:schemeClr val="bg1">
                    <a:lumMod val="75000"/>
                  </a:schemeClr>
                </a:solidFill>
              </a:rPr>
              <a:t>https://gowiththevlo.nl/poep-aan-je-schoen-snik-dag-jan-kruis/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1EFA78A-F9D9-4CB2-A955-E7970A02A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132856"/>
            <a:ext cx="5212407" cy="296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inschakelen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35FBC24-E945-46A5-9DEC-5F222B9E2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435" y="2132856"/>
            <a:ext cx="4857130" cy="276804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7E40A91-2FBA-496F-B971-9D7D09763904}"/>
              </a:ext>
            </a:extLst>
          </p:cNvPr>
          <p:cNvSpPr txBox="1"/>
          <p:nvPr/>
        </p:nvSpPr>
        <p:spPr>
          <a:xfrm>
            <a:off x="5364088" y="6570576"/>
            <a:ext cx="48209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100" dirty="0">
                <a:solidFill>
                  <a:schemeClr val="bg1">
                    <a:lumMod val="75000"/>
                  </a:schemeClr>
                </a:solidFill>
              </a:rPr>
              <a:t>https://gowiththevlo.nl/poep-aan-je-schoen-snik-dag-jan-kruis/</a:t>
            </a:r>
          </a:p>
        </p:txBody>
      </p:sp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2544</TotalTime>
  <Words>1040</Words>
  <Application>Microsoft Office PowerPoint</Application>
  <PresentationFormat>Diavoorstelling (4:3)</PresentationFormat>
  <Paragraphs>214</Paragraphs>
  <Slides>23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Segoe UI Light</vt:lpstr>
      <vt:lpstr>Verdana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Harmsel, Marjan ter</cp:lastModifiedBy>
  <cp:revision>549</cp:revision>
  <dcterms:created xsi:type="dcterms:W3CDTF">2021-06-08T06:13:59Z</dcterms:created>
  <dcterms:modified xsi:type="dcterms:W3CDTF">2022-06-07T10:22:53Z</dcterms:modified>
</cp:coreProperties>
</file>