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05" r:id="rId2"/>
    <p:sldId id="548" r:id="rId3"/>
    <p:sldId id="1494" r:id="rId4"/>
    <p:sldId id="1495" r:id="rId5"/>
    <p:sldId id="1496" r:id="rId6"/>
    <p:sldId id="1497" r:id="rId7"/>
    <p:sldId id="1498" r:id="rId8"/>
    <p:sldId id="1499" r:id="rId9"/>
    <p:sldId id="1506" r:id="rId10"/>
    <p:sldId id="1500" r:id="rId11"/>
    <p:sldId id="1501" r:id="rId12"/>
    <p:sldId id="1502" r:id="rId13"/>
    <p:sldId id="934" r:id="rId14"/>
    <p:sldId id="1492" r:id="rId15"/>
    <p:sldId id="259" r:id="rId16"/>
    <p:sldId id="1493" r:id="rId17"/>
    <p:sldId id="1503" r:id="rId18"/>
    <p:sldId id="263" r:id="rId19"/>
    <p:sldId id="1486" r:id="rId20"/>
    <p:sldId id="1487" r:id="rId21"/>
    <p:sldId id="1504" r:id="rId22"/>
    <p:sldId id="1488" r:id="rId23"/>
    <p:sldId id="1507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05"/>
            <p14:sldId id="548"/>
            <p14:sldId id="1494"/>
            <p14:sldId id="1495"/>
            <p14:sldId id="1496"/>
            <p14:sldId id="1497"/>
            <p14:sldId id="1498"/>
            <p14:sldId id="1499"/>
            <p14:sldId id="1506"/>
            <p14:sldId id="1500"/>
            <p14:sldId id="1501"/>
            <p14:sldId id="1502"/>
            <p14:sldId id="934"/>
            <p14:sldId id="1492"/>
            <p14:sldId id="259"/>
            <p14:sldId id="1493"/>
            <p14:sldId id="1503"/>
            <p14:sldId id="263"/>
            <p14:sldId id="1486"/>
            <p14:sldId id="1487"/>
            <p14:sldId id="1504"/>
            <p14:sldId id="1488"/>
            <p14:sldId id="1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3543" autoAdjust="0"/>
  </p:normalViewPr>
  <p:slideViewPr>
    <p:cSldViewPr>
      <p:cViewPr varScale="1">
        <p:scale>
          <a:sx n="71" d="100"/>
          <a:sy n="71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nl-NL" b="1" dirty="0"/>
              <a:t>Woordenoverzicht</a:t>
            </a:r>
          </a:p>
          <a:p>
            <a:pPr fontAlgn="t"/>
            <a:endParaRPr lang="nl-NL" dirty="0"/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tolerant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gezegd van iemand die mensen vrijlaat om anders te denken of te doen dan hijzelf, verdraagzaam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verbinden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samenbrengen, verenigen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leus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korte en krachtige zin die precies omschrijft wat je vindt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noodzaak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dringend nodig is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zich uitspreken (over, voor, tegen)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mening of oordeel geven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verschijnsel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zich voordoet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lof oogsten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bewondering en waardering krijgen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zich gesterkt voelen door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zich aangemoedigd voelen door, zich krachtig voelen door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geaardheid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hebben van een bepaalde aard, karaktertrek of eigenschap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nadrukkelijk = 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duidelijk en met kracht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27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496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4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31-5-2022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ik naar school fiets, kom ik altijd door een tunneltje. Op de muren van dat tunneltje staat heel veel graffiti. Het is een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verschijnsel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 je veel ziet: Tunnels met graffiti. Een verschijnsel is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zich voordoet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Op sommige plekken mag iedereen graffiti spuiten. En zo is dit fietstunneltje één groot kunstwerk eigenlijk. Het samenwerken aan het kunstwerk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verbindt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mensen; het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brengt mensen samen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meeste kunstwerken daar zijn echt prachtig! Samenwerken betekent ook dat je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moet zijn naar elkaar. Je bent tolerant,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verdraagzaam, als je mensen vrijlaat om anders te denken of te doen dan jijzelf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dit geval is het dus belangrijk dat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elkaars kunstwerk altijd respecteert. Dit fietstunneltje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oogstte veel lof</a:t>
            </a:r>
            <a:r>
              <a:rPr lang="nl-NL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krijgt dus veel bewondering en waardering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Veel mensen vinden het prachtig en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spreken zich hierover uit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Ze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geven hun mening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Vorige week zag ik ineens dat er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leus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gespoten op de muur. Een leus is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korte en krachtige zin die precies omschrijft wat je vindt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“Homo’s zijn stom!” stond er. Echt verschrikkelijk. Er werd in de straat veel over gepraat. Dit soort leuzen over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geaardheid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kunnen écht niet. </a:t>
            </a: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geaardheid betekent</a:t>
            </a:r>
            <a:r>
              <a:rPr lang="nl-NL" sz="1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het hebben van een bepaalde aard, karaktertrek of eigenschap</a:t>
            </a: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tolereren het niet en willen dat het verwijderd wordt uit de fietstunnel. We vinden het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noodzaak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 dit gebeurt. Een noodzaak is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dringend nodig is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We hebben een jonge graffiti-spuiter gevraagd of hij het kunstwerk kan herstellen. En hebben hem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nadrukkelijk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duidelijk en met kracht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gevraagd het zo te herstellen dat je van de vreselijke leus niets meer ziet. Vanmorgen zag ik de leus nog staan</a:t>
            </a: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Ik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hoop dat hij heel binnenkort weg is. Ik hoop dat homoseksuelen 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zich gesterkt zullen voelen</a:t>
            </a: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zich krachtig en aangemoedigd voelen</a:t>
            </a: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ze zien dat deze vreselijke leus niet meer te zien is. 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7008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noodzakelijk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E1F4036-3AA7-4DF3-9039-D011CB968A23}"/>
              </a:ext>
            </a:extLst>
          </p:cNvPr>
          <p:cNvGrpSpPr/>
          <p:nvPr/>
        </p:nvGrpSpPr>
        <p:grpSpPr>
          <a:xfrm>
            <a:off x="251520" y="1340768"/>
            <a:ext cx="8262664" cy="5283227"/>
            <a:chOff x="251520" y="1340768"/>
            <a:chExt cx="8262664" cy="5283227"/>
          </a:xfrm>
        </p:grpSpPr>
        <p:pic>
          <p:nvPicPr>
            <p:cNvPr id="3" name="Afbeelding 2" descr="Afbeelding met tekst&#10;&#10;Automatisch gegenereerde beschrijving">
              <a:extLst>
                <a:ext uri="{FF2B5EF4-FFF2-40B4-BE49-F238E27FC236}">
                  <a16:creationId xmlns:a16="http://schemas.microsoft.com/office/drawing/2014/main" id="{5C6D5C86-9130-4460-83CD-DA1E67A5B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304" y="1340768"/>
              <a:ext cx="7920880" cy="5283227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FF9B8C29-788D-418C-A6D4-F27C99275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66" t="21266" r="20254" b="22913"/>
            <a:stretch/>
          </p:blipFill>
          <p:spPr>
            <a:xfrm>
              <a:off x="251520" y="1340768"/>
              <a:ext cx="2187672" cy="208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39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nadrukkelijk</a:t>
            </a:r>
          </a:p>
        </p:txBody>
      </p:sp>
      <p:pic>
        <p:nvPicPr>
          <p:cNvPr id="3" name="Afbeelding 2" descr="Afbeelding met persoon, muur, binnen, kostuum&#10;&#10;Automatisch gegenereerde beschrijving">
            <a:extLst>
              <a:ext uri="{FF2B5EF4-FFF2-40B4-BE49-F238E27FC236}">
                <a16:creationId xmlns:a16="http://schemas.microsoft.com/office/drawing/2014/main" id="{DB8AB7B0-391E-4D76-9E4B-3A9A27912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632848" cy="5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gesterkt voelen door</a:t>
            </a:r>
          </a:p>
        </p:txBody>
      </p:sp>
      <p:pic>
        <p:nvPicPr>
          <p:cNvPr id="3" name="Afbeelding 2" descr="Afbeelding met lucht, persoon, buiten&#10;&#10;Automatisch gegenereerde beschrijving">
            <a:extLst>
              <a:ext uri="{FF2B5EF4-FFF2-40B4-BE49-F238E27FC236}">
                <a16:creationId xmlns:a16="http://schemas.microsoft.com/office/drawing/2014/main" id="{AA8137D4-20E0-4094-BBD7-8484D14B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334139"/>
            <a:ext cx="6467174" cy="4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3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99791" y="476672"/>
            <a:ext cx="3223974" cy="1008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195736" y="476672"/>
            <a:ext cx="41044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leus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616" y="3881822"/>
            <a:ext cx="3977352" cy="66330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5496" y="4007537"/>
            <a:ext cx="4499724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positieve leus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630115" y="3861048"/>
            <a:ext cx="424545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572000" y="3871996"/>
            <a:ext cx="433563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kwetsende leus</a:t>
            </a: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19442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47383" cy="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korte en krachtige zin die precies omschrijft wat je vindt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CB9FA234-9FD6-4C14-929C-B38B56701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t="17505" r="15350" b="19550"/>
          <a:stretch/>
        </p:blipFill>
        <p:spPr bwMode="auto">
          <a:xfrm>
            <a:off x="1302734" y="4650572"/>
            <a:ext cx="1641989" cy="13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973FD73-D7A6-4B0C-A5B4-043CE2427DC4}"/>
              </a:ext>
            </a:extLst>
          </p:cNvPr>
          <p:cNvSpPr txBox="1"/>
          <p:nvPr/>
        </p:nvSpPr>
        <p:spPr>
          <a:xfrm>
            <a:off x="5053169" y="479715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FF99CC"/>
                </a:solidFill>
                <a:latin typeface="Chiller" panose="04020404031007020602" pitchFamily="82" charset="0"/>
              </a:rPr>
              <a:t>Homo</a:t>
            </a:r>
            <a:r>
              <a:rPr lang="nl-NL" sz="4000" dirty="0">
                <a:solidFill>
                  <a:srgbClr val="FF99CC"/>
                </a:solidFill>
                <a:latin typeface="Chiller" panose="04020404031007020602" pitchFamily="82" charset="0"/>
              </a:rPr>
              <a:t>’</a:t>
            </a:r>
            <a:r>
              <a:rPr lang="nl-NL" sz="4800" dirty="0">
                <a:solidFill>
                  <a:srgbClr val="FF99CC"/>
                </a:solidFill>
                <a:latin typeface="Chiller" panose="04020404031007020602" pitchFamily="82" charset="0"/>
              </a:rPr>
              <a:t>s zijn stom!</a:t>
            </a:r>
          </a:p>
        </p:txBody>
      </p:sp>
    </p:spTree>
    <p:extLst>
      <p:ext uri="{BB962C8B-B14F-4D97-AF65-F5344CB8AC3E}">
        <p14:creationId xmlns:p14="http://schemas.microsoft.com/office/powerpoint/2010/main" val="3643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03648" y="476671"/>
            <a:ext cx="4697433" cy="7238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963143" y="411469"/>
            <a:ext cx="56250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verschijnsel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31520" y="3881822"/>
            <a:ext cx="2988352" cy="64216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35405" y="4007537"/>
            <a:ext cx="3325827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graffitikunst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148064" y="3861048"/>
            <a:ext cx="356441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148064" y="3871996"/>
            <a:ext cx="356441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homofobie</a:t>
            </a: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8640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556391"/>
            <a:ext cx="2647383" cy="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zich voordoet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Picture 2" descr="Leake Street Arches (Londen) - 2022 Alles wat u moet weten VOORDAT je gaat  - Tripadvisor">
            <a:extLst>
              <a:ext uri="{FF2B5EF4-FFF2-40B4-BE49-F238E27FC236}">
                <a16:creationId xmlns:a16="http://schemas.microsoft.com/office/drawing/2014/main" id="{24AECAD0-254E-42AB-BB79-C70AD51B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10" y="4670840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BA52F1E7-8187-4BE4-93A8-33D298286A3F}"/>
              </a:ext>
            </a:extLst>
          </p:cNvPr>
          <p:cNvSpPr txBox="1"/>
          <p:nvPr/>
        </p:nvSpPr>
        <p:spPr>
          <a:xfrm>
            <a:off x="431520" y="5852011"/>
            <a:ext cx="334839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https://www.tripadvisor.nl/Attraction_Review-g186338-d5555207-Reviews-Leake_Street_Arches-London_England.html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DC27B7-961F-4AF0-9D22-6BFC7B29E1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478" y="4654127"/>
            <a:ext cx="1524000" cy="1319784"/>
          </a:xfrm>
          <a:prstGeom prst="rect">
            <a:avLst/>
          </a:prstGeom>
        </p:spPr>
      </p:pic>
      <p:pic>
        <p:nvPicPr>
          <p:cNvPr id="23" name="Afbeelding 22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2EF6A0E9-A17B-4804-BC16-F53120CAD3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75" y="4717289"/>
            <a:ext cx="1786615" cy="11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03648" y="476671"/>
            <a:ext cx="4697433" cy="7238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963143" y="411469"/>
            <a:ext cx="56250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geaardheid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04234" y="3745890"/>
            <a:ext cx="2855598" cy="61921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-36512" y="3845817"/>
            <a:ext cx="3325827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boosaardig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616098" y="3745890"/>
            <a:ext cx="3397512" cy="61921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544090" y="3717032"/>
            <a:ext cx="356441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homoseksueel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17094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556391"/>
            <a:ext cx="2647383" cy="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hebben van een bepaalde aard, karaktertrek of eigenschap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F7554F01-E310-42DB-B0EB-AF0FA304AD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81" y="4478907"/>
            <a:ext cx="2117445" cy="1414453"/>
          </a:xfrm>
          <a:prstGeom prst="rect">
            <a:avLst/>
          </a:prstGeom>
        </p:spPr>
      </p:pic>
      <p:pic>
        <p:nvPicPr>
          <p:cNvPr id="3" name="Afbeelding 2" descr="Afbeelding met kleding, persoon, poseren&#10;&#10;Automatisch gegenereerde beschrijving">
            <a:extLst>
              <a:ext uri="{FF2B5EF4-FFF2-40B4-BE49-F238E27FC236}">
                <a16:creationId xmlns:a16="http://schemas.microsoft.com/office/drawing/2014/main" id="{76AB7BC5-CEF5-43AD-9323-83F1179AC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17" y="4478907"/>
            <a:ext cx="2117445" cy="1414454"/>
          </a:xfrm>
          <a:prstGeom prst="rect">
            <a:avLst/>
          </a:prstGeom>
        </p:spPr>
      </p:pic>
      <p:sp>
        <p:nvSpPr>
          <p:cNvPr id="17" name="Text Box 14">
            <a:extLst>
              <a:ext uri="{FF2B5EF4-FFF2-40B4-BE49-F238E27FC236}">
                <a16:creationId xmlns:a16="http://schemas.microsoft.com/office/drawing/2014/main" id="{8E591BFF-9E5F-46AA-8C64-BD6E2528E2E8}"/>
              </a:ext>
            </a:extLst>
          </p:cNvPr>
          <p:cNvSpPr txBox="1"/>
          <p:nvPr/>
        </p:nvSpPr>
        <p:spPr>
          <a:xfrm>
            <a:off x="3146831" y="3745890"/>
            <a:ext cx="2402690" cy="61921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451CC795-BA56-4A7E-AFB4-F773868B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094" y="3861048"/>
            <a:ext cx="2674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kaalheid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poseren&#10;&#10;Automatisch gegenereerde beschrijving">
            <a:extLst>
              <a:ext uri="{FF2B5EF4-FFF2-40B4-BE49-F238E27FC236}">
                <a16:creationId xmlns:a16="http://schemas.microsoft.com/office/drawing/2014/main" id="{49EB754C-04C2-4768-BBC7-05D0237DC1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889" y="4464895"/>
            <a:ext cx="2123534" cy="14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verbinden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620688"/>
            <a:ext cx="4788025" cy="7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uiteenvallen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samenbrengen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 een kunstwerk maken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verbindt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mensen.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delen uit elkaar vallen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 de dans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valt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groep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gaat iedereen zijn eigen kant weer op.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EFD1B578-7B87-4063-B451-3A35FBF08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7" y="2420888"/>
            <a:ext cx="3670572" cy="2448272"/>
          </a:xfrm>
          <a:prstGeom prst="rect">
            <a:avLst/>
          </a:prstGeom>
        </p:spPr>
      </p:pic>
      <p:pic>
        <p:nvPicPr>
          <p:cNvPr id="3" name="Afbeelding 2" descr="Afbeelding met buiten, gebouw, persoon, mensen&#10;&#10;Automatisch gegenereerde beschrijving">
            <a:extLst>
              <a:ext uri="{FF2B5EF4-FFF2-40B4-BE49-F238E27FC236}">
                <a16:creationId xmlns:a16="http://schemas.microsoft.com/office/drawing/2014/main" id="{F3CBD546-D28C-4F1D-A3F6-AABE15A656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2727841"/>
            <a:ext cx="3620475" cy="21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3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tolerant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intolerant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verdraagzaam,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 wordt gezegd van iemand die mensen vrijlaat om anders te denken of te doen dan hijzelf 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Samenwerken betekent </a:t>
            </a:r>
            <a:b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ook dat je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tolerant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moet </a:t>
            </a:r>
            <a:b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naar elkaar.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60032" y="1624654"/>
            <a:ext cx="4072957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onverdraagzaam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Dit wordt gezegd van iemand die </a:t>
            </a:r>
            <a:r>
              <a:rPr lang="nl-NL" sz="20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niet bereid is ideeën van andersdenkenden te accepteren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Vooral als het om religie gaat, zijn veel mensen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nogal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intolerant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1C14B5-54BD-48AE-80CF-F7D7ABE092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09" b="28282"/>
          <a:stretch/>
        </p:blipFill>
        <p:spPr>
          <a:xfrm>
            <a:off x="683568" y="3717032"/>
            <a:ext cx="3241262" cy="1119454"/>
          </a:xfrm>
          <a:prstGeom prst="rect">
            <a:avLst/>
          </a:prstGeom>
        </p:spPr>
      </p:pic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E5CB664-B67C-4A9D-9BB4-EB8B6745E1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085" y="3307389"/>
            <a:ext cx="1311965" cy="15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247836" y="423698"/>
            <a:ext cx="52116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noodzaak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wens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wat dringend nodig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snel verwijderen van de leus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noodzaak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je graag wilt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Dat niemand kwetsende leuzen op de muur zet,</a:t>
            </a: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wens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8CE0275-269B-49E2-9F05-06812F7CCB0D}"/>
              </a:ext>
            </a:extLst>
          </p:cNvPr>
          <p:cNvGrpSpPr/>
          <p:nvPr/>
        </p:nvGrpSpPr>
        <p:grpSpPr>
          <a:xfrm>
            <a:off x="611560" y="2909549"/>
            <a:ext cx="3082310" cy="1970859"/>
            <a:chOff x="251520" y="1340768"/>
            <a:chExt cx="8262664" cy="5283227"/>
          </a:xfrm>
        </p:grpSpPr>
        <p:pic>
          <p:nvPicPr>
            <p:cNvPr id="16" name="Afbeelding 15" descr="Afbeelding met tekst&#10;&#10;Automatisch gegenereerde beschrijving">
              <a:extLst>
                <a:ext uri="{FF2B5EF4-FFF2-40B4-BE49-F238E27FC236}">
                  <a16:creationId xmlns:a16="http://schemas.microsoft.com/office/drawing/2014/main" id="{B7CDC61F-4188-439A-83B2-CFB743519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304" y="1340768"/>
              <a:ext cx="7920880" cy="5283227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21D4C098-0F01-4C19-BABD-5AAE71B55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66" t="21266" r="20254" b="22913"/>
            <a:stretch/>
          </p:blipFill>
          <p:spPr>
            <a:xfrm>
              <a:off x="251520" y="1340768"/>
              <a:ext cx="2187672" cy="2088232"/>
            </a:xfrm>
            <a:prstGeom prst="rect">
              <a:avLst/>
            </a:prstGeom>
          </p:spPr>
        </p:pic>
      </p:grpSp>
      <p:pic>
        <p:nvPicPr>
          <p:cNvPr id="4" name="Afbeelding 3" descr="Afbeelding met persoon, kleding, poseren&#10;&#10;Automatisch gegenereerde beschrijving">
            <a:extLst>
              <a:ext uri="{FF2B5EF4-FFF2-40B4-BE49-F238E27FC236}">
                <a16:creationId xmlns:a16="http://schemas.microsoft.com/office/drawing/2014/main" id="{0CA9B256-C4A3-453F-8B97-FDF64E41BA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834" y="2810204"/>
            <a:ext cx="3099107" cy="20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21 – 24 </a:t>
            </a:r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mei 2022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60922" y="56088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lof oogsten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50081" y="57042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ritiek krijgen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bewondering en waardering krijgen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fietstunneltje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oogstte veel lof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97427" y="1624654"/>
            <a:ext cx="4167061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noemen van fouten en oordelen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leus in het fietstunneltje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kreeg veel kritiek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 descr="Afbeelding met visitekaartje, illustratie, vectorafbeeldingen&#10;&#10;Automatisch gegenereerde beschrijving">
            <a:extLst>
              <a:ext uri="{FF2B5EF4-FFF2-40B4-BE49-F238E27FC236}">
                <a16:creationId xmlns:a16="http://schemas.microsoft.com/office/drawing/2014/main" id="{0E0A212F-DCAC-4B0F-9633-90B1FD8FD4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58" y="3027140"/>
            <a:ext cx="3635896" cy="1939145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77EFF77-1DE2-4120-B270-7760910BBE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698380"/>
            <a:ext cx="3422378" cy="22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274003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ich uitspreken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1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  </a:t>
            </a:r>
            <a:br>
              <a:rPr lang="nl-NL" sz="3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(over, voor, tegen)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50081" y="26064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inhouden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mening of oordeel geven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Veel mensen vinden de graffiti prachtig 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spraken zich 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97427" y="1624654"/>
            <a:ext cx="4167061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je mond houden, niet uitspreken wat je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vind de graffiti heel lelijk, maar 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hou me in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973B3823-70C6-4623-97C6-CEF49B70B3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140969"/>
            <a:ext cx="2724404" cy="1819902"/>
          </a:xfrm>
          <a:prstGeom prst="rect">
            <a:avLst/>
          </a:prstGeom>
        </p:spPr>
      </p:pic>
      <p:pic>
        <p:nvPicPr>
          <p:cNvPr id="6" name="Afbeelding 5" descr="Afbeelding met muur, kleding, persoon&#10;&#10;Automatisch gegenereerde beschrijving">
            <a:extLst>
              <a:ext uri="{FF2B5EF4-FFF2-40B4-BE49-F238E27FC236}">
                <a16:creationId xmlns:a16="http://schemas.microsoft.com/office/drawing/2014/main" id="{669634B0-EE6A-4CA5-B4FA-E236EE506A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00" y="3140968"/>
            <a:ext cx="2724404" cy="18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nadrukkelijk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vaag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2129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duidelijk en met kracht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nadrukkelijk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gezegd dat de leus verwijderd moet worden.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onduidelijk en zwak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zei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vaag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iets over verf, het tunneltje en homo’s. Ik begreep het niet zo goed.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 descr="Afbeelding met persoon, muur, binnen, kostuum&#10;&#10;Automatisch gegenereerde beschrijving">
            <a:extLst>
              <a:ext uri="{FF2B5EF4-FFF2-40B4-BE49-F238E27FC236}">
                <a16:creationId xmlns:a16="http://schemas.microsoft.com/office/drawing/2014/main" id="{A5536BBE-CDC5-4FD6-BCC4-33FD9D3FE1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965787"/>
            <a:ext cx="2782010" cy="185838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A74570-A263-4BA4-BFAB-78C2550632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952" y="2531889"/>
            <a:ext cx="2284536" cy="22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4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21986" y="2504861"/>
            <a:ext cx="7898486" cy="6940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000140" y="2420888"/>
            <a:ext cx="76763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zich gesterkt voelen door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713813" y="3350300"/>
            <a:ext cx="566102" cy="1922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418878" y="4803429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63074" y="4764568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actie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499992" y="825813"/>
            <a:ext cx="232966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bijval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96714" y="4190241"/>
            <a:ext cx="308493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06145" y="4140118"/>
            <a:ext cx="3102471" cy="46022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5" y="3212975"/>
            <a:ext cx="5904656" cy="91996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2"/>
            <a:ext cx="5992836" cy="8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zich aangemoedigd voelen door, zich krachtig voelen door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2" name="Afbeelding 21" descr="Afbeelding met lucht, persoon, buiten&#10;&#10;Automatisch gegenereerde beschrijving">
            <a:extLst>
              <a:ext uri="{FF2B5EF4-FFF2-40B4-BE49-F238E27FC236}">
                <a16:creationId xmlns:a16="http://schemas.microsoft.com/office/drawing/2014/main" id="{EF777B1D-CAEF-4198-8CE7-3A2BB6AB7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64" y="432995"/>
            <a:ext cx="3015230" cy="2008143"/>
          </a:xfrm>
          <a:prstGeom prst="rect">
            <a:avLst/>
          </a:prstGeom>
        </p:spPr>
      </p:pic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AB6F021B-481B-44A1-9A9D-1F319A8C27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634" y="404503"/>
            <a:ext cx="2010001" cy="1423081"/>
          </a:xfrm>
          <a:prstGeom prst="rect">
            <a:avLst/>
          </a:prstGeom>
        </p:spPr>
      </p:pic>
      <p:sp>
        <p:nvSpPr>
          <p:cNvPr id="24" name="Tekstballon: ovaal 23">
            <a:extLst>
              <a:ext uri="{FF2B5EF4-FFF2-40B4-BE49-F238E27FC236}">
                <a16:creationId xmlns:a16="http://schemas.microsoft.com/office/drawing/2014/main" id="{CCE66F95-5C5A-493C-9D77-CC27708C1CC8}"/>
              </a:ext>
            </a:extLst>
          </p:cNvPr>
          <p:cNvSpPr/>
          <p:nvPr/>
        </p:nvSpPr>
        <p:spPr>
          <a:xfrm>
            <a:off x="434679" y="4863402"/>
            <a:ext cx="3708830" cy="138634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/>
              <a:t>“Dit soort leuzen over geaardheid kunnen écht niet.”</a:t>
            </a:r>
          </a:p>
        </p:txBody>
      </p:sp>
      <p:pic>
        <p:nvPicPr>
          <p:cNvPr id="23" name="Afbeelding 22" descr="Afbeelding met persoon&#10;&#10;Automatisch gegenereerde beschrijving">
            <a:extLst>
              <a:ext uri="{FF2B5EF4-FFF2-40B4-BE49-F238E27FC236}">
                <a16:creationId xmlns:a16="http://schemas.microsoft.com/office/drawing/2014/main" id="{271A68D6-8FEB-470D-BA14-F6E05B728D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66" y="4385546"/>
            <a:ext cx="98755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verschijnsel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33F303C-BF53-4CD3-8677-A746A59347F2}"/>
              </a:ext>
            </a:extLst>
          </p:cNvPr>
          <p:cNvGrpSpPr/>
          <p:nvPr/>
        </p:nvGrpSpPr>
        <p:grpSpPr>
          <a:xfrm>
            <a:off x="485800" y="1257812"/>
            <a:ext cx="8172400" cy="5515930"/>
            <a:chOff x="485800" y="1257812"/>
            <a:chExt cx="8172400" cy="5515930"/>
          </a:xfrm>
        </p:grpSpPr>
        <p:pic>
          <p:nvPicPr>
            <p:cNvPr id="1026" name="Picture 2" descr="Leake Street Arches (Londen) - 2022 Alles wat u moet weten VOORDAT je gaat  - Tripadvisor">
              <a:extLst>
                <a:ext uri="{FF2B5EF4-FFF2-40B4-BE49-F238E27FC236}">
                  <a16:creationId xmlns:a16="http://schemas.microsoft.com/office/drawing/2014/main" id="{902090A9-DF4B-4535-9095-B8D470712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00" y="1257812"/>
              <a:ext cx="8172400" cy="544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5C245A41-EE74-49F6-A9F6-FB21189C9F77}"/>
                </a:ext>
              </a:extLst>
            </p:cNvPr>
            <p:cNvSpPr txBox="1"/>
            <p:nvPr/>
          </p:nvSpPr>
          <p:spPr>
            <a:xfrm>
              <a:off x="3835478" y="6312077"/>
              <a:ext cx="48227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nl-NL" sz="1200" dirty="0">
                  <a:solidFill>
                    <a:schemeClr val="bg1">
                      <a:lumMod val="95000"/>
                    </a:schemeClr>
                  </a:solidFill>
                </a:rPr>
                <a:t>https://www.tripadvisor.nl/Attraction_Review-g186338-d5555207-Reviews-Leake_Street_Arches-London_England.html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2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verbinden</a:t>
            </a:r>
          </a:p>
        </p:txBody>
      </p:sp>
      <p:pic>
        <p:nvPicPr>
          <p:cNvPr id="3" name="Afbeelding 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361119AE-F678-4CF4-864A-4EEDEB073E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0" y="1412776"/>
            <a:ext cx="766501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4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tolerant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45AE79-502D-4F74-808E-D2AFE8E9F3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8" y="1340768"/>
            <a:ext cx="7922683" cy="52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lof oogsten</a:t>
            </a:r>
          </a:p>
        </p:txBody>
      </p:sp>
      <p:pic>
        <p:nvPicPr>
          <p:cNvPr id="3" name="Afbeelding 2" descr="Afbeelding met visitekaartje, illustratie, vectorafbeeldingen&#10;&#10;Automatisch gegenereerde beschrijving">
            <a:extLst>
              <a:ext uri="{FF2B5EF4-FFF2-40B4-BE49-F238E27FC236}">
                <a16:creationId xmlns:a16="http://schemas.microsoft.com/office/drawing/2014/main" id="{58CE1BA4-E7A1-4A65-95FD-63CD7658AA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uitspreken</a:t>
            </a:r>
          </a:p>
        </p:txBody>
      </p:sp>
      <p:pic>
        <p:nvPicPr>
          <p:cNvPr id="3" name="Afbeelding 2" descr="Afbeelding met speelgoed&#10;&#10;Automatisch gegenereerde beschrijving">
            <a:extLst>
              <a:ext uri="{FF2B5EF4-FFF2-40B4-BE49-F238E27FC236}">
                <a16:creationId xmlns:a16="http://schemas.microsoft.com/office/drawing/2014/main" id="{917B0D76-BDCE-47BB-B070-A0C8D898D8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488832" cy="4978309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48F3F212-5357-40E1-9EA6-C2AA0AF550D9}"/>
              </a:ext>
            </a:extLst>
          </p:cNvPr>
          <p:cNvSpPr/>
          <p:nvPr/>
        </p:nvSpPr>
        <p:spPr>
          <a:xfrm>
            <a:off x="1619672" y="2903635"/>
            <a:ext cx="1872208" cy="105072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Mooi!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3775586E-3D37-4855-9568-A9DE3542EA77}"/>
              </a:ext>
            </a:extLst>
          </p:cNvPr>
          <p:cNvSpPr/>
          <p:nvPr/>
        </p:nvSpPr>
        <p:spPr>
          <a:xfrm>
            <a:off x="5241672" y="1236643"/>
            <a:ext cx="2592288" cy="141076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/>
              <a:t>Knap gemaakt!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51F2780E-A6F6-40B3-98F8-3680E91B1A6B}"/>
              </a:ext>
            </a:extLst>
          </p:cNvPr>
          <p:cNvSpPr/>
          <p:nvPr/>
        </p:nvSpPr>
        <p:spPr>
          <a:xfrm>
            <a:off x="6804248" y="4509120"/>
            <a:ext cx="2016224" cy="129614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Mooie kleuren!</a:t>
            </a:r>
          </a:p>
        </p:txBody>
      </p:sp>
    </p:spTree>
    <p:extLst>
      <p:ext uri="{BB962C8B-B14F-4D97-AF65-F5344CB8AC3E}">
        <p14:creationId xmlns:p14="http://schemas.microsoft.com/office/powerpoint/2010/main" val="64343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leus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CF1F1B1-7EA9-4E15-A510-571EB5EE5336}"/>
              </a:ext>
            </a:extLst>
          </p:cNvPr>
          <p:cNvSpPr txBox="1"/>
          <p:nvPr/>
        </p:nvSpPr>
        <p:spPr>
          <a:xfrm>
            <a:off x="1115616" y="292494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>
                <a:solidFill>
                  <a:srgbClr val="FF99CC"/>
                </a:solidFill>
                <a:latin typeface="Chiller" panose="04020404031007020602" pitchFamily="82" charset="0"/>
              </a:rPr>
              <a:t>Homo</a:t>
            </a:r>
            <a:r>
              <a:rPr lang="nl-NL" sz="7200" dirty="0">
                <a:solidFill>
                  <a:srgbClr val="FF99CC"/>
                </a:solidFill>
                <a:latin typeface="Chiller" panose="04020404031007020602" pitchFamily="82" charset="0"/>
              </a:rPr>
              <a:t>’</a:t>
            </a:r>
            <a:r>
              <a:rPr lang="nl-NL" sz="8800" dirty="0">
                <a:solidFill>
                  <a:srgbClr val="FF99CC"/>
                </a:solidFill>
                <a:latin typeface="Chiller" panose="04020404031007020602" pitchFamily="82" charset="0"/>
              </a:rPr>
              <a:t>s zijn stom!</a:t>
            </a:r>
          </a:p>
        </p:txBody>
      </p:sp>
    </p:spTree>
    <p:extLst>
      <p:ext uri="{BB962C8B-B14F-4D97-AF65-F5344CB8AC3E}">
        <p14:creationId xmlns:p14="http://schemas.microsoft.com/office/powerpoint/2010/main" val="26728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geaardheid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6ACDBF-5927-4BB8-B154-F4B439B7AE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429000"/>
            <a:ext cx="3096998" cy="309699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B69096-3172-4129-B6FD-9F62A05817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4392488" cy="29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13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1062</Words>
  <Application>Microsoft Office PowerPoint</Application>
  <PresentationFormat>Diavoorstelling (4:3)</PresentationFormat>
  <Paragraphs>261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Chiller</vt:lpstr>
      <vt:lpstr>Segoe UI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534</cp:revision>
  <dcterms:created xsi:type="dcterms:W3CDTF">2021-06-08T06:13:59Z</dcterms:created>
  <dcterms:modified xsi:type="dcterms:W3CDTF">2022-05-31T09:19:04Z</dcterms:modified>
</cp:coreProperties>
</file>