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09" r:id="rId2"/>
    <p:sldId id="548" r:id="rId3"/>
    <p:sldId id="265" r:id="rId4"/>
    <p:sldId id="1468" r:id="rId5"/>
    <p:sldId id="1389" r:id="rId6"/>
    <p:sldId id="1481" r:id="rId7"/>
    <p:sldId id="1469" r:id="rId8"/>
    <p:sldId id="1076" r:id="rId9"/>
    <p:sldId id="1503" r:id="rId10"/>
    <p:sldId id="1507" r:id="rId11"/>
    <p:sldId id="1479" r:id="rId12"/>
    <p:sldId id="1465" r:id="rId13"/>
    <p:sldId id="1486" r:id="rId14"/>
    <p:sldId id="934" r:id="rId15"/>
    <p:sldId id="259" r:id="rId16"/>
    <p:sldId id="1013" r:id="rId17"/>
    <p:sldId id="263" r:id="rId18"/>
    <p:sldId id="1453" r:id="rId19"/>
    <p:sldId id="1508" r:id="rId20"/>
    <p:sldId id="1496" r:id="rId21"/>
    <p:sldId id="1510" r:id="rId22"/>
    <p:sldId id="1480" r:id="rId23"/>
    <p:sldId id="1500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EB4F499C-6223-491F-A0F5-9EF4750620DD}">
          <p14:sldIdLst>
            <p14:sldId id="1509"/>
            <p14:sldId id="548"/>
            <p14:sldId id="265"/>
            <p14:sldId id="1468"/>
            <p14:sldId id="1389"/>
            <p14:sldId id="1481"/>
            <p14:sldId id="1469"/>
            <p14:sldId id="1076"/>
            <p14:sldId id="1503"/>
            <p14:sldId id="1507"/>
            <p14:sldId id="1479"/>
            <p14:sldId id="1465"/>
            <p14:sldId id="1486"/>
            <p14:sldId id="934"/>
            <p14:sldId id="259"/>
            <p14:sldId id="1013"/>
            <p14:sldId id="263"/>
            <p14:sldId id="1453"/>
            <p14:sldId id="1508"/>
            <p14:sldId id="1496"/>
            <p14:sldId id="1510"/>
            <p14:sldId id="1480"/>
            <p14:sldId id="1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4474" autoAdjust="0"/>
  </p:normalViewPr>
  <p:slideViewPr>
    <p:cSldViewPr>
      <p:cViewPr varScale="1">
        <p:scale>
          <a:sx n="66" d="100"/>
          <a:sy n="66" d="100"/>
        </p:scale>
        <p:origin x="179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DE36C8CB-0842-495F-B078-214836ECB74C}"/>
    <pc:docChg chg="modSld">
      <pc:chgData name="Routledge, Mandy" userId="bacdedf5-8e30-494b-ad8b-f27fa30c4f8d" providerId="ADAL" clId="{DE36C8CB-0842-495F-B078-214836ECB74C}" dt="2022-02-15T10:03:15.665" v="4" actId="20577"/>
      <pc:docMkLst>
        <pc:docMk/>
      </pc:docMkLst>
      <pc:sldChg chg="modSp mod">
        <pc:chgData name="Routledge, Mandy" userId="bacdedf5-8e30-494b-ad8b-f27fa30c4f8d" providerId="ADAL" clId="{DE36C8CB-0842-495F-B078-214836ECB74C}" dt="2022-02-15T10:03:15.665" v="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E36C8CB-0842-495F-B078-214836ECB74C}" dt="2022-02-15T10:03:15.665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6AE8BD7-5EF4-450B-9744-59156D767F4E}"/>
    <pc:docChg chg="modSld">
      <pc:chgData name="Routledge, Mandy" userId="bacdedf5-8e30-494b-ad8b-f27fa30c4f8d" providerId="ADAL" clId="{D6AE8BD7-5EF4-450B-9744-59156D767F4E}" dt="2022-02-15T10:36:04.025" v="24" actId="20577"/>
      <pc:docMkLst>
        <pc:docMk/>
      </pc:docMkLst>
      <pc:sldChg chg="modSp mod">
        <pc:chgData name="Routledge, Mandy" userId="bacdedf5-8e30-494b-ad8b-f27fa30c4f8d" providerId="ADAL" clId="{D6AE8BD7-5EF4-450B-9744-59156D767F4E}" dt="2022-02-15T10:36:04.025" v="2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D6AE8BD7-5EF4-450B-9744-59156D767F4E}" dt="2022-02-15T10:36:04.025" v="2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Mandy" userId="bacdedf5-8e30-494b-ad8b-f27fa30c4f8d" providerId="ADAL" clId="{CCD7FD23-F145-4F09-BB77-4DB043452E1E}"/>
    <pc:docChg chg="modSld">
      <pc:chgData name="Mandy" userId="bacdedf5-8e30-494b-ad8b-f27fa30c4f8d" providerId="ADAL" clId="{CCD7FD23-F145-4F09-BB77-4DB043452E1E}" dt="2022-01-11T11:18:42.227" v="9" actId="20577"/>
      <pc:docMkLst>
        <pc:docMk/>
      </pc:docMkLst>
      <pc:sldChg chg="modSp mod">
        <pc:chgData name="Mandy" userId="bacdedf5-8e30-494b-ad8b-f27fa30c4f8d" providerId="ADAL" clId="{CCD7FD23-F145-4F09-BB77-4DB043452E1E}" dt="2022-01-11T11:18:42.227" v="9" actId="20577"/>
        <pc:sldMkLst>
          <pc:docMk/>
          <pc:sldMk cId="323006580" sldId="548"/>
        </pc:sldMkLst>
        <pc:spChg chg="mod">
          <ac:chgData name="Mandy" userId="bacdedf5-8e30-494b-ad8b-f27fa30c4f8d" providerId="ADAL" clId="{CCD7FD23-F145-4F09-BB77-4DB043452E1E}" dt="2022-01-11T11:18:42.227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nl-NL" sz="1800" b="1" dirty="0"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-het resultaat=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uitkomst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vakmensen=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mensen die goed zijn in hun beroep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bewoner=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persoon die ergens woont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locatie=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plaats, de plek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-bovendien=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-ideaal=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allerbest, allerfijnst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-uitbreiden=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groter maken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-het eigendom=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bezit, wat van iemand is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-renoveren=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opknappen, nieuw maken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1800" b="1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-antiek= </a:t>
            </a:r>
            <a:r>
              <a:rPr lang="nl-NL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oud en daardoor waardevol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61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9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43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82E8-D021-4A77-B9FF-683B47CF7A0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411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959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104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37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50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01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90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386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185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26-4-2022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undamakeovers/?hl=n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err="1"/>
              <a:t>Semantisatieverhaal</a:t>
            </a:r>
            <a:r>
              <a:rPr lang="nl-NL" sz="2000" u="sng" dirty="0"/>
              <a:t>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Ik kijk heel graag naar tv-programma’s waar huizen worden </a:t>
            </a:r>
            <a:r>
              <a:rPr lang="nl-NL" sz="198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gerenoveerd</a:t>
            </a:r>
            <a:r>
              <a:rPr lang="nl-NL" sz="19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</a:t>
            </a:r>
            <a:r>
              <a:rPr lang="nl-NL" sz="19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noveren betekent </a:t>
            </a:r>
            <a:r>
              <a:rPr lang="nl-NL" sz="1980" b="1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opknappen, nieuw maken</a:t>
            </a:r>
            <a:r>
              <a:rPr lang="nl-NL" sz="19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Ook op Instagram kun je leuke renovaties zien. Er zijn </a:t>
            </a:r>
            <a:r>
              <a:rPr lang="nl-NL" sz="198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vakmensen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80" b="1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mensen die goed zijn in hun beroep</a:t>
            </a:r>
            <a:r>
              <a:rPr lang="nl-NL" sz="19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die heel goed kunnen klussen en die dan een huis kopen, maar er niet in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gaan wonen. Meestal word je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bewoner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persoon die ergens woont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als je een huis koopt. Maar deze goede klussers, deze vakmensen worden geen bewoner. Ze blijven in hun eigen huis wonen en gaan het gekochte huis, dat dan hun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eigendom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is, renoveren. Het eigendom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het bezit, wat van iemand is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Het resultaat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uitkomst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is vaak prachtig! Wonen in je eigen huis, en ondertussen een ander huis renoveren, vind ik wel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ideaal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allerbest, allerfijnst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Zo woon je nooit in de troep!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Bovendien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ook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als het huis waarin geklust wordt dichtbij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locatie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van je woonhuis staat, ben je nooit ver van huis. D</a:t>
            </a:r>
            <a:r>
              <a:rPr lang="nl-NL" sz="19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 locatie is </a:t>
            </a:r>
            <a:r>
              <a:rPr lang="nl-NL" sz="1980" b="1" i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 plaats, de plek</a:t>
            </a:r>
            <a:r>
              <a:rPr lang="nl-NL" sz="198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Soms maken ze een huis veel moderner, of ze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breiden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de woonkamer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uit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door een muur weg te halen. Uitbreiden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groter maken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Ik vind het mooi als ze </a:t>
            </a:r>
            <a:r>
              <a:rPr lang="nl-NL" sz="1980" b="1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antieke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delen van het huis niet veranderen. Antiek betekent </a:t>
            </a:r>
            <a:r>
              <a:rPr lang="nl-NL" sz="1980" b="1" i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oud en daardoor waardevol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Bijvoorbeeld antieke deuren.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Kennen jullie iemand die een huis heeft verbouwd? En is het toen veel mooier geworden?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98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980" u="sng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extra dia </a:t>
            </a:r>
            <a:r>
              <a:rPr lang="nl-NL" sz="198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met link naar make overs op Instagram – optioneel!)</a:t>
            </a: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D2CAFD2C-E19B-40FD-B242-3AD37F3BA64D}"/>
              </a:ext>
            </a:extLst>
          </p:cNvPr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873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locatie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0FA06C5-E8F1-44BE-B200-B5F6055ECB66}"/>
              </a:ext>
            </a:extLst>
          </p:cNvPr>
          <p:cNvGrpSpPr/>
          <p:nvPr/>
        </p:nvGrpSpPr>
        <p:grpSpPr>
          <a:xfrm>
            <a:off x="797588" y="2358172"/>
            <a:ext cx="7577504" cy="4162609"/>
            <a:chOff x="797588" y="2358172"/>
            <a:chExt cx="7577504" cy="4162609"/>
          </a:xfrm>
        </p:grpSpPr>
        <p:sp>
          <p:nvSpPr>
            <p:cNvPr id="7" name="Tekstvak 6"/>
            <p:cNvSpPr txBox="1"/>
            <p:nvPr/>
          </p:nvSpPr>
          <p:spPr>
            <a:xfrm>
              <a:off x="2123728" y="314096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</a:t>
              </a:r>
            </a:p>
          </p:txBody>
        </p:sp>
        <p:sp>
          <p:nvSpPr>
            <p:cNvPr id="9" name="Plusteken 8">
              <a:extLst>
                <a:ext uri="{FF2B5EF4-FFF2-40B4-BE49-F238E27FC236}">
                  <a16:creationId xmlns:a16="http://schemas.microsoft.com/office/drawing/2014/main" id="{176D4858-23CF-497C-94EC-1D7179500C2D}"/>
                </a:ext>
              </a:extLst>
            </p:cNvPr>
            <p:cNvSpPr/>
            <p:nvPr/>
          </p:nvSpPr>
          <p:spPr>
            <a:xfrm>
              <a:off x="797588" y="2439472"/>
              <a:ext cx="1110116" cy="10708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AA82027A-F3BB-47F8-B89A-C63B3A1F5944}"/>
                </a:ext>
              </a:extLst>
            </p:cNvPr>
            <p:cNvGrpSpPr/>
            <p:nvPr/>
          </p:nvGrpSpPr>
          <p:grpSpPr>
            <a:xfrm>
              <a:off x="3212180" y="2358172"/>
              <a:ext cx="5162912" cy="3759961"/>
              <a:chOff x="3212180" y="2358172"/>
              <a:chExt cx="5162912" cy="3759961"/>
            </a:xfrm>
          </p:grpSpPr>
          <p:pic>
            <p:nvPicPr>
              <p:cNvPr id="10" name="Afbeelding 9">
                <a:extLst>
                  <a:ext uri="{FF2B5EF4-FFF2-40B4-BE49-F238E27FC236}">
                    <a16:creationId xmlns:a16="http://schemas.microsoft.com/office/drawing/2014/main" id="{33401553-0D9B-4B97-91C2-10E8F6D222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12180" y="2358172"/>
                <a:ext cx="5040560" cy="3759961"/>
              </a:xfrm>
              <a:prstGeom prst="rect">
                <a:avLst/>
              </a:prstGeom>
            </p:spPr>
          </p:pic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D4D896E5-5834-448E-9CDB-D5F81A43E7F9}"/>
                  </a:ext>
                </a:extLst>
              </p:cNvPr>
              <p:cNvSpPr/>
              <p:nvPr/>
            </p:nvSpPr>
            <p:spPr>
              <a:xfrm>
                <a:off x="7812360" y="5229200"/>
                <a:ext cx="56273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844BE850-FCFC-485A-BF41-293CF2964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4371330"/>
              <a:ext cx="762205" cy="571501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37410543-61C0-4F2D-8205-7C2682790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4169" y="5949280"/>
              <a:ext cx="762205" cy="571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927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uitbreiden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3B1EAB4-645A-4D4C-A0E3-4A59DCEBC6EB}"/>
              </a:ext>
            </a:extLst>
          </p:cNvPr>
          <p:cNvGrpSpPr/>
          <p:nvPr/>
        </p:nvGrpSpPr>
        <p:grpSpPr>
          <a:xfrm>
            <a:off x="304800" y="2060848"/>
            <a:ext cx="8552101" cy="3997702"/>
            <a:chOff x="304800" y="2060848"/>
            <a:chExt cx="8552101" cy="3997702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184154BB-8196-4415-BFFA-B0B947C32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2060848"/>
              <a:ext cx="3888432" cy="399770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45AE8D79-756F-43BF-BF14-2B6675C62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8469" y="2060848"/>
              <a:ext cx="3888432" cy="3997702"/>
            </a:xfrm>
            <a:prstGeom prst="rect">
              <a:avLst/>
            </a:prstGeom>
          </p:spPr>
        </p:pic>
        <p:sp>
          <p:nvSpPr>
            <p:cNvPr id="14" name="Pijl: rechts 13">
              <a:extLst>
                <a:ext uri="{FF2B5EF4-FFF2-40B4-BE49-F238E27FC236}">
                  <a16:creationId xmlns:a16="http://schemas.microsoft.com/office/drawing/2014/main" id="{C1C92BB9-F518-402F-9581-9D10471597D8}"/>
                </a:ext>
              </a:extLst>
            </p:cNvPr>
            <p:cNvSpPr/>
            <p:nvPr/>
          </p:nvSpPr>
          <p:spPr>
            <a:xfrm>
              <a:off x="4355976" y="3789040"/>
              <a:ext cx="504056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2016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16905" y="-4256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antiek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397265-D7C1-4BE7-919D-BF97E830C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516" y="1904255"/>
            <a:ext cx="4104456" cy="405784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B8CEFA7-8EDB-47C2-95B9-7017AB88D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904255"/>
            <a:ext cx="3960440" cy="4057843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A044B4F9-800B-444B-BF36-5322759BA472}"/>
              </a:ext>
            </a:extLst>
          </p:cNvPr>
          <p:cNvSpPr/>
          <p:nvPr/>
        </p:nvSpPr>
        <p:spPr>
          <a:xfrm>
            <a:off x="4427984" y="378904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50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325099F-8C3E-4BAE-B9C9-E2B11A6303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2" y="1196752"/>
            <a:ext cx="8251775" cy="40368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020BE01-E089-40C8-9169-85534490E1AC}"/>
              </a:ext>
            </a:extLst>
          </p:cNvPr>
          <p:cNvSpPr txBox="1"/>
          <p:nvPr/>
        </p:nvSpPr>
        <p:spPr>
          <a:xfrm>
            <a:off x="1907704" y="5678933"/>
            <a:ext cx="568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https://www.instagram.com/fundamakeovers/?hl=nl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307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844496" y="476672"/>
            <a:ext cx="5256585" cy="8348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844494" y="411922"/>
            <a:ext cx="5256585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vakmensen</a:t>
            </a:r>
            <a:endParaRPr lang="nl-NL" sz="5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901779" y="3425128"/>
            <a:ext cx="188313" cy="95260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3" y="476672"/>
            <a:ext cx="2611397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47383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mensen die goed zijn in hun beroep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plafond&#10;&#10;Automatisch gegenereerde beschrijving">
            <a:extLst>
              <a:ext uri="{FF2B5EF4-FFF2-40B4-BE49-F238E27FC236}">
                <a16:creationId xmlns:a16="http://schemas.microsoft.com/office/drawing/2014/main" id="{072014E6-4B2D-482B-BCB4-044CFC80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16358"/>
            <a:ext cx="2621672" cy="1478623"/>
          </a:xfrm>
          <a:prstGeom prst="rect">
            <a:avLst/>
          </a:prstGeom>
        </p:spPr>
      </p:pic>
      <p:pic>
        <p:nvPicPr>
          <p:cNvPr id="3" name="Afbeelding 2" descr="Afbeelding met persoon, binnen, blauw&#10;&#10;Automatisch gegenereerde beschrijving">
            <a:extLst>
              <a:ext uri="{FF2B5EF4-FFF2-40B4-BE49-F238E27FC236}">
                <a16:creationId xmlns:a16="http://schemas.microsoft.com/office/drawing/2014/main" id="{F85746A6-C87E-44FC-B6F8-44FD1BAFC9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544" y="4218530"/>
            <a:ext cx="2213600" cy="1478685"/>
          </a:xfrm>
          <a:prstGeom prst="rect">
            <a:avLst/>
          </a:prstGeom>
        </p:spPr>
      </p:pic>
      <p:pic>
        <p:nvPicPr>
          <p:cNvPr id="18" name="Afbeelding 17" descr="Afbeelding met tekst, persoon, binnen, muur&#10;&#10;Automatisch gegenereerde beschrijving">
            <a:extLst>
              <a:ext uri="{FF2B5EF4-FFF2-40B4-BE49-F238E27FC236}">
                <a16:creationId xmlns:a16="http://schemas.microsoft.com/office/drawing/2014/main" id="{A424D5AF-D365-45E6-BD43-1D0AC1D377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860" y="4216358"/>
            <a:ext cx="2213600" cy="14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renoveren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restaureren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vernieuwen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nl-NL" sz="2800" dirty="0">
                <a:latin typeface="Century Gothic" panose="020B0502020202020204" pitchFamily="34" charset="0"/>
              </a:rPr>
            </a:b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1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1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9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trap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gerenoveerd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opknappen, weer maken zoals het vroeger was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trap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gerestaureerd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C:\Users\Kosterm\Downloads\shutterstock_3396596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6" y="3284983"/>
            <a:ext cx="1404050" cy="11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Kosterm\Downloads\shutterstock_14982116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273" y="3284984"/>
            <a:ext cx="1781004" cy="11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met pijl 17"/>
          <p:cNvCxnSpPr/>
          <p:nvPr/>
        </p:nvCxnSpPr>
        <p:spPr>
          <a:xfrm>
            <a:off x="1997873" y="3923001"/>
            <a:ext cx="506959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osterm\Downloads\shutterstock_3396596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731" y="3284984"/>
            <a:ext cx="1557741" cy="12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osterm\Downloads\shutterstock_14982116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227" y="3300123"/>
            <a:ext cx="1781004" cy="11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Rechte verbindingslijn met pijl 24"/>
          <p:cNvCxnSpPr/>
          <p:nvPr/>
        </p:nvCxnSpPr>
        <p:spPr>
          <a:xfrm>
            <a:off x="6660232" y="3801240"/>
            <a:ext cx="506959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8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bruikleen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eigendom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814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tijdelijk gebruiken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een huis huurt, heb je het huis in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bruikleen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bezit, iets wat van iemand is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je een huis koopt, is het huis jouw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eigendom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793A970-7377-49E3-A957-D4946A7FB6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833339"/>
            <a:ext cx="2861729" cy="2129126"/>
          </a:xfrm>
          <a:prstGeom prst="rect">
            <a:avLst/>
          </a:prstGeom>
        </p:spPr>
      </p:pic>
      <p:pic>
        <p:nvPicPr>
          <p:cNvPr id="3" name="Afbeelding 2" descr="Afbeelding met vloer, muur, binnen&#10;&#10;Automatisch gegenereerde beschrijving">
            <a:extLst>
              <a:ext uri="{FF2B5EF4-FFF2-40B4-BE49-F238E27FC236}">
                <a16:creationId xmlns:a16="http://schemas.microsoft.com/office/drawing/2014/main" id="{5655AECD-37F1-4766-A06A-10C8339EFB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813751"/>
            <a:ext cx="3672408" cy="20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07504" y="306793"/>
            <a:ext cx="4502665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waardeloos</a:t>
            </a:r>
            <a:endParaRPr lang="nl-NL" sz="55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1" y="332656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ideaal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7" y="1592163"/>
            <a:ext cx="4104453" cy="467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helemaal niet fijn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Wonen én klussen in hetzelfde huis vind ik echt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waardeloos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08069" y="1592163"/>
            <a:ext cx="4104454" cy="45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 allerbest, allerfijnst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Wonen in het ene huis en klussen in het andere huis. Dat vind ik echt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ideaal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persoon, muur, binnen, staand&#10;&#10;Automatisch gegenereerde beschrijving">
            <a:extLst>
              <a:ext uri="{FF2B5EF4-FFF2-40B4-BE49-F238E27FC236}">
                <a16:creationId xmlns:a16="http://schemas.microsoft.com/office/drawing/2014/main" id="{F52519A0-B558-47CB-B3C0-A42796CCB2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197" y="3522549"/>
            <a:ext cx="1498400" cy="1000932"/>
          </a:xfrm>
          <a:prstGeom prst="rect">
            <a:avLst/>
          </a:prstGeom>
        </p:spPr>
      </p:pic>
      <p:sp>
        <p:nvSpPr>
          <p:cNvPr id="18" name="Plusteken 17">
            <a:extLst>
              <a:ext uri="{FF2B5EF4-FFF2-40B4-BE49-F238E27FC236}">
                <a16:creationId xmlns:a16="http://schemas.microsoft.com/office/drawing/2014/main" id="{2079A115-C97A-44FD-AD0A-0AF03A85EBC6}"/>
              </a:ext>
            </a:extLst>
          </p:cNvPr>
          <p:cNvSpPr/>
          <p:nvPr/>
        </p:nvSpPr>
        <p:spPr>
          <a:xfrm>
            <a:off x="6603381" y="3018049"/>
            <a:ext cx="497671" cy="48005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Afbeelding met muur, binnen, plafond, apparatuur&#10;&#10;Automatisch gegenereerde beschrijving">
            <a:extLst>
              <a:ext uri="{FF2B5EF4-FFF2-40B4-BE49-F238E27FC236}">
                <a16:creationId xmlns:a16="http://schemas.microsoft.com/office/drawing/2014/main" id="{997AE555-458E-4986-9158-11A8D769A0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900" y="3478787"/>
            <a:ext cx="1498400" cy="100093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E43476D-80F6-49A8-82BD-02AD1562AF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51" y="2780928"/>
            <a:ext cx="791284" cy="593305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17B70A6-16CD-470E-80CA-A303D1CE18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458" y="2780928"/>
            <a:ext cx="791284" cy="593305"/>
          </a:xfrm>
          <a:prstGeom prst="rect">
            <a:avLst/>
          </a:prstGeom>
        </p:spPr>
      </p:pic>
      <p:pic>
        <p:nvPicPr>
          <p:cNvPr id="22" name="Afbeelding 21" descr="Afbeelding met persoon, muur, binnen, staand&#10;&#10;Automatisch gegenereerde beschrijving">
            <a:extLst>
              <a:ext uri="{FF2B5EF4-FFF2-40B4-BE49-F238E27FC236}">
                <a16:creationId xmlns:a16="http://schemas.microsoft.com/office/drawing/2014/main" id="{5A749DFF-4603-4F5C-A5BA-47C14FEC23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4" y="3508188"/>
            <a:ext cx="1498400" cy="1000932"/>
          </a:xfrm>
          <a:prstGeom prst="rect">
            <a:avLst/>
          </a:prstGeom>
        </p:spPr>
      </p:pic>
      <p:pic>
        <p:nvPicPr>
          <p:cNvPr id="23" name="Afbeelding 22" descr="Afbeelding met muur, binnen, plafond, apparatuur&#10;&#10;Automatisch gegenereerde beschrijving">
            <a:extLst>
              <a:ext uri="{FF2B5EF4-FFF2-40B4-BE49-F238E27FC236}">
                <a16:creationId xmlns:a16="http://schemas.microsoft.com/office/drawing/2014/main" id="{CC6713F7-FEDC-47EF-920B-269596B3FB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318" y="3508188"/>
            <a:ext cx="1498400" cy="100093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7E1AA3B-0ABE-42CF-9E6A-2AD4ECBA8D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252" y="2795948"/>
            <a:ext cx="791284" cy="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07504" y="306793"/>
            <a:ext cx="4502665" cy="10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uitbreiden</a:t>
            </a:r>
            <a:endParaRPr lang="nl-NL" sz="5500" b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319463" y="327301"/>
            <a:ext cx="4824537" cy="9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verkleinen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7" y="1592163"/>
            <a:ext cx="4104453" cy="467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groter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16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 een muur weg te halen werd de woonkamer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uitgebreid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08069" y="1592163"/>
            <a:ext cx="4104454" cy="45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 kleiner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1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800" i="1" u="sng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4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een muur te plaatsen in de kamer,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verkleint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kamer. </a:t>
            </a: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42F7176E-7FC9-4C0D-92B3-CBA8E5457FB4}"/>
              </a:ext>
            </a:extLst>
          </p:cNvPr>
          <p:cNvGrpSpPr/>
          <p:nvPr/>
        </p:nvGrpSpPr>
        <p:grpSpPr>
          <a:xfrm>
            <a:off x="323527" y="2708920"/>
            <a:ext cx="3907160" cy="1826412"/>
            <a:chOff x="304800" y="2060848"/>
            <a:chExt cx="8552101" cy="3997702"/>
          </a:xfrm>
        </p:grpSpPr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19871B9B-C58D-4BA0-BA84-5869E2D52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" y="2060848"/>
              <a:ext cx="3888432" cy="3997702"/>
            </a:xfrm>
            <a:prstGeom prst="rect">
              <a:avLst/>
            </a:prstGeom>
          </p:spPr>
        </p:pic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A404D712-9373-4F36-8BBB-1AA98CA6D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8469" y="2060848"/>
              <a:ext cx="3888432" cy="3997702"/>
            </a:xfrm>
            <a:prstGeom prst="rect">
              <a:avLst/>
            </a:prstGeom>
          </p:spPr>
        </p:pic>
        <p:sp>
          <p:nvSpPr>
            <p:cNvPr id="25" name="Pijl: rechts 24">
              <a:extLst>
                <a:ext uri="{FF2B5EF4-FFF2-40B4-BE49-F238E27FC236}">
                  <a16:creationId xmlns:a16="http://schemas.microsoft.com/office/drawing/2014/main" id="{AA709204-953A-4030-ABFA-3FCBCB0762B5}"/>
                </a:ext>
              </a:extLst>
            </p:cNvPr>
            <p:cNvSpPr/>
            <p:nvPr/>
          </p:nvSpPr>
          <p:spPr>
            <a:xfrm>
              <a:off x="4355976" y="3789040"/>
              <a:ext cx="504056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516CC629-71D3-42F1-B83E-E57446D2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295" y="2466517"/>
            <a:ext cx="3110871" cy="21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2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17 – 26 april 2022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178334" y="332656"/>
            <a:ext cx="49956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antiek</a:t>
            </a:r>
            <a:endParaRPr lang="nl-NL" sz="4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83968" y="332656"/>
            <a:ext cx="518457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modern</a:t>
            </a:r>
            <a:endParaRPr lang="nl-NL" sz="4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83020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oud en daardoor waardevol</a:t>
            </a: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deuren zijn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antiek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8024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van nu en daardoor waardevol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rest is heel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modern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1A11DDC-7099-448C-A4D0-415A3FAFB4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678" y="2637745"/>
            <a:ext cx="2982595" cy="25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20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701733"/>
            <a:ext cx="2808311" cy="58043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723053"/>
            <a:ext cx="3138805" cy="423933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aanschaffen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18925" y="347145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23976" y="415384"/>
            <a:ext cx="853375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Vakmensen schaffen eerst een huis aan, dan gaan ze het renoveren en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dan fantastisch!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176896" y="4342730"/>
            <a:ext cx="250451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6186462" y="4319078"/>
            <a:ext cx="252478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uitkomst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CD7D86AF-FD1F-4986-8711-62FC3E527037}"/>
              </a:ext>
            </a:extLst>
          </p:cNvPr>
          <p:cNvSpPr txBox="1"/>
          <p:nvPr/>
        </p:nvSpPr>
        <p:spPr>
          <a:xfrm>
            <a:off x="3117068" y="3992672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6E970393-2267-4CAD-85E4-3BF0C2194BC0}"/>
              </a:ext>
            </a:extLst>
          </p:cNvPr>
          <p:cNvSpPr txBox="1"/>
          <p:nvPr/>
        </p:nvSpPr>
        <p:spPr>
          <a:xfrm>
            <a:off x="2951820" y="4071489"/>
            <a:ext cx="3138805" cy="36228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renoveren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A3F1745-8EAC-41E8-8F14-662458FCC0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12181" r="42913" b="8000"/>
          <a:stretch/>
        </p:blipFill>
        <p:spPr>
          <a:xfrm>
            <a:off x="6444208" y="1022416"/>
            <a:ext cx="2237198" cy="236206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911B1DE-D3B3-4515-8551-0C61C6E912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76" t="12181" r="43700" b="8000"/>
          <a:stretch/>
        </p:blipFill>
        <p:spPr>
          <a:xfrm>
            <a:off x="3131841" y="2159308"/>
            <a:ext cx="1699119" cy="1793955"/>
          </a:xfrm>
          <a:prstGeom prst="rect">
            <a:avLst/>
          </a:prstGeom>
        </p:spPr>
      </p:pic>
      <p:pic>
        <p:nvPicPr>
          <p:cNvPr id="3" name="Afbeelding 2" descr="Afbeelding met persoon, binnen, hand&#10;&#10;Automatisch gegenereerde beschrijving">
            <a:extLst>
              <a:ext uri="{FF2B5EF4-FFF2-40B4-BE49-F238E27FC236}">
                <a16:creationId xmlns:a16="http://schemas.microsoft.com/office/drawing/2014/main" id="{16C43C01-0574-4944-937C-84490C5B7A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59" y="2924944"/>
            <a:ext cx="2471062" cy="17000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82271B2-7F6E-4FA9-A8E5-B1527E5B05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588" y="2802250"/>
            <a:ext cx="1121594" cy="115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3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1" y="230442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178770" y="1990077"/>
            <a:ext cx="4705598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2265799" y="609884"/>
            <a:ext cx="3170297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546303" y="1876223"/>
            <a:ext cx="5741627" cy="48859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Trebuchet MS"/>
                <a:ea typeface="Calibri"/>
                <a:cs typeface="Times New Roman"/>
              </a:rPr>
              <a:t> de bewoner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06979" y="4312699"/>
            <a:ext cx="2756873" cy="6721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-901286" y="4287608"/>
            <a:ext cx="5160914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de villa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6338AD4-CA48-4845-A723-A3228DE2C20D}"/>
              </a:ext>
            </a:extLst>
          </p:cNvPr>
          <p:cNvCxnSpPr>
            <a:cxnSpLocks/>
          </p:cNvCxnSpPr>
          <p:nvPr/>
        </p:nvCxnSpPr>
        <p:spPr>
          <a:xfrm flipH="1">
            <a:off x="2336626" y="2842881"/>
            <a:ext cx="1822279" cy="14793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E343CA2-6D5D-41E4-8A8D-1C97006E66EC}"/>
              </a:ext>
            </a:extLst>
          </p:cNvPr>
          <p:cNvCxnSpPr>
            <a:cxnSpLocks/>
          </p:cNvCxnSpPr>
          <p:nvPr/>
        </p:nvCxnSpPr>
        <p:spPr>
          <a:xfrm>
            <a:off x="5282361" y="2833303"/>
            <a:ext cx="585783" cy="14909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4"/>
          <p:cNvSpPr txBox="1"/>
          <p:nvPr/>
        </p:nvSpPr>
        <p:spPr>
          <a:xfrm>
            <a:off x="3047293" y="2780928"/>
            <a:ext cx="4968552" cy="58789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063852" y="2852936"/>
            <a:ext cx="6312616" cy="32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iemand die ergens woont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1019883" y="619565"/>
            <a:ext cx="5556934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het kasteel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653" y="3891195"/>
            <a:ext cx="4647375" cy="70719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4151961" y="3859187"/>
            <a:ext cx="472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entury Gothic" panose="020B0502020202020204" pitchFamily="34" charset="0"/>
              </a:rPr>
              <a:t>het appartement 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Century Gothic" panose="020B0502020202020204" pitchFamily="34" charset="0"/>
            </a:endParaRP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7B96AACD-052C-401C-9C84-3971127C07F6}"/>
              </a:ext>
            </a:extLst>
          </p:cNvPr>
          <p:cNvCxnSpPr>
            <a:cxnSpLocks/>
          </p:cNvCxnSpPr>
          <p:nvPr/>
        </p:nvCxnSpPr>
        <p:spPr>
          <a:xfrm>
            <a:off x="4100653" y="1398155"/>
            <a:ext cx="759379" cy="563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 descr="Afbeelding met gras, boom, lucht, buiten&#10;&#10;Automatisch gegenereerde beschrijving">
            <a:extLst>
              <a:ext uri="{FF2B5EF4-FFF2-40B4-BE49-F238E27FC236}">
                <a16:creationId xmlns:a16="http://schemas.microsoft.com/office/drawing/2014/main" id="{9962605F-F121-42D3-84EC-6E9BA46142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869" y="615387"/>
            <a:ext cx="1823776" cy="1214635"/>
          </a:xfrm>
          <a:prstGeom prst="rect">
            <a:avLst/>
          </a:prstGeom>
        </p:spPr>
      </p:pic>
      <p:pic>
        <p:nvPicPr>
          <p:cNvPr id="20" name="Afbeelding 19" descr="Afbeelding met gras, boom, lucht, buiten&#10;&#10;Automatisch gegenereerde beschrijving">
            <a:extLst>
              <a:ext uri="{FF2B5EF4-FFF2-40B4-BE49-F238E27FC236}">
                <a16:creationId xmlns:a16="http://schemas.microsoft.com/office/drawing/2014/main" id="{1FD08731-792F-40E1-94BB-7D4F1D91D8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83" y="5027408"/>
            <a:ext cx="1817143" cy="1210217"/>
          </a:xfrm>
          <a:prstGeom prst="rect">
            <a:avLst/>
          </a:prstGeom>
        </p:spPr>
      </p:pic>
      <p:pic>
        <p:nvPicPr>
          <p:cNvPr id="22" name="Afbeelding 21" descr="Afbeelding met lucht, gebouw, buiten, appartementengebouw&#10;&#10;Automatisch gegenereerde beschrijving">
            <a:extLst>
              <a:ext uri="{FF2B5EF4-FFF2-40B4-BE49-F238E27FC236}">
                <a16:creationId xmlns:a16="http://schemas.microsoft.com/office/drawing/2014/main" id="{59618C30-07B7-4EAB-BE51-C7C666B0E2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761" y="4721317"/>
            <a:ext cx="2300112" cy="1536475"/>
          </a:xfrm>
          <a:prstGeom prst="rect">
            <a:avLst/>
          </a:prstGeom>
        </p:spPr>
      </p:pic>
      <p:sp>
        <p:nvSpPr>
          <p:cNvPr id="23" name="Ovaal 22">
            <a:extLst>
              <a:ext uri="{FF2B5EF4-FFF2-40B4-BE49-F238E27FC236}">
                <a16:creationId xmlns:a16="http://schemas.microsoft.com/office/drawing/2014/main" id="{A9971C7F-BD88-4779-B749-64AE22A25124}"/>
              </a:ext>
            </a:extLst>
          </p:cNvPr>
          <p:cNvSpPr/>
          <p:nvPr/>
        </p:nvSpPr>
        <p:spPr>
          <a:xfrm>
            <a:off x="6300192" y="5481711"/>
            <a:ext cx="1440160" cy="4838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Afbeelding 29" descr="Afbeelding met persoon, muur, binnen, staand&#10;&#10;Automatisch gegenereerde beschrijving">
            <a:extLst>
              <a:ext uri="{FF2B5EF4-FFF2-40B4-BE49-F238E27FC236}">
                <a16:creationId xmlns:a16="http://schemas.microsoft.com/office/drawing/2014/main" id="{182D8491-1E92-474A-9F5D-F3B1C27B37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21" y="2064903"/>
            <a:ext cx="2239251" cy="14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26FB37DA-2228-42DA-B32A-52D1F7E8C67A}"/>
              </a:ext>
            </a:extLst>
          </p:cNvPr>
          <p:cNvGrpSpPr/>
          <p:nvPr/>
        </p:nvGrpSpPr>
        <p:grpSpPr>
          <a:xfrm>
            <a:off x="3514080" y="1291712"/>
            <a:ext cx="5597792" cy="3075078"/>
            <a:chOff x="797588" y="2358172"/>
            <a:chExt cx="7577504" cy="4162609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88097867-05A0-4A6E-A67A-809C67D73C82}"/>
                </a:ext>
              </a:extLst>
            </p:cNvPr>
            <p:cNvSpPr txBox="1"/>
            <p:nvPr/>
          </p:nvSpPr>
          <p:spPr>
            <a:xfrm>
              <a:off x="2123728" y="314096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 </a:t>
              </a:r>
            </a:p>
          </p:txBody>
        </p:sp>
        <p:sp>
          <p:nvSpPr>
            <p:cNvPr id="14" name="Plusteken 13">
              <a:extLst>
                <a:ext uri="{FF2B5EF4-FFF2-40B4-BE49-F238E27FC236}">
                  <a16:creationId xmlns:a16="http://schemas.microsoft.com/office/drawing/2014/main" id="{1D65199A-A0B9-4C7C-9405-E02BFDD86429}"/>
                </a:ext>
              </a:extLst>
            </p:cNvPr>
            <p:cNvSpPr/>
            <p:nvPr/>
          </p:nvSpPr>
          <p:spPr>
            <a:xfrm>
              <a:off x="797588" y="2439472"/>
              <a:ext cx="1110116" cy="10708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5438B189-C298-4486-9321-798D884A5EA5}"/>
                </a:ext>
              </a:extLst>
            </p:cNvPr>
            <p:cNvGrpSpPr/>
            <p:nvPr/>
          </p:nvGrpSpPr>
          <p:grpSpPr>
            <a:xfrm>
              <a:off x="3212180" y="2358172"/>
              <a:ext cx="5162912" cy="3759961"/>
              <a:chOff x="3212180" y="2358172"/>
              <a:chExt cx="5162912" cy="3759961"/>
            </a:xfrm>
          </p:grpSpPr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B2EDC56A-0ADC-44A3-B103-7D9483F02D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12180" y="2358172"/>
                <a:ext cx="5040560" cy="3759961"/>
              </a:xfrm>
              <a:prstGeom prst="rect">
                <a:avLst/>
              </a:prstGeom>
            </p:spPr>
          </p:pic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C0F6D9BB-5351-4FA3-95D2-3B19F8162973}"/>
                  </a:ext>
                </a:extLst>
              </p:cNvPr>
              <p:cNvSpPr/>
              <p:nvPr/>
            </p:nvSpPr>
            <p:spPr>
              <a:xfrm>
                <a:off x="7812360" y="5229200"/>
                <a:ext cx="56273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F70AB97B-4ADD-40B8-B22A-D65E941E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4371330"/>
              <a:ext cx="762205" cy="571501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D49C2A7E-E36E-45AC-8437-C9CF69BA5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4169" y="5949280"/>
              <a:ext cx="762205" cy="571501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bovendien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ook</a:t>
            </a: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5ADED9C-222D-41F4-982A-535DBB39FB92}"/>
              </a:ext>
            </a:extLst>
          </p:cNvPr>
          <p:cNvSpPr txBox="1"/>
          <p:nvPr/>
        </p:nvSpPr>
        <p:spPr>
          <a:xfrm>
            <a:off x="32128" y="2489153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locatie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de plek, de plaats</a:t>
            </a:r>
            <a:endParaRPr lang="nl-NL" sz="4400" dirty="0">
              <a:latin typeface="Century Gothic" panose="020B0502020202020204" pitchFamily="34" charset="0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Wonen in het ene huis en werken in het andere huis vind ik ideaal.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Bovendien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, als het tweede huis op bijna dezelfde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locatie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staat, ben je nooit ver van huis. 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1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6024" y="7937"/>
            <a:ext cx="939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renoveren</a:t>
            </a:r>
            <a:endParaRPr lang="nl-NL" sz="8000" b="1" u="sng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B4CAB0-0678-4B7A-BFA4-4546B3E4AC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76" t="12181" r="43700" b="8000"/>
          <a:stretch/>
        </p:blipFill>
        <p:spPr>
          <a:xfrm>
            <a:off x="341277" y="1730743"/>
            <a:ext cx="3888432" cy="41054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C2B5451-DE6B-4C0D-8472-9BBB6DAC80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12181" r="42913" b="8000"/>
          <a:stretch/>
        </p:blipFill>
        <p:spPr>
          <a:xfrm>
            <a:off x="5076056" y="1730743"/>
            <a:ext cx="3888432" cy="4105464"/>
          </a:xfrm>
          <a:prstGeom prst="rect">
            <a:avLst/>
          </a:prstGeom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88383559-4EAF-4C6F-A777-2B7A2AB2D66A}"/>
              </a:ext>
            </a:extLst>
          </p:cNvPr>
          <p:cNvSpPr/>
          <p:nvPr/>
        </p:nvSpPr>
        <p:spPr>
          <a:xfrm>
            <a:off x="4373723" y="3429000"/>
            <a:ext cx="55831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8991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vakmensen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8" name="Afbeelding 7" descr="Afbeelding met plafond&#10;&#10;Automatisch gegenereerde beschrijving">
            <a:extLst>
              <a:ext uri="{FF2B5EF4-FFF2-40B4-BE49-F238E27FC236}">
                <a16:creationId xmlns:a16="http://schemas.microsoft.com/office/drawing/2014/main" id="{EBA85EB5-F070-4CD9-B904-DB3DE80E1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" y="1916832"/>
            <a:ext cx="7403583" cy="41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496" y="25814"/>
            <a:ext cx="9108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de bewoner</a:t>
            </a:r>
            <a:endParaRPr lang="nl-NL" sz="6800" b="1" u="sng" dirty="0">
              <a:latin typeface="Century Gothic" panose="020B0502020202020204" pitchFamily="34" charset="0"/>
            </a:endParaRPr>
          </a:p>
        </p:txBody>
      </p:sp>
      <p:pic>
        <p:nvPicPr>
          <p:cNvPr id="8" name="Afbeelding 7" descr="Afbeelding met persoon, muur, binnen, staand&#10;&#10;Automatisch gegenereerde beschrijving">
            <a:extLst>
              <a:ext uri="{FF2B5EF4-FFF2-40B4-BE49-F238E27FC236}">
                <a16:creationId xmlns:a16="http://schemas.microsoft.com/office/drawing/2014/main" id="{275DC025-9633-47D1-AE7E-D9E70A17B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" y="1700808"/>
            <a:ext cx="7223034" cy="48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2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72008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eigendom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5FF2D1-E69B-4A8D-A20C-9FC5C564A5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01" y="1556792"/>
            <a:ext cx="6755485" cy="50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72009" y="25814"/>
            <a:ext cx="939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het resultaat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14769DF-1A4D-47C7-A265-36DB873AC2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76" t="12181" r="43700" b="8000"/>
          <a:stretch/>
        </p:blipFill>
        <p:spPr>
          <a:xfrm>
            <a:off x="460375" y="2924944"/>
            <a:ext cx="3042085" cy="321187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94C0A6-44AE-4FE2-BD82-EA7946FDDB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3" t="12181" r="42913" b="8000"/>
          <a:stretch/>
        </p:blipFill>
        <p:spPr>
          <a:xfrm>
            <a:off x="5195154" y="2924944"/>
            <a:ext cx="3042085" cy="3211878"/>
          </a:xfrm>
          <a:prstGeom prst="rect">
            <a:avLst/>
          </a:prstGeom>
        </p:spPr>
      </p:pic>
      <p:sp>
        <p:nvSpPr>
          <p:cNvPr id="14" name="Pijl: rechts 13">
            <a:extLst>
              <a:ext uri="{FF2B5EF4-FFF2-40B4-BE49-F238E27FC236}">
                <a16:creationId xmlns:a16="http://schemas.microsoft.com/office/drawing/2014/main" id="{D302A5F3-B95D-4A23-A846-9AA5FCC8CF46}"/>
              </a:ext>
            </a:extLst>
          </p:cNvPr>
          <p:cNvSpPr/>
          <p:nvPr/>
        </p:nvSpPr>
        <p:spPr>
          <a:xfrm>
            <a:off x="4141140" y="4278855"/>
            <a:ext cx="55831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C6013967-1836-4F3F-B89E-67B8072E6D41}"/>
              </a:ext>
            </a:extLst>
          </p:cNvPr>
          <p:cNvSpPr/>
          <p:nvPr/>
        </p:nvSpPr>
        <p:spPr>
          <a:xfrm rot="7121497">
            <a:off x="6466003" y="562720"/>
            <a:ext cx="2355795" cy="201622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79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ideaal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E1EF7CD0-D6A0-4F05-B79B-E131CB4B9DE5}"/>
              </a:ext>
            </a:extLst>
          </p:cNvPr>
          <p:cNvGrpSpPr/>
          <p:nvPr/>
        </p:nvGrpSpPr>
        <p:grpSpPr>
          <a:xfrm>
            <a:off x="394552" y="2186860"/>
            <a:ext cx="8574738" cy="3886975"/>
            <a:chOff x="394552" y="2186860"/>
            <a:chExt cx="8574738" cy="3886975"/>
          </a:xfrm>
        </p:grpSpPr>
        <p:pic>
          <p:nvPicPr>
            <p:cNvPr id="8" name="Afbeelding 7" descr="Afbeelding met persoon, muur, binnen, staand&#10;&#10;Automatisch gegenereerde beschrijving">
              <a:extLst>
                <a:ext uri="{FF2B5EF4-FFF2-40B4-BE49-F238E27FC236}">
                  <a16:creationId xmlns:a16="http://schemas.microsoft.com/office/drawing/2014/main" id="{4AACEF4D-9921-4BAD-955A-35DBFE03A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552" y="3841136"/>
              <a:ext cx="3342364" cy="2232699"/>
            </a:xfrm>
            <a:prstGeom prst="rect">
              <a:avLst/>
            </a:prstGeom>
          </p:spPr>
        </p:pic>
        <p:sp>
          <p:nvSpPr>
            <p:cNvPr id="4" name="Plusteken 3">
              <a:extLst>
                <a:ext uri="{FF2B5EF4-FFF2-40B4-BE49-F238E27FC236}">
                  <a16:creationId xmlns:a16="http://schemas.microsoft.com/office/drawing/2014/main" id="{EEBE40DA-CFC9-473F-BF36-8B28380D7DDA}"/>
                </a:ext>
              </a:extLst>
            </p:cNvPr>
            <p:cNvSpPr/>
            <p:nvPr/>
          </p:nvSpPr>
          <p:spPr>
            <a:xfrm>
              <a:off x="4153559" y="2715787"/>
              <a:ext cx="1110116" cy="1070828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Afbeelding met muur, binnen, plafond, apparatuur&#10;&#10;Automatisch gegenereerde beschrijving">
              <a:extLst>
                <a:ext uri="{FF2B5EF4-FFF2-40B4-BE49-F238E27FC236}">
                  <a16:creationId xmlns:a16="http://schemas.microsoft.com/office/drawing/2014/main" id="{D370140B-81EE-4034-B8D9-AA0845ED9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926" y="3743518"/>
              <a:ext cx="3342364" cy="2232699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0499B2A-9F96-4B9B-B195-FC1F7FCA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499" y="2186861"/>
              <a:ext cx="1765056" cy="1323439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165BDE44-7328-43B5-8C57-8550D424A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5580" y="2186860"/>
              <a:ext cx="1765056" cy="1323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99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52401" y="25814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Century Gothic" panose="020B0502020202020204" pitchFamily="34" charset="0"/>
              </a:rPr>
              <a:t>bovendien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9" name="Plusteken 8">
            <a:extLst>
              <a:ext uri="{FF2B5EF4-FFF2-40B4-BE49-F238E27FC236}">
                <a16:creationId xmlns:a16="http://schemas.microsoft.com/office/drawing/2014/main" id="{176D4858-23CF-497C-94EC-1D7179500C2D}"/>
              </a:ext>
            </a:extLst>
          </p:cNvPr>
          <p:cNvSpPr/>
          <p:nvPr/>
        </p:nvSpPr>
        <p:spPr>
          <a:xfrm>
            <a:off x="797588" y="2439472"/>
            <a:ext cx="1110116" cy="10708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9572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775</Words>
  <Application>Microsoft Office PowerPoint</Application>
  <PresentationFormat>Diavoorstelling (4:3)</PresentationFormat>
  <Paragraphs>248</Paragraphs>
  <Slides>23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Segoe UI Light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Mariët</dc:creator>
  <cp:lastModifiedBy>Harmsel, Marjan ter</cp:lastModifiedBy>
  <cp:revision>1409</cp:revision>
  <dcterms:created xsi:type="dcterms:W3CDTF">2020-12-15T09:16:44Z</dcterms:created>
  <dcterms:modified xsi:type="dcterms:W3CDTF">2022-04-26T09:38:47Z</dcterms:modified>
</cp:coreProperties>
</file>