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1437" r:id="rId2"/>
    <p:sldId id="548" r:id="rId3"/>
    <p:sldId id="1460" r:id="rId4"/>
    <p:sldId id="1475" r:id="rId5"/>
    <p:sldId id="1476" r:id="rId6"/>
    <p:sldId id="1477" r:id="rId7"/>
    <p:sldId id="1478" r:id="rId8"/>
    <p:sldId id="1479" r:id="rId9"/>
    <p:sldId id="1480" r:id="rId10"/>
    <p:sldId id="1481" r:id="rId11"/>
    <p:sldId id="1482" r:id="rId12"/>
    <p:sldId id="1483" r:id="rId13"/>
    <p:sldId id="934" r:id="rId14"/>
    <p:sldId id="259" r:id="rId15"/>
    <p:sldId id="263" r:id="rId16"/>
    <p:sldId id="1487" r:id="rId17"/>
    <p:sldId id="1488" r:id="rId18"/>
    <p:sldId id="1486" r:id="rId19"/>
    <p:sldId id="1489" r:id="rId20"/>
    <p:sldId id="267" r:id="rId21"/>
    <p:sldId id="1484" r:id="rId22"/>
    <p:sldId id="1474" r:id="rId23"/>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60"/>
            <p14:sldId id="1475"/>
            <p14:sldId id="1476"/>
            <p14:sldId id="1477"/>
            <p14:sldId id="1478"/>
            <p14:sldId id="1479"/>
            <p14:sldId id="1480"/>
            <p14:sldId id="1481"/>
            <p14:sldId id="1482"/>
            <p14:sldId id="1483"/>
            <p14:sldId id="934"/>
            <p14:sldId id="259"/>
            <p14:sldId id="263"/>
            <p14:sldId id="1487"/>
            <p14:sldId id="1488"/>
            <p14:sldId id="1486"/>
            <p14:sldId id="1489"/>
            <p14:sldId id="267"/>
            <p14:sldId id="1484"/>
            <p14:sldId id="147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86307" autoAdjust="0"/>
  </p:normalViewPr>
  <p:slideViewPr>
    <p:cSldViewPr>
      <p:cViewPr varScale="1">
        <p:scale>
          <a:sx n="74" d="100"/>
          <a:sy n="74" d="100"/>
        </p:scale>
        <p:origin x="1402" y="8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dy" userId="bacdedf5-8e30-494b-ad8b-f27fa30c4f8d" providerId="ADAL" clId="{C06D3642-C757-414D-8D36-59BF4C76CF87}"/>
    <pc:docChg chg="modSld">
      <pc:chgData name="Mandy" userId="bacdedf5-8e30-494b-ad8b-f27fa30c4f8d" providerId="ADAL" clId="{C06D3642-C757-414D-8D36-59BF4C76CF87}" dt="2022-01-11T11:19:14.075" v="5" actId="20577"/>
      <pc:docMkLst>
        <pc:docMk/>
      </pc:docMkLst>
      <pc:sldChg chg="modSp mod">
        <pc:chgData name="Mandy" userId="bacdedf5-8e30-494b-ad8b-f27fa30c4f8d" providerId="ADAL" clId="{C06D3642-C757-414D-8D36-59BF4C76CF87}" dt="2022-01-11T11:19:14.075" v="5" actId="20577"/>
        <pc:sldMkLst>
          <pc:docMk/>
          <pc:sldMk cId="323006580" sldId="548"/>
        </pc:sldMkLst>
        <pc:spChg chg="mod">
          <ac:chgData name="Mandy" userId="bacdedf5-8e30-494b-ad8b-f27fa30c4f8d" providerId="ADAL" clId="{C06D3642-C757-414D-8D36-59BF4C76CF87}" dt="2022-01-11T11:19:14.075" v="5" actId="20577"/>
          <ac:spMkLst>
            <pc:docMk/>
            <pc:sldMk cId="323006580" sldId="548"/>
            <ac:spMk id="3" creationId="{00000000-0000-0000-0000-000000000000}"/>
          </ac:spMkLst>
        </pc:spChg>
      </pc:sldChg>
    </pc:docChg>
  </pc:docChgLst>
  <pc:docChgLst>
    <pc:chgData name="Routledge, Mandy" userId="bacdedf5-8e30-494b-ad8b-f27fa30c4f8d" providerId="ADAL" clId="{F5810BC2-36AC-41DA-8270-929DAC6CB440}"/>
    <pc:docChg chg="custSel modSld">
      <pc:chgData name="Routledge, Mandy" userId="bacdedf5-8e30-494b-ad8b-f27fa30c4f8d" providerId="ADAL" clId="{F5810BC2-36AC-41DA-8270-929DAC6CB440}" dt="2021-04-26T08:44:19.371" v="26" actId="478"/>
      <pc:docMkLst>
        <pc:docMk/>
      </pc:docMkLst>
      <pc:sldChg chg="modSp">
        <pc:chgData name="Routledge, Mandy" userId="bacdedf5-8e30-494b-ad8b-f27fa30c4f8d" providerId="ADAL" clId="{F5810BC2-36AC-41DA-8270-929DAC6CB440}" dt="2021-04-26T08:43:50.295" v="8" actId="20577"/>
        <pc:sldMkLst>
          <pc:docMk/>
          <pc:sldMk cId="323006580" sldId="548"/>
        </pc:sldMkLst>
        <pc:spChg chg="mod">
          <ac:chgData name="Routledge, Mandy" userId="bacdedf5-8e30-494b-ad8b-f27fa30c4f8d" providerId="ADAL" clId="{F5810BC2-36AC-41DA-8270-929DAC6CB440}" dt="2021-04-26T08:43:50.295" v="8" actId="20577"/>
          <ac:spMkLst>
            <pc:docMk/>
            <pc:sldMk cId="323006580" sldId="548"/>
            <ac:spMk id="3" creationId="{00000000-0000-0000-0000-000000000000}"/>
          </ac:spMkLst>
        </pc:spChg>
      </pc:sldChg>
      <pc:sldChg chg="delSp">
        <pc:chgData name="Routledge, Mandy" userId="bacdedf5-8e30-494b-ad8b-f27fa30c4f8d" providerId="ADAL" clId="{F5810BC2-36AC-41DA-8270-929DAC6CB440}" dt="2021-04-26T08:43:56.450" v="10" actId="478"/>
        <pc:sldMkLst>
          <pc:docMk/>
          <pc:sldMk cId="3682494385" sldId="1226"/>
        </pc:sldMkLst>
        <pc:picChg chg="del">
          <ac:chgData name="Routledge, Mandy" userId="bacdedf5-8e30-494b-ad8b-f27fa30c4f8d" providerId="ADAL" clId="{F5810BC2-36AC-41DA-8270-929DAC6CB440}" dt="2021-04-26T08:43:56.450" v="10" actId="478"/>
          <ac:picMkLst>
            <pc:docMk/>
            <pc:sldMk cId="3682494385" sldId="1226"/>
            <ac:picMk id="3" creationId="{94D7AAAE-B716-4282-8411-8CC1BAB54545}"/>
          </ac:picMkLst>
        </pc:picChg>
      </pc:sldChg>
      <pc:sldChg chg="delSp">
        <pc:chgData name="Routledge, Mandy" userId="bacdedf5-8e30-494b-ad8b-f27fa30c4f8d" providerId="ADAL" clId="{F5810BC2-36AC-41DA-8270-929DAC6CB440}" dt="2021-04-26T08:44:02.737" v="12" actId="478"/>
        <pc:sldMkLst>
          <pc:docMk/>
          <pc:sldMk cId="3912772678" sldId="1238"/>
        </pc:sldMkLst>
        <pc:picChg chg="del">
          <ac:chgData name="Routledge, Mandy" userId="bacdedf5-8e30-494b-ad8b-f27fa30c4f8d" providerId="ADAL" clId="{F5810BC2-36AC-41DA-8270-929DAC6CB440}" dt="2021-04-26T08:44:02.737" v="12" actId="478"/>
          <ac:picMkLst>
            <pc:docMk/>
            <pc:sldMk cId="3912772678" sldId="1238"/>
            <ac:picMk id="3" creationId="{CA468EE0-BC3A-4B82-B7B5-58D2826FC0AF}"/>
          </ac:picMkLst>
        </pc:picChg>
      </pc:sldChg>
      <pc:sldChg chg="delSp">
        <pc:chgData name="Routledge, Mandy" userId="bacdedf5-8e30-494b-ad8b-f27fa30c4f8d" providerId="ADAL" clId="{F5810BC2-36AC-41DA-8270-929DAC6CB440}" dt="2021-04-26T08:43:55.020" v="9" actId="478"/>
        <pc:sldMkLst>
          <pc:docMk/>
          <pc:sldMk cId="3870861101" sldId="1241"/>
        </pc:sldMkLst>
        <pc:picChg chg="del">
          <ac:chgData name="Routledge, Mandy" userId="bacdedf5-8e30-494b-ad8b-f27fa30c4f8d" providerId="ADAL" clId="{F5810BC2-36AC-41DA-8270-929DAC6CB440}" dt="2021-04-26T08:43:55.020" v="9" actId="478"/>
          <ac:picMkLst>
            <pc:docMk/>
            <pc:sldMk cId="3870861101" sldId="1241"/>
            <ac:picMk id="3" creationId="{0C8E8A5E-3CB1-4BDA-98D0-B153ADE8509D}"/>
          </ac:picMkLst>
        </pc:picChg>
      </pc:sldChg>
      <pc:sldChg chg="delSp">
        <pc:chgData name="Routledge, Mandy" userId="bacdedf5-8e30-494b-ad8b-f27fa30c4f8d" providerId="ADAL" clId="{F5810BC2-36AC-41DA-8270-929DAC6CB440}" dt="2021-04-26T08:44:17.706" v="25" actId="478"/>
        <pc:sldMkLst>
          <pc:docMk/>
          <pc:sldMk cId="451292063" sldId="1243"/>
        </pc:sldMkLst>
        <pc:picChg chg="del">
          <ac:chgData name="Routledge, Mandy" userId="bacdedf5-8e30-494b-ad8b-f27fa30c4f8d" providerId="ADAL" clId="{F5810BC2-36AC-41DA-8270-929DAC6CB440}" dt="2021-04-26T08:44:17.069" v="24" actId="478"/>
          <ac:picMkLst>
            <pc:docMk/>
            <pc:sldMk cId="451292063" sldId="1243"/>
            <ac:picMk id="3" creationId="{3373C0A1-FAE1-4534-8AFC-167123BFC125}"/>
          </ac:picMkLst>
        </pc:picChg>
        <pc:picChg chg="del">
          <ac:chgData name="Routledge, Mandy" userId="bacdedf5-8e30-494b-ad8b-f27fa30c4f8d" providerId="ADAL" clId="{F5810BC2-36AC-41DA-8270-929DAC6CB440}" dt="2021-04-26T08:44:17.706" v="25" actId="478"/>
          <ac:picMkLst>
            <pc:docMk/>
            <pc:sldMk cId="451292063" sldId="1243"/>
            <ac:picMk id="5" creationId="{3D4659A0-68AE-4787-BB81-BD177B91A9E7}"/>
          </ac:picMkLst>
        </pc:picChg>
      </pc:sldChg>
      <pc:sldChg chg="delSp">
        <pc:chgData name="Routledge, Mandy" userId="bacdedf5-8e30-494b-ad8b-f27fa30c4f8d" providerId="ADAL" clId="{F5810BC2-36AC-41DA-8270-929DAC6CB440}" dt="2021-04-26T08:44:10.246" v="17" actId="478"/>
        <pc:sldMkLst>
          <pc:docMk/>
          <pc:sldMk cId="1987543844" sldId="1244"/>
        </pc:sldMkLst>
        <pc:spChg chg="del">
          <ac:chgData name="Routledge, Mandy" userId="bacdedf5-8e30-494b-ad8b-f27fa30c4f8d" providerId="ADAL" clId="{F5810BC2-36AC-41DA-8270-929DAC6CB440}" dt="2021-04-26T08:44:10.246" v="17" actId="478"/>
          <ac:spMkLst>
            <pc:docMk/>
            <pc:sldMk cId="1987543844" sldId="1244"/>
            <ac:spMk id="2" creationId="{0C57C674-B52C-4021-8891-97CA92D40A54}"/>
          </ac:spMkLst>
        </pc:spChg>
        <pc:picChg chg="del">
          <ac:chgData name="Routledge, Mandy" userId="bacdedf5-8e30-494b-ad8b-f27fa30c4f8d" providerId="ADAL" clId="{F5810BC2-36AC-41DA-8270-929DAC6CB440}" dt="2021-04-26T08:44:08.774" v="15" actId="478"/>
          <ac:picMkLst>
            <pc:docMk/>
            <pc:sldMk cId="1987543844" sldId="1244"/>
            <ac:picMk id="3" creationId="{B28C1862-68DF-4258-8BDE-9BB880EFA4A4}"/>
          </ac:picMkLst>
        </pc:picChg>
        <pc:picChg chg="del">
          <ac:chgData name="Routledge, Mandy" userId="bacdedf5-8e30-494b-ad8b-f27fa30c4f8d" providerId="ADAL" clId="{F5810BC2-36AC-41DA-8270-929DAC6CB440}" dt="2021-04-26T08:44:09.432" v="16" actId="478"/>
          <ac:picMkLst>
            <pc:docMk/>
            <pc:sldMk cId="1987543844" sldId="1244"/>
            <ac:picMk id="5" creationId="{B495D8E2-95B6-44DF-BCE0-23AA0A71B665}"/>
          </ac:picMkLst>
        </pc:picChg>
      </pc:sldChg>
      <pc:sldChg chg="delSp">
        <pc:chgData name="Routledge, Mandy" userId="bacdedf5-8e30-494b-ad8b-f27fa30c4f8d" providerId="ADAL" clId="{F5810BC2-36AC-41DA-8270-929DAC6CB440}" dt="2021-04-26T08:44:06.633" v="14" actId="478"/>
        <pc:sldMkLst>
          <pc:docMk/>
          <pc:sldMk cId="4251169961" sldId="1245"/>
        </pc:sldMkLst>
        <pc:picChg chg="del">
          <ac:chgData name="Routledge, Mandy" userId="bacdedf5-8e30-494b-ad8b-f27fa30c4f8d" providerId="ADAL" clId="{F5810BC2-36AC-41DA-8270-929DAC6CB440}" dt="2021-04-26T08:44:06.633" v="14" actId="478"/>
          <ac:picMkLst>
            <pc:docMk/>
            <pc:sldMk cId="4251169961" sldId="1245"/>
            <ac:picMk id="3" creationId="{1E905007-620B-4DE2-9037-9094F021E14C}"/>
          </ac:picMkLst>
        </pc:picChg>
      </pc:sldChg>
      <pc:sldChg chg="delSp">
        <pc:chgData name="Routledge, Mandy" userId="bacdedf5-8e30-494b-ad8b-f27fa30c4f8d" providerId="ADAL" clId="{F5810BC2-36AC-41DA-8270-929DAC6CB440}" dt="2021-04-26T08:44:15.523" v="23" actId="478"/>
        <pc:sldMkLst>
          <pc:docMk/>
          <pc:sldMk cId="1319180066" sldId="1265"/>
        </pc:sldMkLst>
        <pc:picChg chg="del">
          <ac:chgData name="Routledge, Mandy" userId="bacdedf5-8e30-494b-ad8b-f27fa30c4f8d" providerId="ADAL" clId="{F5810BC2-36AC-41DA-8270-929DAC6CB440}" dt="2021-04-26T08:44:11.916" v="18" actId="478"/>
          <ac:picMkLst>
            <pc:docMk/>
            <pc:sldMk cId="1319180066" sldId="1265"/>
            <ac:picMk id="3" creationId="{D1238C3E-B7E1-4AAE-8674-CDC3349B05AB}"/>
          </ac:picMkLst>
        </pc:picChg>
        <pc:picChg chg="del">
          <ac:chgData name="Routledge, Mandy" userId="bacdedf5-8e30-494b-ad8b-f27fa30c4f8d" providerId="ADAL" clId="{F5810BC2-36AC-41DA-8270-929DAC6CB440}" dt="2021-04-26T08:44:14.086" v="21" actId="478"/>
          <ac:picMkLst>
            <pc:docMk/>
            <pc:sldMk cId="1319180066" sldId="1265"/>
            <ac:picMk id="5" creationId="{98E5D27A-57E1-493E-B3CF-8D338318DE83}"/>
          </ac:picMkLst>
        </pc:picChg>
        <pc:picChg chg="del">
          <ac:chgData name="Routledge, Mandy" userId="bacdedf5-8e30-494b-ad8b-f27fa30c4f8d" providerId="ADAL" clId="{F5810BC2-36AC-41DA-8270-929DAC6CB440}" dt="2021-04-26T08:44:15.523" v="23" actId="478"/>
          <ac:picMkLst>
            <pc:docMk/>
            <pc:sldMk cId="1319180066" sldId="1265"/>
            <ac:picMk id="8" creationId="{4C8BECCC-7659-4478-BADF-431D7DB1A65A}"/>
          </ac:picMkLst>
        </pc:picChg>
        <pc:picChg chg="del">
          <ac:chgData name="Routledge, Mandy" userId="bacdedf5-8e30-494b-ad8b-f27fa30c4f8d" providerId="ADAL" clId="{F5810BC2-36AC-41DA-8270-929DAC6CB440}" dt="2021-04-26T08:44:12.839" v="19" actId="478"/>
          <ac:picMkLst>
            <pc:docMk/>
            <pc:sldMk cId="1319180066" sldId="1265"/>
            <ac:picMk id="10" creationId="{8937985A-84B0-4298-9D75-D1A5B7B420F4}"/>
          </ac:picMkLst>
        </pc:picChg>
        <pc:picChg chg="del">
          <ac:chgData name="Routledge, Mandy" userId="bacdedf5-8e30-494b-ad8b-f27fa30c4f8d" providerId="ADAL" clId="{F5810BC2-36AC-41DA-8270-929DAC6CB440}" dt="2021-04-26T08:44:14.662" v="22" actId="478"/>
          <ac:picMkLst>
            <pc:docMk/>
            <pc:sldMk cId="1319180066" sldId="1265"/>
            <ac:picMk id="11" creationId="{8E5F773B-E820-4C39-8FAD-FD9D47974316}"/>
          </ac:picMkLst>
        </pc:picChg>
        <pc:picChg chg="del">
          <ac:chgData name="Routledge, Mandy" userId="bacdedf5-8e30-494b-ad8b-f27fa30c4f8d" providerId="ADAL" clId="{F5810BC2-36AC-41DA-8270-929DAC6CB440}" dt="2021-04-26T08:44:13.416" v="20" actId="478"/>
          <ac:picMkLst>
            <pc:docMk/>
            <pc:sldMk cId="1319180066" sldId="1265"/>
            <ac:picMk id="13" creationId="{A94AA4F7-14C2-4F9E-A5E8-BDC2129673D5}"/>
          </ac:picMkLst>
        </pc:picChg>
      </pc:sldChg>
      <pc:sldChg chg="delSp">
        <pc:chgData name="Routledge, Mandy" userId="bacdedf5-8e30-494b-ad8b-f27fa30c4f8d" providerId="ADAL" clId="{F5810BC2-36AC-41DA-8270-929DAC6CB440}" dt="2021-04-26T08:44:04.694" v="13" actId="478"/>
        <pc:sldMkLst>
          <pc:docMk/>
          <pc:sldMk cId="879271283" sldId="1291"/>
        </pc:sldMkLst>
        <pc:cxnChg chg="del">
          <ac:chgData name="Routledge, Mandy" userId="bacdedf5-8e30-494b-ad8b-f27fa30c4f8d" providerId="ADAL" clId="{F5810BC2-36AC-41DA-8270-929DAC6CB440}" dt="2021-04-26T08:44:04.694" v="13" actId="478"/>
          <ac:cxnSpMkLst>
            <pc:docMk/>
            <pc:sldMk cId="879271283" sldId="1291"/>
            <ac:cxnSpMk id="3" creationId="{D1F2E57C-A985-44CF-A819-04E3693DD07F}"/>
          </ac:cxnSpMkLst>
        </pc:cxnChg>
      </pc:sldChg>
      <pc:sldChg chg="modSp modNotesTx">
        <pc:chgData name="Routledge, Mandy" userId="bacdedf5-8e30-494b-ad8b-f27fa30c4f8d" providerId="ADAL" clId="{F5810BC2-36AC-41DA-8270-929DAC6CB440}" dt="2021-04-26T08:43:43.170" v="5" actId="6549"/>
        <pc:sldMkLst>
          <pc:docMk/>
          <pc:sldMk cId="4030366393" sldId="1341"/>
        </pc:sldMkLst>
        <pc:spChg chg="mod">
          <ac:chgData name="Routledge, Mandy" userId="bacdedf5-8e30-494b-ad8b-f27fa30c4f8d" providerId="ADAL" clId="{F5810BC2-36AC-41DA-8270-929DAC6CB440}" dt="2021-04-26T08:43:38.496" v="4" actId="5793"/>
          <ac:spMkLst>
            <pc:docMk/>
            <pc:sldMk cId="4030366393" sldId="1341"/>
            <ac:spMk id="3" creationId="{00000000-0000-0000-0000-000000000000}"/>
          </ac:spMkLst>
        </pc:spChg>
      </pc:sldChg>
      <pc:sldChg chg="delSp">
        <pc:chgData name="Routledge, Mandy" userId="bacdedf5-8e30-494b-ad8b-f27fa30c4f8d" providerId="ADAL" clId="{F5810BC2-36AC-41DA-8270-929DAC6CB440}" dt="2021-04-26T08:44:00.704" v="11" actId="478"/>
        <pc:sldMkLst>
          <pc:docMk/>
          <pc:sldMk cId="3572318604" sldId="1354"/>
        </pc:sldMkLst>
        <pc:picChg chg="del">
          <ac:chgData name="Routledge, Mandy" userId="bacdedf5-8e30-494b-ad8b-f27fa30c4f8d" providerId="ADAL" clId="{F5810BC2-36AC-41DA-8270-929DAC6CB440}" dt="2021-04-26T08:44:00.704" v="11" actId="478"/>
          <ac:picMkLst>
            <pc:docMk/>
            <pc:sldMk cId="3572318604" sldId="1354"/>
            <ac:picMk id="3" creationId="{61D747DD-A72D-4B22-9317-3A9140858EB0}"/>
          </ac:picMkLst>
        </pc:picChg>
      </pc:sldChg>
      <pc:sldChg chg="delSp">
        <pc:chgData name="Routledge, Mandy" userId="bacdedf5-8e30-494b-ad8b-f27fa30c4f8d" providerId="ADAL" clId="{F5810BC2-36AC-41DA-8270-929DAC6CB440}" dt="2021-04-26T08:44:19.371" v="26" actId="478"/>
        <pc:sldMkLst>
          <pc:docMk/>
          <pc:sldMk cId="527026605" sldId="1355"/>
        </pc:sldMkLst>
        <pc:picChg chg="del">
          <ac:chgData name="Routledge, Mandy" userId="bacdedf5-8e30-494b-ad8b-f27fa30c4f8d" providerId="ADAL" clId="{F5810BC2-36AC-41DA-8270-929DAC6CB440}" dt="2021-04-26T08:44:19.371" v="26" actId="478"/>
          <ac:picMkLst>
            <pc:docMk/>
            <pc:sldMk cId="527026605" sldId="1355"/>
            <ac:picMk id="3" creationId="{1A05B487-F24F-46C6-A9EA-8E90CEE7AA6C}"/>
          </ac:picMkLst>
        </pc:picChg>
      </pc:sldChg>
    </pc:docChg>
  </pc:docChgLst>
  <pc:docChgLst>
    <pc:chgData name="Routledge, Mandy" userId="bacdedf5-8e30-494b-ad8b-f27fa30c4f8d" providerId="ADAL" clId="{52893D5C-3748-4B24-A0DA-9CA95465C45D}"/>
    <pc:docChg chg="modSld">
      <pc:chgData name="Routledge, Mandy" userId="bacdedf5-8e30-494b-ad8b-f27fa30c4f8d" providerId="ADAL" clId="{52893D5C-3748-4B24-A0DA-9CA95465C45D}" dt="2022-02-15T10:03:04.650" v="1" actId="20577"/>
      <pc:docMkLst>
        <pc:docMk/>
      </pc:docMkLst>
      <pc:sldChg chg="modSp mod">
        <pc:chgData name="Routledge, Mandy" userId="bacdedf5-8e30-494b-ad8b-f27fa30c4f8d" providerId="ADAL" clId="{52893D5C-3748-4B24-A0DA-9CA95465C45D}" dt="2022-02-15T10:03:04.650" v="1" actId="20577"/>
        <pc:sldMkLst>
          <pc:docMk/>
          <pc:sldMk cId="323006580" sldId="548"/>
        </pc:sldMkLst>
        <pc:spChg chg="mod">
          <ac:chgData name="Routledge, Mandy" userId="bacdedf5-8e30-494b-ad8b-f27fa30c4f8d" providerId="ADAL" clId="{52893D5C-3748-4B24-A0DA-9CA95465C45D}" dt="2022-02-15T10:03:04.650" v="1" actId="20577"/>
          <ac:spMkLst>
            <pc:docMk/>
            <pc:sldMk cId="323006580" sldId="548"/>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15-3-2022</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15-3-2022</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spcBef>
                <a:spcPts val="200"/>
              </a:spcBef>
              <a:spcAft>
                <a:spcPts val="200"/>
              </a:spcAft>
            </a:pPr>
            <a:r>
              <a:rPr lang="nl-NL" sz="1800" b="1"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Woordenoverzicht</a:t>
            </a:r>
          </a:p>
          <a:p>
            <a:pPr>
              <a:spcBef>
                <a:spcPts val="200"/>
              </a:spcBef>
              <a:spcAft>
                <a:spcPts val="200"/>
              </a:spcAft>
            </a:pPr>
            <a:endParaRPr lang="nl-NL" sz="1800" b="1"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endParaRPr>
          </a:p>
          <a:p>
            <a:pPr>
              <a:spcBef>
                <a:spcPts val="200"/>
              </a:spcBef>
              <a:spcAft>
                <a:spcPts val="200"/>
              </a:spcAft>
            </a:pPr>
            <a:r>
              <a:rPr lang="nl-NL" sz="1800" b="1"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poging = </a:t>
            </a:r>
            <a:r>
              <a:rPr lang="nl-NL" sz="180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keer dat je iets probeert</a:t>
            </a:r>
            <a:endParaRPr lang="nl-NL" sz="1800" dirty="0">
              <a:effectLst/>
              <a:latin typeface="Segoe UI Light" panose="020B0502040204020203" pitchFamily="34" charset="0"/>
              <a:ea typeface="Times New Roman" panose="02020603050405020304" pitchFamily="18" charset="0"/>
              <a:cs typeface="Times New Roman" panose="02020603050405020304" pitchFamily="18" charset="0"/>
            </a:endParaRPr>
          </a:p>
          <a:p>
            <a:pPr>
              <a:spcBef>
                <a:spcPts val="200"/>
              </a:spcBef>
              <a:spcAft>
                <a:spcPts val="200"/>
              </a:spcAft>
            </a:pPr>
            <a:r>
              <a:rPr lang="nl-NL" sz="1800" b="1"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intact = </a:t>
            </a:r>
            <a:r>
              <a:rPr lang="nl-NL" sz="180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heel en compleet, onbeschadigd</a:t>
            </a:r>
            <a:endParaRPr lang="nl-NL" sz="1800" dirty="0">
              <a:effectLst/>
              <a:latin typeface="Segoe UI Light" panose="020B0502040204020203" pitchFamily="34" charset="0"/>
              <a:ea typeface="Times New Roman" panose="02020603050405020304" pitchFamily="18" charset="0"/>
              <a:cs typeface="Times New Roman" panose="02020603050405020304" pitchFamily="18" charset="0"/>
            </a:endParaRPr>
          </a:p>
          <a:p>
            <a:pPr>
              <a:spcBef>
                <a:spcPts val="200"/>
              </a:spcBef>
              <a:spcAft>
                <a:spcPts val="200"/>
              </a:spcAft>
            </a:pPr>
            <a:r>
              <a:rPr lang="nl-NL" sz="1800" b="1"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inclusief = </a:t>
            </a:r>
            <a:r>
              <a:rPr lang="nl-NL" sz="180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met … erbij, meegerekend</a:t>
            </a:r>
            <a:endParaRPr lang="nl-NL" sz="1800" dirty="0">
              <a:effectLst/>
              <a:latin typeface="Segoe UI Light" panose="020B0502040204020203" pitchFamily="34" charset="0"/>
              <a:ea typeface="Times New Roman" panose="02020603050405020304" pitchFamily="18" charset="0"/>
              <a:cs typeface="Times New Roman" panose="02020603050405020304" pitchFamily="18" charset="0"/>
            </a:endParaRPr>
          </a:p>
          <a:p>
            <a:pPr>
              <a:spcBef>
                <a:spcPts val="200"/>
              </a:spcBef>
              <a:spcAft>
                <a:spcPts val="200"/>
              </a:spcAft>
            </a:pPr>
            <a:r>
              <a:rPr lang="nl-NL" sz="1800" b="1"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ogen = </a:t>
            </a:r>
            <a:r>
              <a:rPr lang="nl-NL" sz="180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eruitzien</a:t>
            </a:r>
            <a:endParaRPr lang="nl-NL" sz="1800" dirty="0">
              <a:effectLst/>
              <a:latin typeface="Segoe UI Light" panose="020B0502040204020203" pitchFamily="34" charset="0"/>
              <a:ea typeface="Times New Roman" panose="02020603050405020304" pitchFamily="18" charset="0"/>
              <a:cs typeface="Times New Roman" panose="02020603050405020304" pitchFamily="18" charset="0"/>
            </a:endParaRPr>
          </a:p>
          <a:p>
            <a:pPr>
              <a:spcBef>
                <a:spcPts val="200"/>
              </a:spcBef>
              <a:spcAft>
                <a:spcPts val="200"/>
              </a:spcAft>
            </a:pPr>
            <a:r>
              <a:rPr lang="nl-NL" sz="1800" b="1"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legendarisch = </a:t>
            </a:r>
            <a:r>
              <a:rPr lang="nl-NL" sz="180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zo beroemd dat er nog steeds over gesproken wordt</a:t>
            </a:r>
            <a:endParaRPr lang="nl-NL" sz="1800" dirty="0">
              <a:effectLst/>
              <a:latin typeface="Segoe UI Light" panose="020B0502040204020203" pitchFamily="34" charset="0"/>
              <a:ea typeface="Times New Roman" panose="02020603050405020304" pitchFamily="18" charset="0"/>
              <a:cs typeface="Times New Roman" panose="02020603050405020304" pitchFamily="18" charset="0"/>
            </a:endParaRPr>
          </a:p>
          <a:p>
            <a:pPr>
              <a:spcBef>
                <a:spcPts val="200"/>
              </a:spcBef>
              <a:spcAft>
                <a:spcPts val="200"/>
              </a:spcAft>
            </a:pPr>
            <a:r>
              <a:rPr lang="nl-NL" sz="1800" b="1"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gewaagd = </a:t>
            </a:r>
            <a:r>
              <a:rPr lang="nl-NL" sz="180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riskant, gevaarlijk</a:t>
            </a:r>
            <a:endParaRPr lang="nl-NL" sz="1800" dirty="0">
              <a:effectLst/>
              <a:latin typeface="Segoe UI Light" panose="020B0502040204020203" pitchFamily="34" charset="0"/>
              <a:ea typeface="Times New Roman" panose="02020603050405020304" pitchFamily="18" charset="0"/>
              <a:cs typeface="Times New Roman" panose="02020603050405020304" pitchFamily="18" charset="0"/>
            </a:endParaRPr>
          </a:p>
          <a:p>
            <a:pPr>
              <a:spcBef>
                <a:spcPts val="200"/>
              </a:spcBef>
              <a:spcAft>
                <a:spcPts val="200"/>
              </a:spcAft>
            </a:pPr>
            <a:r>
              <a:rPr lang="nl-NL" sz="1800" b="1"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afgelegen = </a:t>
            </a:r>
            <a:r>
              <a:rPr lang="nl-NL" sz="180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ver van huizen en mensen</a:t>
            </a:r>
            <a:endParaRPr lang="nl-NL" sz="1800" dirty="0">
              <a:effectLst/>
              <a:latin typeface="Segoe UI Light" panose="020B0502040204020203" pitchFamily="34" charset="0"/>
              <a:ea typeface="Times New Roman" panose="02020603050405020304" pitchFamily="18" charset="0"/>
              <a:cs typeface="Times New Roman" panose="02020603050405020304" pitchFamily="18" charset="0"/>
            </a:endParaRPr>
          </a:p>
          <a:p>
            <a:pPr>
              <a:spcBef>
                <a:spcPts val="200"/>
              </a:spcBef>
              <a:spcAft>
                <a:spcPts val="200"/>
              </a:spcAft>
            </a:pPr>
            <a:r>
              <a:rPr lang="nl-NL" sz="1800" b="1"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onherbergzaam = </a:t>
            </a:r>
            <a:r>
              <a:rPr lang="nl-NL" sz="180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woest, verlaten</a:t>
            </a:r>
            <a:endParaRPr lang="nl-NL" sz="1800" dirty="0">
              <a:effectLst/>
              <a:latin typeface="Segoe UI Light" panose="020B0502040204020203" pitchFamily="34" charset="0"/>
              <a:ea typeface="Times New Roman" panose="02020603050405020304" pitchFamily="18" charset="0"/>
              <a:cs typeface="Times New Roman" panose="02020603050405020304" pitchFamily="18" charset="0"/>
            </a:endParaRPr>
          </a:p>
          <a:p>
            <a:pPr>
              <a:spcBef>
                <a:spcPts val="200"/>
              </a:spcBef>
              <a:spcAft>
                <a:spcPts val="200"/>
              </a:spcAft>
            </a:pPr>
            <a:r>
              <a:rPr lang="nl-NL" sz="1800" b="1"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mijlpaal = </a:t>
            </a:r>
            <a:r>
              <a:rPr lang="nl-NL" sz="180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belangrijke gebeurtenis</a:t>
            </a:r>
            <a:endParaRPr lang="nl-NL" sz="1800" dirty="0">
              <a:effectLst/>
              <a:latin typeface="Segoe UI Light" panose="020B0502040204020203" pitchFamily="34" charset="0"/>
              <a:ea typeface="Times New Roman" panose="02020603050405020304" pitchFamily="18" charset="0"/>
              <a:cs typeface="Times New Roman" panose="02020603050405020304" pitchFamily="18" charset="0"/>
            </a:endParaRPr>
          </a:p>
          <a:p>
            <a:pPr>
              <a:spcBef>
                <a:spcPts val="200"/>
              </a:spcBef>
              <a:spcAft>
                <a:spcPts val="200"/>
              </a:spcAft>
            </a:pPr>
            <a:r>
              <a:rPr lang="nl-NL" sz="1800" b="1"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verstoren = </a:t>
            </a:r>
            <a:r>
              <a:rPr lang="nl-NL" sz="180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in de war brengen</a:t>
            </a:r>
            <a:endParaRPr lang="nl-NL" sz="1800" dirty="0">
              <a:effectLst/>
              <a:latin typeface="Segoe UI Light" panose="020B0502040204020203" pitchFamily="34" charset="0"/>
              <a:ea typeface="Times New Roman" panose="02020603050405020304" pitchFamily="18" charset="0"/>
              <a:cs typeface="Times New Roman" panose="02020603050405020304" pitchFamily="18" charset="0"/>
            </a:endParaRPr>
          </a:p>
          <a:p>
            <a:pPr fontAlgn="t"/>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1821505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3200562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1646991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18</a:t>
            </a:fld>
            <a:endParaRPr lang="nl-NL" dirty="0"/>
          </a:p>
        </p:txBody>
      </p:sp>
    </p:spTree>
    <p:extLst>
      <p:ext uri="{BB962C8B-B14F-4D97-AF65-F5344CB8AC3E}">
        <p14:creationId xmlns:p14="http://schemas.microsoft.com/office/powerpoint/2010/main" val="1351568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2515968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2465411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1019385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168194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820694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15-3-2022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15-3-2022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15-3-2022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15-3-2022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15-3-2022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15-3-2022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15-3-2022</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15-3-2022</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15-3-2022</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15-3-2022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15-3-2022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15-3-2022</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8.jpeg"/><Relationship Id="rId2" Type="http://schemas.openxmlformats.org/officeDocument/2006/relationships/image" Target="../media/image23.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7.pn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34.jpe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err="1">
                <a:solidFill>
                  <a:prstClr val="black"/>
                </a:solidFill>
              </a:rPr>
              <a:t>Semantisatieverhaal</a:t>
            </a:r>
            <a:r>
              <a:rPr lang="nl-NL" sz="1900" u="sng" dirty="0">
                <a:solidFill>
                  <a:prstClr val="black"/>
                </a:solidFill>
              </a:rPr>
              <a:t> B:</a:t>
            </a:r>
          </a:p>
          <a:p>
            <a:pPr marL="0" indent="0">
              <a:spcBef>
                <a:spcPts val="200"/>
              </a:spcBef>
              <a:spcAft>
                <a:spcPts val="200"/>
              </a:spcAft>
              <a:buNone/>
            </a:pPr>
            <a:r>
              <a:rPr lang="nl-NL" sz="2100" dirty="0">
                <a:effectLst/>
                <a:ea typeface="Times New Roman" panose="02020603050405020304" pitchFamily="18" charset="0"/>
                <a:cs typeface="Arial" panose="020B0604020202020204" pitchFamily="34" charset="0"/>
              </a:rPr>
              <a:t>Een paar weken geleden stormde het enorm hè. Weten julli</a:t>
            </a:r>
            <a:r>
              <a:rPr lang="nl-NL" sz="2100" dirty="0">
                <a:ea typeface="Times New Roman" panose="02020603050405020304" pitchFamily="18" charset="0"/>
                <a:cs typeface="Arial" panose="020B0604020202020204" pitchFamily="34" charset="0"/>
              </a:rPr>
              <a:t>e het nog? Mijn schutting is toen kapot gewaaid. De schutting </a:t>
            </a:r>
            <a:r>
              <a:rPr lang="nl-NL" sz="2100" b="1" u="sng" dirty="0">
                <a:ea typeface="Times New Roman" panose="02020603050405020304" pitchFamily="18" charset="0"/>
                <a:cs typeface="Arial" panose="020B0604020202020204" pitchFamily="34" charset="0"/>
              </a:rPr>
              <a:t>inclusief</a:t>
            </a:r>
            <a:r>
              <a:rPr lang="nl-NL" sz="2100" dirty="0">
                <a:ea typeface="Times New Roman" panose="02020603050405020304" pitchFamily="18" charset="0"/>
                <a:cs typeface="Arial" panose="020B0604020202020204" pitchFamily="34" charset="0"/>
              </a:rPr>
              <a:t> de klimop, dus </a:t>
            </a:r>
            <a:r>
              <a:rPr lang="nl-NL" sz="2100" b="1" i="1" dirty="0">
                <a:ea typeface="Times New Roman" panose="02020603050405020304" pitchFamily="18" charset="0"/>
                <a:cs typeface="Arial" panose="020B0604020202020204" pitchFamily="34" charset="0"/>
              </a:rPr>
              <a:t>met</a:t>
            </a:r>
            <a:r>
              <a:rPr lang="nl-NL" sz="2100" dirty="0">
                <a:ea typeface="Times New Roman" panose="02020603050405020304" pitchFamily="18" charset="0"/>
                <a:cs typeface="Arial" panose="020B0604020202020204" pitchFamily="34" charset="0"/>
              </a:rPr>
              <a:t> de klimop </a:t>
            </a:r>
            <a:r>
              <a:rPr lang="nl-NL" sz="2100" b="1" i="1" dirty="0">
                <a:ea typeface="Times New Roman" panose="02020603050405020304" pitchFamily="18" charset="0"/>
                <a:cs typeface="Arial" panose="020B0604020202020204" pitchFamily="34" charset="0"/>
              </a:rPr>
              <a:t>erbij</a:t>
            </a:r>
            <a:r>
              <a:rPr lang="nl-NL" sz="2100" dirty="0">
                <a:ea typeface="Times New Roman" panose="02020603050405020304" pitchFamily="18" charset="0"/>
                <a:cs typeface="Arial" panose="020B0604020202020204" pitchFamily="34" charset="0"/>
              </a:rPr>
              <a:t>. Het </a:t>
            </a:r>
            <a:r>
              <a:rPr lang="nl-NL" sz="2100" b="1" u="sng" dirty="0">
                <a:ea typeface="Times New Roman" panose="02020603050405020304" pitchFamily="18" charset="0"/>
                <a:cs typeface="Arial" panose="020B0604020202020204" pitchFamily="34" charset="0"/>
              </a:rPr>
              <a:t>oogde</a:t>
            </a:r>
            <a:r>
              <a:rPr lang="nl-NL" sz="2100" dirty="0">
                <a:ea typeface="Times New Roman" panose="02020603050405020304" pitchFamily="18" charset="0"/>
                <a:cs typeface="Arial" panose="020B0604020202020204" pitchFamily="34" charset="0"/>
              </a:rPr>
              <a:t> echt verschrikkelijk. Het </a:t>
            </a:r>
            <a:r>
              <a:rPr lang="nl-NL" sz="2100" b="1" i="1" dirty="0">
                <a:ea typeface="Times New Roman" panose="02020603050405020304" pitchFamily="18" charset="0"/>
                <a:cs typeface="Arial" panose="020B0604020202020204" pitchFamily="34" charset="0"/>
              </a:rPr>
              <a:t>zag</a:t>
            </a:r>
            <a:r>
              <a:rPr lang="nl-NL" sz="2100" dirty="0">
                <a:ea typeface="Times New Roman" panose="02020603050405020304" pitchFamily="18" charset="0"/>
                <a:cs typeface="Arial" panose="020B0604020202020204" pitchFamily="34" charset="0"/>
              </a:rPr>
              <a:t> er echt verschrikkelijk </a:t>
            </a:r>
            <a:r>
              <a:rPr lang="nl-NL" sz="2100" b="1" i="1" dirty="0">
                <a:ea typeface="Times New Roman" panose="02020603050405020304" pitchFamily="18" charset="0"/>
                <a:cs typeface="Arial" panose="020B0604020202020204" pitchFamily="34" charset="0"/>
              </a:rPr>
              <a:t>uit</a:t>
            </a:r>
            <a:r>
              <a:rPr lang="nl-NL" sz="2100" dirty="0">
                <a:ea typeface="Times New Roman" panose="02020603050405020304" pitchFamily="18" charset="0"/>
                <a:cs typeface="Arial" panose="020B0604020202020204" pitchFamily="34" charset="0"/>
              </a:rPr>
              <a:t>. De schutting ging heen en weer. Ik wilde wel </a:t>
            </a:r>
            <a:r>
              <a:rPr lang="nl-NL" sz="2100" b="1" u="sng" dirty="0">
                <a:ea typeface="Times New Roman" panose="02020603050405020304" pitchFamily="18" charset="0"/>
                <a:cs typeface="Arial" panose="020B0604020202020204" pitchFamily="34" charset="0"/>
              </a:rPr>
              <a:t>een poging</a:t>
            </a:r>
            <a:r>
              <a:rPr lang="nl-NL" sz="2100" dirty="0">
                <a:ea typeface="Times New Roman" panose="02020603050405020304" pitchFamily="18" charset="0"/>
                <a:cs typeface="Arial" panose="020B0604020202020204" pitchFamily="34" charset="0"/>
              </a:rPr>
              <a:t> doen om de schutting te redden, </a:t>
            </a:r>
            <a:r>
              <a:rPr lang="nl-NL" sz="2100" b="1" i="1" dirty="0">
                <a:ea typeface="Times New Roman" panose="02020603050405020304" pitchFamily="18" charset="0"/>
                <a:cs typeface="Arial" panose="020B0604020202020204" pitchFamily="34" charset="0"/>
              </a:rPr>
              <a:t>ik wilde het proberen</a:t>
            </a:r>
            <a:r>
              <a:rPr lang="nl-NL" sz="2100" dirty="0">
                <a:ea typeface="Times New Roman" panose="02020603050405020304" pitchFamily="18" charset="0"/>
                <a:cs typeface="Arial" panose="020B0604020202020204" pitchFamily="34" charset="0"/>
              </a:rPr>
              <a:t>, maar het was te </a:t>
            </a:r>
            <a:r>
              <a:rPr lang="nl-NL" sz="2100" b="1" u="sng" dirty="0">
                <a:ea typeface="Times New Roman" panose="02020603050405020304" pitchFamily="18" charset="0"/>
                <a:cs typeface="Arial" panose="020B0604020202020204" pitchFamily="34" charset="0"/>
              </a:rPr>
              <a:t>gewaagd.</a:t>
            </a:r>
            <a:r>
              <a:rPr lang="nl-NL" sz="2100" dirty="0">
                <a:ea typeface="Times New Roman" panose="02020603050405020304" pitchFamily="18" charset="0"/>
                <a:cs typeface="Arial" panose="020B0604020202020204" pitchFamily="34" charset="0"/>
              </a:rPr>
              <a:t> Het was te </a:t>
            </a:r>
            <a:r>
              <a:rPr lang="nl-NL" sz="2100" b="1" i="1" dirty="0">
                <a:ea typeface="Times New Roman" panose="02020603050405020304" pitchFamily="18" charset="0"/>
                <a:cs typeface="Arial" panose="020B0604020202020204" pitchFamily="34" charset="0"/>
              </a:rPr>
              <a:t>gevaarlijk</a:t>
            </a:r>
            <a:r>
              <a:rPr lang="nl-NL" sz="2100" dirty="0">
                <a:ea typeface="Times New Roman" panose="02020603050405020304" pitchFamily="18" charset="0"/>
                <a:cs typeface="Arial" panose="020B0604020202020204" pitchFamily="34" charset="0"/>
              </a:rPr>
              <a:t>. We zijn de hele middag en avond binnen gebleven. En eigenlijk zouden we op visite gaan, want een vriend van ons was 50 geworden. Dat is wel echt </a:t>
            </a:r>
            <a:r>
              <a:rPr lang="nl-NL" sz="2100" b="1" u="sng" dirty="0">
                <a:ea typeface="Times New Roman" panose="02020603050405020304" pitchFamily="18" charset="0"/>
                <a:cs typeface="Arial" panose="020B0604020202020204" pitchFamily="34" charset="0"/>
              </a:rPr>
              <a:t>een mijlpaal</a:t>
            </a:r>
            <a:r>
              <a:rPr lang="nl-NL" sz="2100" dirty="0">
                <a:ea typeface="Times New Roman" panose="02020603050405020304" pitchFamily="18" charset="0"/>
                <a:cs typeface="Arial" panose="020B0604020202020204" pitchFamily="34" charset="0"/>
              </a:rPr>
              <a:t>, </a:t>
            </a:r>
            <a:r>
              <a:rPr lang="nl-NL" sz="2100" b="1" i="1" dirty="0">
                <a:ea typeface="Times New Roman" panose="02020603050405020304" pitchFamily="18" charset="0"/>
                <a:cs typeface="Arial" panose="020B0604020202020204" pitchFamily="34" charset="0"/>
              </a:rPr>
              <a:t>een belangrijke gebeurtenis</a:t>
            </a:r>
            <a:r>
              <a:rPr lang="nl-NL" sz="2100" dirty="0">
                <a:ea typeface="Times New Roman" panose="02020603050405020304" pitchFamily="18" charset="0"/>
                <a:cs typeface="Arial" panose="020B0604020202020204" pitchFamily="34" charset="0"/>
              </a:rPr>
              <a:t>. Maar het was echt te gevaarlijk buiten. Dus helaas niet naar onze vrienden. </a:t>
            </a:r>
          </a:p>
          <a:p>
            <a:pPr marL="0" indent="0">
              <a:spcBef>
                <a:spcPts val="200"/>
              </a:spcBef>
              <a:spcAft>
                <a:spcPts val="200"/>
              </a:spcAft>
              <a:buNone/>
            </a:pPr>
            <a:r>
              <a:rPr lang="nl-NL" sz="2100" dirty="0">
                <a:ea typeface="Times New Roman" panose="02020603050405020304" pitchFamily="18" charset="0"/>
                <a:cs typeface="Arial" panose="020B0604020202020204" pitchFamily="34" charset="0"/>
              </a:rPr>
              <a:t>Zo’n storm </a:t>
            </a:r>
            <a:r>
              <a:rPr lang="nl-NL" sz="2100" b="1" u="sng" dirty="0">
                <a:ea typeface="Times New Roman" panose="02020603050405020304" pitchFamily="18" charset="0"/>
                <a:cs typeface="Arial" panose="020B0604020202020204" pitchFamily="34" charset="0"/>
              </a:rPr>
              <a:t>verstoort</a:t>
            </a:r>
            <a:r>
              <a:rPr lang="nl-NL" sz="2100" dirty="0">
                <a:ea typeface="Times New Roman" panose="02020603050405020304" pitchFamily="18" charset="0"/>
                <a:cs typeface="Arial" panose="020B0604020202020204" pitchFamily="34" charset="0"/>
              </a:rPr>
              <a:t> je hele dag hè… Het </a:t>
            </a:r>
            <a:r>
              <a:rPr lang="nl-NL" sz="2100" b="1" i="1" dirty="0">
                <a:ea typeface="Times New Roman" panose="02020603050405020304" pitchFamily="18" charset="0"/>
                <a:cs typeface="Arial" panose="020B0604020202020204" pitchFamily="34" charset="0"/>
              </a:rPr>
              <a:t>brengt je hele dag in de war</a:t>
            </a:r>
            <a:r>
              <a:rPr lang="nl-NL" sz="2100" dirty="0">
                <a:ea typeface="Times New Roman" panose="02020603050405020304" pitchFamily="18" charset="0"/>
                <a:cs typeface="Arial" panose="020B0604020202020204" pitchFamily="34" charset="0"/>
              </a:rPr>
              <a:t>. En de schutting..? Die is uiteindelijk helemaal omgevallen… Gelukkig was de rest van de tuin </a:t>
            </a:r>
            <a:r>
              <a:rPr lang="nl-NL" sz="2100" b="1" u="sng" dirty="0">
                <a:ea typeface="Times New Roman" panose="02020603050405020304" pitchFamily="18" charset="0"/>
                <a:cs typeface="Arial" panose="020B0604020202020204" pitchFamily="34" charset="0"/>
              </a:rPr>
              <a:t>intact</a:t>
            </a:r>
            <a:r>
              <a:rPr lang="nl-NL" sz="2100" dirty="0">
                <a:ea typeface="Times New Roman" panose="02020603050405020304" pitchFamily="18" charset="0"/>
                <a:cs typeface="Arial" panose="020B0604020202020204" pitchFamily="34" charset="0"/>
              </a:rPr>
              <a:t>, </a:t>
            </a:r>
            <a:r>
              <a:rPr lang="nl-NL" sz="2100" b="1" i="1" dirty="0">
                <a:ea typeface="Times New Roman" panose="02020603050405020304" pitchFamily="18" charset="0"/>
                <a:cs typeface="Arial" panose="020B0604020202020204" pitchFamily="34" charset="0"/>
              </a:rPr>
              <a:t>onbeschadigd</a:t>
            </a:r>
            <a:r>
              <a:rPr lang="nl-NL" sz="2100" dirty="0">
                <a:ea typeface="Times New Roman" panose="02020603050405020304" pitchFamily="18" charset="0"/>
                <a:cs typeface="Arial" panose="020B0604020202020204" pitchFamily="34" charset="0"/>
              </a:rPr>
              <a:t>, gebleven. De volgende dag heb ik met de buren de schutting verwijderd. Hij lag midden op de straat. Ik vind het fijn dat ik in een woonwijk woon, met veel mensen om mij heen. Zo is er altijd wel iemand die wil helpen, zoals de buren. Als je </a:t>
            </a:r>
            <a:r>
              <a:rPr lang="nl-NL" sz="2100" b="1" u="sng" dirty="0">
                <a:ea typeface="Times New Roman" panose="02020603050405020304" pitchFamily="18" charset="0"/>
                <a:cs typeface="Arial" panose="020B0604020202020204" pitchFamily="34" charset="0"/>
              </a:rPr>
              <a:t>afgelegen</a:t>
            </a:r>
            <a:r>
              <a:rPr lang="nl-NL" sz="2100" dirty="0">
                <a:ea typeface="Times New Roman" panose="02020603050405020304" pitchFamily="18" charset="0"/>
                <a:cs typeface="Arial" panose="020B0604020202020204" pitchFamily="34" charset="0"/>
              </a:rPr>
              <a:t> woont, </a:t>
            </a:r>
            <a:r>
              <a:rPr lang="nl-NL" sz="2100" b="1" i="1" dirty="0">
                <a:ea typeface="Times New Roman" panose="02020603050405020304" pitchFamily="18" charset="0"/>
                <a:cs typeface="Arial" panose="020B0604020202020204" pitchFamily="34" charset="0"/>
              </a:rPr>
              <a:t>ver van huizen en mensen</a:t>
            </a:r>
            <a:r>
              <a:rPr lang="nl-NL" sz="2100" dirty="0">
                <a:ea typeface="Times New Roman" panose="02020603050405020304" pitchFamily="18" charset="0"/>
                <a:cs typeface="Arial" panose="020B0604020202020204" pitchFamily="34" charset="0"/>
              </a:rPr>
              <a:t>, is er minder hulp dichtbij. En als je ook nog eens in een </a:t>
            </a:r>
            <a:r>
              <a:rPr lang="nl-NL" sz="2100" b="1" u="sng" dirty="0">
                <a:ea typeface="Times New Roman" panose="02020603050405020304" pitchFamily="18" charset="0"/>
                <a:cs typeface="Arial" panose="020B0604020202020204" pitchFamily="34" charset="0"/>
              </a:rPr>
              <a:t>onherbergzaam</a:t>
            </a:r>
            <a:r>
              <a:rPr lang="nl-NL" sz="2100" dirty="0">
                <a:ea typeface="Times New Roman" panose="02020603050405020304" pitchFamily="18" charset="0"/>
                <a:cs typeface="Arial" panose="020B0604020202020204" pitchFamily="34" charset="0"/>
              </a:rPr>
              <a:t>, </a:t>
            </a:r>
            <a:r>
              <a:rPr lang="nl-NL" sz="2100" b="1" i="1" dirty="0">
                <a:ea typeface="Times New Roman" panose="02020603050405020304" pitchFamily="18" charset="0"/>
                <a:cs typeface="Arial" panose="020B0604020202020204" pitchFamily="34" charset="0"/>
              </a:rPr>
              <a:t>woest</a:t>
            </a:r>
            <a:r>
              <a:rPr lang="nl-NL" sz="2100" dirty="0">
                <a:ea typeface="Times New Roman" panose="02020603050405020304" pitchFamily="18" charset="0"/>
                <a:cs typeface="Arial" panose="020B0604020202020204" pitchFamily="34" charset="0"/>
              </a:rPr>
              <a:t> gebied woont, moet je het helemaal in het eentje doen. Zo’n storm als er laatst was, is er eigenlijk nooit. Dit was best wel </a:t>
            </a:r>
            <a:r>
              <a:rPr lang="nl-NL" sz="2100" b="1" u="sng" dirty="0">
                <a:ea typeface="Times New Roman" panose="02020603050405020304" pitchFamily="18" charset="0"/>
                <a:cs typeface="Arial" panose="020B0604020202020204" pitchFamily="34" charset="0"/>
              </a:rPr>
              <a:t>legendarisch</a:t>
            </a:r>
            <a:r>
              <a:rPr lang="nl-NL" sz="2100" dirty="0">
                <a:ea typeface="Times New Roman" panose="02020603050405020304" pitchFamily="18" charset="0"/>
                <a:cs typeface="Arial" panose="020B0604020202020204" pitchFamily="34" charset="0"/>
              </a:rPr>
              <a:t>. Legendarisch betekent </a:t>
            </a:r>
            <a:r>
              <a:rPr lang="nl-NL" sz="2100" b="1" i="1" dirty="0">
                <a:ea typeface="Times New Roman" panose="02020603050405020304" pitchFamily="18" charset="0"/>
                <a:cs typeface="Arial" panose="020B0604020202020204" pitchFamily="34" charset="0"/>
              </a:rPr>
              <a:t>zo beroemd dat er nog steeds over gesproken wordt</a:t>
            </a:r>
            <a:r>
              <a:rPr lang="nl-NL" sz="2100" dirty="0">
                <a:ea typeface="Times New Roman" panose="02020603050405020304" pitchFamily="18" charset="0"/>
                <a:cs typeface="Arial" panose="020B0604020202020204" pitchFamily="34" charset="0"/>
              </a:rPr>
              <a:t>. Herinneren jullie je ook nog iets dat je legendarisch zou kunnen noemen?</a:t>
            </a:r>
          </a:p>
          <a:p>
            <a:pPr marL="0" lv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14510"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B</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afgelegen</a:t>
            </a:r>
          </a:p>
        </p:txBody>
      </p:sp>
      <p:pic>
        <p:nvPicPr>
          <p:cNvPr id="3" name="Afbeelding 2" descr="Afbeelding met boom&#10;&#10;Automatisch gegenereerde beschrijving">
            <a:extLst>
              <a:ext uri="{FF2B5EF4-FFF2-40B4-BE49-F238E27FC236}">
                <a16:creationId xmlns:a16="http://schemas.microsoft.com/office/drawing/2014/main" id="{EA86BBD3-0328-4FDC-8326-4FBA2540FA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6496" y="1226143"/>
            <a:ext cx="8054495" cy="5364293"/>
          </a:xfrm>
          <a:prstGeom prst="rect">
            <a:avLst/>
          </a:prstGeom>
        </p:spPr>
      </p:pic>
    </p:spTree>
    <p:extLst>
      <p:ext uri="{BB962C8B-B14F-4D97-AF65-F5344CB8AC3E}">
        <p14:creationId xmlns:p14="http://schemas.microsoft.com/office/powerpoint/2010/main" val="3779434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onherbergzaam</a:t>
            </a:r>
          </a:p>
        </p:txBody>
      </p:sp>
      <p:pic>
        <p:nvPicPr>
          <p:cNvPr id="3" name="Afbeelding 2" descr="Afbeelding met boom, buiten, bos, dag&#10;&#10;Automatisch gegenereerde beschrijving">
            <a:extLst>
              <a:ext uri="{FF2B5EF4-FFF2-40B4-BE49-F238E27FC236}">
                <a16:creationId xmlns:a16="http://schemas.microsoft.com/office/drawing/2014/main" id="{08BED35A-5033-4E85-9FB0-45AF52E760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0582" y="1260870"/>
            <a:ext cx="8222836" cy="5492856"/>
          </a:xfrm>
          <a:prstGeom prst="rect">
            <a:avLst/>
          </a:prstGeom>
        </p:spPr>
      </p:pic>
    </p:spTree>
    <p:extLst>
      <p:ext uri="{BB962C8B-B14F-4D97-AF65-F5344CB8AC3E}">
        <p14:creationId xmlns:p14="http://schemas.microsoft.com/office/powerpoint/2010/main" val="1201727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legendarisch</a:t>
            </a:r>
          </a:p>
        </p:txBody>
      </p:sp>
      <p:pic>
        <p:nvPicPr>
          <p:cNvPr id="3" name="Afbeelding 2" descr="Afbeelding met tekst&#10;&#10;Automatisch gegenereerde beschrijving">
            <a:extLst>
              <a:ext uri="{FF2B5EF4-FFF2-40B4-BE49-F238E27FC236}">
                <a16:creationId xmlns:a16="http://schemas.microsoft.com/office/drawing/2014/main" id="{2E1095F3-64B9-42C5-8378-B4DCFDCA03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576" y="1556792"/>
            <a:ext cx="7416824" cy="5087941"/>
          </a:xfrm>
          <a:prstGeom prst="rect">
            <a:avLst/>
          </a:prstGeom>
        </p:spPr>
      </p:pic>
      <p:sp>
        <p:nvSpPr>
          <p:cNvPr id="4" name="Tekstvak 3">
            <a:extLst>
              <a:ext uri="{FF2B5EF4-FFF2-40B4-BE49-F238E27FC236}">
                <a16:creationId xmlns:a16="http://schemas.microsoft.com/office/drawing/2014/main" id="{61849609-CA4F-4E38-BDB9-666E3D9650B0}"/>
              </a:ext>
            </a:extLst>
          </p:cNvPr>
          <p:cNvSpPr txBox="1"/>
          <p:nvPr/>
        </p:nvSpPr>
        <p:spPr>
          <a:xfrm>
            <a:off x="1043608" y="4867429"/>
            <a:ext cx="1296144" cy="400110"/>
          </a:xfrm>
          <a:prstGeom prst="rect">
            <a:avLst/>
          </a:prstGeom>
          <a:noFill/>
        </p:spPr>
        <p:txBody>
          <a:bodyPr wrap="square" rtlCol="0">
            <a:spAutoFit/>
          </a:bodyPr>
          <a:lstStyle/>
          <a:p>
            <a:r>
              <a:rPr lang="nl-NL" sz="2000" dirty="0"/>
              <a:t>de storm</a:t>
            </a:r>
          </a:p>
        </p:txBody>
      </p:sp>
      <p:sp>
        <p:nvSpPr>
          <p:cNvPr id="7" name="Tekstvak 6">
            <a:extLst>
              <a:ext uri="{FF2B5EF4-FFF2-40B4-BE49-F238E27FC236}">
                <a16:creationId xmlns:a16="http://schemas.microsoft.com/office/drawing/2014/main" id="{EE22AEDE-0C8C-45C0-9AC7-11D5E7631E5F}"/>
              </a:ext>
            </a:extLst>
          </p:cNvPr>
          <p:cNvSpPr txBox="1"/>
          <p:nvPr/>
        </p:nvSpPr>
        <p:spPr>
          <a:xfrm>
            <a:off x="2987824" y="4167154"/>
            <a:ext cx="1296144" cy="400110"/>
          </a:xfrm>
          <a:prstGeom prst="rect">
            <a:avLst/>
          </a:prstGeom>
          <a:noFill/>
        </p:spPr>
        <p:txBody>
          <a:bodyPr wrap="square" rtlCol="0">
            <a:spAutoFit/>
          </a:bodyPr>
          <a:lstStyle/>
          <a:p>
            <a:r>
              <a:rPr lang="nl-NL" sz="2000" dirty="0"/>
              <a:t>de storm</a:t>
            </a:r>
          </a:p>
        </p:txBody>
      </p:sp>
      <p:sp>
        <p:nvSpPr>
          <p:cNvPr id="8" name="Tekstvak 7">
            <a:extLst>
              <a:ext uri="{FF2B5EF4-FFF2-40B4-BE49-F238E27FC236}">
                <a16:creationId xmlns:a16="http://schemas.microsoft.com/office/drawing/2014/main" id="{4D0139E7-CFAA-4082-944F-AE70D686505C}"/>
              </a:ext>
            </a:extLst>
          </p:cNvPr>
          <p:cNvSpPr txBox="1"/>
          <p:nvPr/>
        </p:nvSpPr>
        <p:spPr>
          <a:xfrm>
            <a:off x="4067944" y="3366935"/>
            <a:ext cx="1296144" cy="400110"/>
          </a:xfrm>
          <a:prstGeom prst="rect">
            <a:avLst/>
          </a:prstGeom>
          <a:noFill/>
        </p:spPr>
        <p:txBody>
          <a:bodyPr wrap="square" rtlCol="0">
            <a:spAutoFit/>
          </a:bodyPr>
          <a:lstStyle/>
          <a:p>
            <a:r>
              <a:rPr lang="nl-NL" sz="2000" dirty="0"/>
              <a:t>de storm</a:t>
            </a:r>
          </a:p>
        </p:txBody>
      </p:sp>
      <p:sp>
        <p:nvSpPr>
          <p:cNvPr id="9" name="Tekstvak 8">
            <a:extLst>
              <a:ext uri="{FF2B5EF4-FFF2-40B4-BE49-F238E27FC236}">
                <a16:creationId xmlns:a16="http://schemas.microsoft.com/office/drawing/2014/main" id="{4542C4C5-FD87-4128-ACFE-FA0D19C2A18E}"/>
              </a:ext>
            </a:extLst>
          </p:cNvPr>
          <p:cNvSpPr txBox="1"/>
          <p:nvPr/>
        </p:nvSpPr>
        <p:spPr>
          <a:xfrm>
            <a:off x="6660232" y="3833436"/>
            <a:ext cx="1296144" cy="400110"/>
          </a:xfrm>
          <a:prstGeom prst="rect">
            <a:avLst/>
          </a:prstGeom>
          <a:noFill/>
        </p:spPr>
        <p:txBody>
          <a:bodyPr wrap="square" rtlCol="0">
            <a:spAutoFit/>
          </a:bodyPr>
          <a:lstStyle/>
          <a:p>
            <a:r>
              <a:rPr lang="nl-NL" sz="2000" dirty="0"/>
              <a:t>de storm</a:t>
            </a:r>
          </a:p>
        </p:txBody>
      </p:sp>
      <p:sp>
        <p:nvSpPr>
          <p:cNvPr id="10" name="Tekstvak 9">
            <a:extLst>
              <a:ext uri="{FF2B5EF4-FFF2-40B4-BE49-F238E27FC236}">
                <a16:creationId xmlns:a16="http://schemas.microsoft.com/office/drawing/2014/main" id="{57307BEC-3EDF-48FF-805A-F1B5278B51E6}"/>
              </a:ext>
            </a:extLst>
          </p:cNvPr>
          <p:cNvSpPr txBox="1"/>
          <p:nvPr/>
        </p:nvSpPr>
        <p:spPr>
          <a:xfrm>
            <a:off x="611560" y="3633381"/>
            <a:ext cx="1296144" cy="400110"/>
          </a:xfrm>
          <a:prstGeom prst="rect">
            <a:avLst/>
          </a:prstGeom>
          <a:noFill/>
        </p:spPr>
        <p:txBody>
          <a:bodyPr wrap="square" rtlCol="0">
            <a:spAutoFit/>
          </a:bodyPr>
          <a:lstStyle/>
          <a:p>
            <a:r>
              <a:rPr lang="nl-NL" sz="2000" dirty="0"/>
              <a:t>de storm</a:t>
            </a:r>
          </a:p>
        </p:txBody>
      </p:sp>
      <p:sp>
        <p:nvSpPr>
          <p:cNvPr id="14" name="Tekstvak 13">
            <a:extLst>
              <a:ext uri="{FF2B5EF4-FFF2-40B4-BE49-F238E27FC236}">
                <a16:creationId xmlns:a16="http://schemas.microsoft.com/office/drawing/2014/main" id="{C4315D88-114E-4158-9DFA-68F5864DEAA1}"/>
              </a:ext>
            </a:extLst>
          </p:cNvPr>
          <p:cNvSpPr txBox="1"/>
          <p:nvPr/>
        </p:nvSpPr>
        <p:spPr>
          <a:xfrm>
            <a:off x="5364088" y="2636176"/>
            <a:ext cx="1296144" cy="400110"/>
          </a:xfrm>
          <a:prstGeom prst="rect">
            <a:avLst/>
          </a:prstGeom>
          <a:noFill/>
        </p:spPr>
        <p:txBody>
          <a:bodyPr wrap="square" rtlCol="0">
            <a:spAutoFit/>
          </a:bodyPr>
          <a:lstStyle/>
          <a:p>
            <a:r>
              <a:rPr lang="nl-NL" sz="2000" dirty="0"/>
              <a:t>storm</a:t>
            </a:r>
          </a:p>
        </p:txBody>
      </p:sp>
      <p:sp>
        <p:nvSpPr>
          <p:cNvPr id="15" name="Tekstvak 14">
            <a:extLst>
              <a:ext uri="{FF2B5EF4-FFF2-40B4-BE49-F238E27FC236}">
                <a16:creationId xmlns:a16="http://schemas.microsoft.com/office/drawing/2014/main" id="{5CD2C90C-4AC7-47F9-8DB3-CE2AC9B24BA0}"/>
              </a:ext>
            </a:extLst>
          </p:cNvPr>
          <p:cNvSpPr txBox="1"/>
          <p:nvPr/>
        </p:nvSpPr>
        <p:spPr>
          <a:xfrm>
            <a:off x="2195736" y="2638401"/>
            <a:ext cx="1296144" cy="400110"/>
          </a:xfrm>
          <a:prstGeom prst="rect">
            <a:avLst/>
          </a:prstGeom>
          <a:noFill/>
        </p:spPr>
        <p:txBody>
          <a:bodyPr wrap="square" rtlCol="0">
            <a:spAutoFit/>
          </a:bodyPr>
          <a:lstStyle/>
          <a:p>
            <a:r>
              <a:rPr lang="nl-NL" sz="2000" dirty="0"/>
              <a:t>storm</a:t>
            </a:r>
          </a:p>
        </p:txBody>
      </p:sp>
    </p:spTree>
    <p:extLst>
      <p:ext uri="{BB962C8B-B14F-4D97-AF65-F5344CB8AC3E}">
        <p14:creationId xmlns:p14="http://schemas.microsoft.com/office/powerpoint/2010/main" val="2904738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64233" y="476672"/>
            <a:ext cx="3536848"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2466964" y="385198"/>
            <a:ext cx="3744416"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de mijlpaal</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16821" y="3861049"/>
            <a:ext cx="2814893"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221104" y="3877211"/>
            <a:ext cx="3211161"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de geboorte</a:t>
            </a:r>
            <a:endParaRPr lang="nl-NL" sz="3600" b="1" dirty="0">
              <a:effectLst/>
              <a:latin typeface="Century Gothic" panose="020B0502020202020204" pitchFamily="34" charset="0"/>
              <a:ea typeface="Calibri"/>
              <a:cs typeface="Times New Roman"/>
            </a:endParaRPr>
          </a:p>
        </p:txBody>
      </p:sp>
      <p:sp>
        <p:nvSpPr>
          <p:cNvPr id="9" name="Text Box 14"/>
          <p:cNvSpPr txBox="1"/>
          <p:nvPr/>
        </p:nvSpPr>
        <p:spPr>
          <a:xfrm>
            <a:off x="3411432" y="3861048"/>
            <a:ext cx="2568799" cy="86409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3364774" y="3895118"/>
            <a:ext cx="2671082" cy="541579"/>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b="1" dirty="0">
                <a:effectLst/>
                <a:latin typeface="Century Gothic" panose="020B0502020202020204" pitchFamily="34" charset="0"/>
                <a:ea typeface="Calibri"/>
                <a:cs typeface="Times New Roman"/>
              </a:rPr>
              <a:t>de 18</a:t>
            </a:r>
            <a:r>
              <a:rPr lang="nl-NL" sz="3600" b="1" baseline="30000" dirty="0">
                <a:effectLst/>
                <a:latin typeface="Century Gothic" panose="020B0502020202020204" pitchFamily="34" charset="0"/>
                <a:ea typeface="Calibri"/>
                <a:cs typeface="Times New Roman"/>
              </a:rPr>
              <a:t>e</a:t>
            </a:r>
            <a:r>
              <a:rPr lang="nl-NL" sz="3600" b="1" dirty="0">
                <a:effectLst/>
                <a:latin typeface="Century Gothic" panose="020B0502020202020204" pitchFamily="34" charset="0"/>
                <a:ea typeface="Calibri"/>
                <a:cs typeface="Times New Roman"/>
              </a:rPr>
              <a:t> verjaardag</a:t>
            </a:r>
          </a:p>
        </p:txBody>
      </p:sp>
      <p:sp>
        <p:nvSpPr>
          <p:cNvPr id="11" name="Text Box 14"/>
          <p:cNvSpPr txBox="1"/>
          <p:nvPr/>
        </p:nvSpPr>
        <p:spPr>
          <a:xfrm>
            <a:off x="6196781" y="3861048"/>
            <a:ext cx="2611397" cy="86409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6101081" y="3913590"/>
            <a:ext cx="2772323"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b="1" dirty="0">
                <a:effectLst/>
                <a:latin typeface="Century Gothic" panose="020B0502020202020204" pitchFamily="34" charset="0"/>
                <a:ea typeface="Calibri"/>
                <a:cs typeface="Times New Roman"/>
              </a:rPr>
              <a:t>de 50</a:t>
            </a:r>
            <a:r>
              <a:rPr lang="nl-NL" sz="3600" b="1" baseline="30000" dirty="0">
                <a:effectLst/>
                <a:latin typeface="Century Gothic" panose="020B0502020202020204" pitchFamily="34" charset="0"/>
                <a:ea typeface="Calibri"/>
                <a:cs typeface="Times New Roman"/>
              </a:rPr>
              <a:t>e</a:t>
            </a:r>
            <a:r>
              <a:rPr lang="nl-NL" sz="3600" b="1" dirty="0">
                <a:effectLst/>
                <a:latin typeface="Century Gothic" panose="020B0502020202020204" pitchFamily="34" charset="0"/>
                <a:ea typeface="Calibri"/>
                <a:cs typeface="Times New Roman"/>
              </a:rPr>
              <a:t> verjaardag</a:t>
            </a: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a:ext>
            </a:extLst>
          </a:blip>
          <a:stretch>
            <a:fillRect/>
          </a:stretch>
        </p:blipFill>
        <p:spPr>
          <a:xfrm rot="21235644">
            <a:off x="3874867" y="3428441"/>
            <a:ext cx="152772" cy="441929"/>
          </a:xfrm>
          <a:prstGeom prst="rect">
            <a:avLst/>
          </a:prstGeom>
        </p:spPr>
      </p:pic>
      <p:sp>
        <p:nvSpPr>
          <p:cNvPr id="13" name="Text Box 14"/>
          <p:cNvSpPr txBox="1"/>
          <p:nvPr/>
        </p:nvSpPr>
        <p:spPr>
          <a:xfrm>
            <a:off x="6228184" y="476672"/>
            <a:ext cx="2520280" cy="151216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28184" y="491188"/>
            <a:ext cx="2503476"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de belangrijke gebeurtenis</a:t>
            </a:r>
            <a:endParaRPr lang="nl-NL" sz="1100" dirty="0">
              <a:effectLst/>
              <a:latin typeface="Century Gothic" panose="020B0502020202020204" pitchFamily="34" charset="0"/>
              <a:ea typeface="Calibri"/>
              <a:cs typeface="Times New Roman"/>
            </a:endParaRPr>
          </a:p>
        </p:txBody>
      </p:sp>
      <p:pic>
        <p:nvPicPr>
          <p:cNvPr id="17" name="Afbeelding 16">
            <a:extLst>
              <a:ext uri="{FF2B5EF4-FFF2-40B4-BE49-F238E27FC236}">
                <a16:creationId xmlns:a16="http://schemas.microsoft.com/office/drawing/2014/main" id="{5A107E9D-56B1-4D76-9B27-053A84AAD5A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97677" y="4837486"/>
            <a:ext cx="1341135" cy="1118238"/>
          </a:xfrm>
          <a:prstGeom prst="rect">
            <a:avLst/>
          </a:prstGeom>
        </p:spPr>
      </p:pic>
      <p:pic>
        <p:nvPicPr>
          <p:cNvPr id="3" name="Afbeelding 2" descr="Afbeelding met persoon, binnen&#10;&#10;Automatisch gegenereerde beschrijving">
            <a:extLst>
              <a:ext uri="{FF2B5EF4-FFF2-40B4-BE49-F238E27FC236}">
                <a16:creationId xmlns:a16="http://schemas.microsoft.com/office/drawing/2014/main" id="{4FFB49F9-6E75-4CE3-9643-2D549334C68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3568" y="4588000"/>
            <a:ext cx="2141917" cy="1430801"/>
          </a:xfrm>
          <a:prstGeom prst="rect">
            <a:avLst/>
          </a:prstGeom>
        </p:spPr>
      </p:pic>
      <p:pic>
        <p:nvPicPr>
          <p:cNvPr id="18" name="Afbeelding 17" descr="Afbeelding met opener&#10;&#10;Automatisch gegenereerde beschrijving">
            <a:extLst>
              <a:ext uri="{FF2B5EF4-FFF2-40B4-BE49-F238E27FC236}">
                <a16:creationId xmlns:a16="http://schemas.microsoft.com/office/drawing/2014/main" id="{2FE21499-083D-47F0-807A-48CC85329F12}"/>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028549" y="4836633"/>
            <a:ext cx="1479555" cy="1184474"/>
          </a:xfrm>
          <a:prstGeom prst="rect">
            <a:avLst/>
          </a:prstGeom>
        </p:spPr>
      </p:pic>
    </p:spTree>
    <p:extLst>
      <p:ext uri="{BB962C8B-B14F-4D97-AF65-F5344CB8AC3E}">
        <p14:creationId xmlns:p14="http://schemas.microsoft.com/office/powerpoint/2010/main" val="192884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inclusief</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exclusief</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met … erbij, meegerekend</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De schutting </a:t>
            </a:r>
            <a:r>
              <a:rPr lang="nl-NL" sz="2400" i="1" u="sng" dirty="0">
                <a:solidFill>
                  <a:srgbClr val="387038"/>
                </a:solidFill>
                <a:latin typeface="Century Gothic" panose="020B0502020202020204" pitchFamily="34" charset="0"/>
                <a:ea typeface="Calibri"/>
                <a:cs typeface="Times New Roman"/>
              </a:rPr>
              <a:t>inclusief</a:t>
            </a:r>
            <a:r>
              <a:rPr lang="nl-NL" sz="2400" i="1" dirty="0">
                <a:solidFill>
                  <a:srgbClr val="387038"/>
                </a:solidFill>
                <a:latin typeface="Century Gothic" panose="020B0502020202020204" pitchFamily="34" charset="0"/>
                <a:ea typeface="Calibri"/>
                <a:cs typeface="Times New Roman"/>
              </a:rPr>
              <a:t> de klimop is omgevallen.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zonder … erbij, niet meegerekend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De nieuwe schutting is </a:t>
            </a:r>
            <a:r>
              <a:rPr lang="nl-NL" sz="2400" i="1" u="sng" dirty="0">
                <a:solidFill>
                  <a:srgbClr val="387038"/>
                </a:solidFill>
                <a:effectLst/>
                <a:latin typeface="Century Gothic" panose="020B0502020202020204" pitchFamily="34" charset="0"/>
                <a:ea typeface="Calibri"/>
                <a:cs typeface="Times New Roman"/>
              </a:rPr>
              <a:t>exclusief</a:t>
            </a:r>
            <a:r>
              <a:rPr lang="nl-NL" sz="2400" i="1" dirty="0">
                <a:solidFill>
                  <a:srgbClr val="387038"/>
                </a:solidFill>
                <a:effectLst/>
                <a:latin typeface="Century Gothic" panose="020B0502020202020204" pitchFamily="34" charset="0"/>
                <a:ea typeface="Calibri"/>
                <a:cs typeface="Times New Roman"/>
              </a:rPr>
              <a:t> klimop.</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8" name="Afbeelding 7" descr="Afbeelding met buiten, houten, gebouw, park&#10;&#10;Automatisch gegenereerde beschrijving">
            <a:extLst>
              <a:ext uri="{FF2B5EF4-FFF2-40B4-BE49-F238E27FC236}">
                <a16:creationId xmlns:a16="http://schemas.microsoft.com/office/drawing/2014/main" id="{F65C3036-6676-468B-95B8-777F5DA6ED0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5576" y="2636912"/>
            <a:ext cx="3144427" cy="2480953"/>
          </a:xfrm>
          <a:prstGeom prst="rect">
            <a:avLst/>
          </a:prstGeom>
        </p:spPr>
      </p:pic>
      <p:pic>
        <p:nvPicPr>
          <p:cNvPr id="3" name="Afbeelding 2" descr="Afbeelding met gras, lucht, buiten, springen&#10;&#10;Automatisch gegenereerde beschrijving">
            <a:extLst>
              <a:ext uri="{FF2B5EF4-FFF2-40B4-BE49-F238E27FC236}">
                <a16:creationId xmlns:a16="http://schemas.microsoft.com/office/drawing/2014/main" id="{C997BD00-6D77-409F-95B2-3DC1B6D09E0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64995" y="2600685"/>
            <a:ext cx="3714001" cy="2480953"/>
          </a:xfrm>
          <a:prstGeom prst="rect">
            <a:avLst/>
          </a:prstGeom>
        </p:spPr>
      </p:pic>
    </p:spTree>
    <p:extLst>
      <p:ext uri="{BB962C8B-B14F-4D97-AF65-F5344CB8AC3E}">
        <p14:creationId xmlns:p14="http://schemas.microsoft.com/office/powerpoint/2010/main" val="155461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intact</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404664"/>
            <a:ext cx="4788025" cy="99392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500" b="1" dirty="0">
                <a:solidFill>
                  <a:srgbClr val="387038"/>
                </a:solidFill>
                <a:effectLst/>
                <a:latin typeface="Century Gothic" panose="020B0502020202020204" pitchFamily="34" charset="0"/>
                <a:ea typeface="Calibri"/>
                <a:cs typeface="Times New Roman"/>
              </a:rPr>
              <a:t>beschadigd</a:t>
            </a:r>
            <a:endParaRPr lang="nl-NL" sz="55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heel en compleet, onbeschadigd</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De rest van de tuin was gelukkig nog </a:t>
            </a:r>
            <a:r>
              <a:rPr lang="nl-NL" sz="2400" i="1" u="sng" dirty="0">
                <a:solidFill>
                  <a:srgbClr val="387038"/>
                </a:solidFill>
                <a:latin typeface="Century Gothic" panose="020B0502020202020204" pitchFamily="34" charset="0"/>
                <a:ea typeface="Calibri"/>
                <a:cs typeface="Times New Roman"/>
              </a:rPr>
              <a:t>intact</a:t>
            </a:r>
            <a:r>
              <a:rPr lang="nl-NL" sz="2400" i="1" dirty="0">
                <a:solidFill>
                  <a:srgbClr val="387038"/>
                </a:solidFill>
                <a:latin typeface="Century Gothic" panose="020B0502020202020204" pitchFamily="34" charset="0"/>
                <a:ea typeface="Calibri"/>
                <a:cs typeface="Times New Roman"/>
              </a:rPr>
              <a:t>.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kapot, niet heel</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De schutting was helemaal </a:t>
            </a:r>
            <a:r>
              <a:rPr lang="nl-NL" sz="2400" i="1" u="sng" dirty="0">
                <a:solidFill>
                  <a:srgbClr val="387038"/>
                </a:solidFill>
                <a:effectLst/>
                <a:latin typeface="Century Gothic" panose="020B0502020202020204" pitchFamily="34" charset="0"/>
                <a:ea typeface="Calibri"/>
                <a:cs typeface="Times New Roman"/>
              </a:rPr>
              <a:t>beschadigd</a:t>
            </a:r>
            <a:r>
              <a:rPr lang="nl-NL" sz="2400" i="1" dirty="0">
                <a:solidFill>
                  <a:srgbClr val="387038"/>
                </a:solidFill>
                <a:effectLst/>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8" name="Afbeelding 7" descr="Afbeelding met gras, boom, buiten, plant&#10;&#10;Automatisch gegenereerde beschrijving">
            <a:extLst>
              <a:ext uri="{FF2B5EF4-FFF2-40B4-BE49-F238E27FC236}">
                <a16:creationId xmlns:a16="http://schemas.microsoft.com/office/drawing/2014/main" id="{5CF4C73F-1F85-41AA-A3C7-3B557F49EB0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7544" y="2714857"/>
            <a:ext cx="3456384" cy="2305408"/>
          </a:xfrm>
          <a:prstGeom prst="rect">
            <a:avLst/>
          </a:prstGeom>
        </p:spPr>
      </p:pic>
      <p:pic>
        <p:nvPicPr>
          <p:cNvPr id="9" name="Afbeelding 8">
            <a:extLst>
              <a:ext uri="{FF2B5EF4-FFF2-40B4-BE49-F238E27FC236}">
                <a16:creationId xmlns:a16="http://schemas.microsoft.com/office/drawing/2014/main" id="{BE2281D8-809B-4A7A-88E9-F3D91EB1AB39}"/>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9922" b="89898" l="10000" r="92600">
                        <a14:foregroundMark x1="92400" y1="45846" x2="92667" y2="53377"/>
                        <a14:foregroundMark x1="54667" y1="32696" x2="53133" y2="52660"/>
                        <a14:foregroundMark x1="35667" y1="49970" x2="37200" y2="61506"/>
                        <a14:foregroundMark x1="54667" y1="49731" x2="61400" y2="56904"/>
                        <a14:foregroundMark x1="61400" y1="56904" x2="65400" y2="47639"/>
                        <a14:foregroundMark x1="65400" y1="47639" x2="49067" y2="54513"/>
                        <a14:foregroundMark x1="49067" y1="54513" x2="51667" y2="57860"/>
                        <a14:foregroundMark x1="37467" y1="48356" x2="33733" y2="62522"/>
                        <a14:foregroundMark x1="33733" y1="62522" x2="37733" y2="65152"/>
                        <a14:foregroundMark x1="53667" y1="29050" x2="46400" y2="60909"/>
                        <a14:foregroundMark x1="46400" y1="60909" x2="68200" y2="64316"/>
                        <a14:foregroundMark x1="68200" y1="64316" x2="71600" y2="55350"/>
                        <a14:foregroundMark x1="71600" y1="55350" x2="69533" y2="45786"/>
                        <a14:foregroundMark x1="69533" y1="45786" x2="54133" y2="42797"/>
                        <a14:foregroundMark x1="54133" y1="42797" x2="57800" y2="31919"/>
                        <a14:foregroundMark x1="57800" y1="31919" x2="54400" y2="28811"/>
                        <a14:foregroundMark x1="46867" y1="44471" x2="43800" y2="58398"/>
                        <a14:foregroundMark x1="43800" y1="58398" x2="57267" y2="64316"/>
                        <a14:foregroundMark x1="57267" y1="64316" x2="70667" y2="64794"/>
                        <a14:foregroundMark x1="70667" y1="64794" x2="71867" y2="54513"/>
                        <a14:foregroundMark x1="71867" y1="54513" x2="76933" y2="45427"/>
                        <a14:foregroundMark x1="76933" y1="45427" x2="77200" y2="46324"/>
                        <a14:foregroundMark x1="37733" y1="45607" x2="32667" y2="54334"/>
                        <a14:foregroundMark x1="32667" y1="54334" x2="33133" y2="64077"/>
                        <a14:foregroundMark x1="33133" y1="64077" x2="37467" y2="67424"/>
                      </a14:backgroundRemoval>
                    </a14:imgEffect>
                  </a14:imgLayer>
                </a14:imgProps>
              </a:ext>
              <a:ext uri="{28A0092B-C50C-407E-A947-70E740481C1C}">
                <a14:useLocalDpi xmlns:a14="http://schemas.microsoft.com/office/drawing/2010/main"/>
              </a:ext>
            </a:extLst>
          </a:blip>
          <a:srcRect/>
          <a:stretch/>
        </p:blipFill>
        <p:spPr>
          <a:xfrm>
            <a:off x="2987824" y="3368554"/>
            <a:ext cx="1347449" cy="1502855"/>
          </a:xfrm>
          <a:prstGeom prst="rect">
            <a:avLst/>
          </a:prstGeom>
        </p:spPr>
      </p:pic>
      <p:pic>
        <p:nvPicPr>
          <p:cNvPr id="10" name="Afbeelding 9" descr="Afbeelding met buiten, gras, hek, houten&#10;&#10;Automatisch gegenereerde beschrijving">
            <a:extLst>
              <a:ext uri="{FF2B5EF4-FFF2-40B4-BE49-F238E27FC236}">
                <a16:creationId xmlns:a16="http://schemas.microsoft.com/office/drawing/2014/main" id="{C89AEBB6-DEC4-467A-80A2-4EE54FE9A49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235373" y="2593324"/>
            <a:ext cx="3240360" cy="2402037"/>
          </a:xfrm>
          <a:prstGeom prst="rect">
            <a:avLst/>
          </a:prstGeom>
        </p:spPr>
      </p:pic>
    </p:spTree>
    <p:extLst>
      <p:ext uri="{BB962C8B-B14F-4D97-AF65-F5344CB8AC3E}">
        <p14:creationId xmlns:p14="http://schemas.microsoft.com/office/powerpoint/2010/main" val="2796158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gewaagd</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7"/>
            <a:ext cx="4788025" cy="108585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veilig</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riskant, gevaarlijk</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Het was te </a:t>
            </a:r>
            <a:r>
              <a:rPr lang="nl-NL" sz="2400" i="1" u="sng" dirty="0">
                <a:solidFill>
                  <a:srgbClr val="387038"/>
                </a:solidFill>
                <a:latin typeface="Century Gothic" panose="020B0502020202020204" pitchFamily="34" charset="0"/>
                <a:ea typeface="Calibri"/>
                <a:cs typeface="Times New Roman"/>
              </a:rPr>
              <a:t>gewaagd</a:t>
            </a:r>
            <a:r>
              <a:rPr lang="nl-NL" sz="2400" i="1" dirty="0">
                <a:solidFill>
                  <a:srgbClr val="387038"/>
                </a:solidFill>
                <a:latin typeface="Century Gothic" panose="020B0502020202020204" pitchFamily="34" charset="0"/>
                <a:ea typeface="Calibri"/>
                <a:cs typeface="Times New Roman"/>
              </a:rPr>
              <a:t> om naar buiten te gaan.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zonder gevaar of risico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800" dirty="0">
              <a:effectLst/>
              <a:latin typeface="Century Gothic" panose="020B0502020202020204" pitchFamily="34" charset="0"/>
              <a:ea typeface="Calibri"/>
              <a:cs typeface="Times New Roman"/>
            </a:endParaRPr>
          </a:p>
          <a:p>
            <a:pPr algn="ctr">
              <a:lnSpc>
                <a:spcPct val="80000"/>
              </a:lnSpc>
            </a:pPr>
            <a:r>
              <a:rPr lang="nl-NL" sz="2400" i="1" dirty="0">
                <a:solidFill>
                  <a:srgbClr val="387038"/>
                </a:solidFill>
                <a:effectLst/>
                <a:latin typeface="Century Gothic" panose="020B0502020202020204" pitchFamily="34" charset="0"/>
                <a:ea typeface="Calibri"/>
                <a:cs typeface="Times New Roman"/>
              </a:rPr>
              <a:t>Na de storm was het weer </a:t>
            </a:r>
            <a:r>
              <a:rPr lang="nl-NL" sz="2400" i="1" u="sng" dirty="0">
                <a:solidFill>
                  <a:srgbClr val="387038"/>
                </a:solidFill>
                <a:effectLst/>
                <a:latin typeface="Century Gothic" panose="020B0502020202020204" pitchFamily="34" charset="0"/>
                <a:ea typeface="Calibri"/>
                <a:cs typeface="Times New Roman"/>
              </a:rPr>
              <a:t>veilig</a:t>
            </a:r>
            <a:r>
              <a:rPr lang="nl-NL" sz="2400" i="1" dirty="0">
                <a:solidFill>
                  <a:srgbClr val="387038"/>
                </a:solidFill>
                <a:effectLst/>
                <a:latin typeface="Century Gothic" panose="020B0502020202020204" pitchFamily="34" charset="0"/>
                <a:ea typeface="Calibri"/>
                <a:cs typeface="Times New Roman"/>
              </a:rPr>
              <a:t> om de schutting te maken. </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8" name="Afbeelding 7" descr="Afbeelding met buiten, person, lucht&#10;&#10;Automatisch gegenereerde beschrijving">
            <a:extLst>
              <a:ext uri="{FF2B5EF4-FFF2-40B4-BE49-F238E27FC236}">
                <a16:creationId xmlns:a16="http://schemas.microsoft.com/office/drawing/2014/main" id="{3A1401A5-616A-41FC-97CE-0A272F0007F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4754" y="2616372"/>
            <a:ext cx="3626509" cy="2418881"/>
          </a:xfrm>
          <a:prstGeom prst="rect">
            <a:avLst/>
          </a:prstGeom>
        </p:spPr>
      </p:pic>
      <p:pic>
        <p:nvPicPr>
          <p:cNvPr id="3" name="Afbeelding 2" descr="Afbeelding met hek&#10;&#10;Automatisch gegenereerde beschrijving">
            <a:extLst>
              <a:ext uri="{FF2B5EF4-FFF2-40B4-BE49-F238E27FC236}">
                <a16:creationId xmlns:a16="http://schemas.microsoft.com/office/drawing/2014/main" id="{EBF503A2-A1AB-452B-8525-930DCC9CCDC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04047" y="2616371"/>
            <a:ext cx="3653899" cy="2418881"/>
          </a:xfrm>
          <a:prstGeom prst="rect">
            <a:avLst/>
          </a:prstGeom>
        </p:spPr>
      </p:pic>
    </p:spTree>
    <p:extLst>
      <p:ext uri="{BB962C8B-B14F-4D97-AF65-F5344CB8AC3E}">
        <p14:creationId xmlns:p14="http://schemas.microsoft.com/office/powerpoint/2010/main" val="3599634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verstoren</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ordenen</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in de war brengen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De storm </a:t>
            </a:r>
            <a:r>
              <a:rPr lang="nl-NL" sz="2400" i="1" u="sng" dirty="0">
                <a:solidFill>
                  <a:srgbClr val="387038"/>
                </a:solidFill>
                <a:latin typeface="Century Gothic" panose="020B0502020202020204" pitchFamily="34" charset="0"/>
                <a:ea typeface="Calibri"/>
                <a:cs typeface="Times New Roman"/>
              </a:rPr>
              <a:t>verstoorde</a:t>
            </a:r>
            <a:r>
              <a:rPr lang="nl-NL" sz="2400" i="1" dirty="0">
                <a:solidFill>
                  <a:srgbClr val="387038"/>
                </a:solidFill>
                <a:latin typeface="Century Gothic" panose="020B0502020202020204" pitchFamily="34" charset="0"/>
                <a:ea typeface="Calibri"/>
                <a:cs typeface="Times New Roman"/>
              </a:rPr>
              <a:t> mijn hele dag.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in een bepaalde volgorde zetten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4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80000"/>
              </a:lnSpc>
            </a:pPr>
            <a:r>
              <a:rPr lang="nl-NL" sz="2400" i="1" dirty="0">
                <a:solidFill>
                  <a:srgbClr val="387038"/>
                </a:solidFill>
                <a:effectLst/>
                <a:latin typeface="Century Gothic" panose="020B0502020202020204" pitchFamily="34" charset="0"/>
                <a:ea typeface="Calibri"/>
                <a:cs typeface="Times New Roman"/>
              </a:rPr>
              <a:t>Na de storm heb ik alle spullen in de tuin weer </a:t>
            </a:r>
            <a:r>
              <a:rPr lang="nl-NL" sz="2400" i="1" u="sng" dirty="0">
                <a:solidFill>
                  <a:srgbClr val="387038"/>
                </a:solidFill>
                <a:effectLst/>
                <a:latin typeface="Century Gothic" panose="020B0502020202020204" pitchFamily="34" charset="0"/>
                <a:ea typeface="Calibri"/>
                <a:cs typeface="Times New Roman"/>
              </a:rPr>
              <a:t>geordend</a:t>
            </a:r>
            <a:r>
              <a:rPr lang="nl-NL" sz="2400" i="1" dirty="0">
                <a:solidFill>
                  <a:srgbClr val="387038"/>
                </a:solidFill>
                <a:effectLst/>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8" name="Afbeelding 7">
            <a:extLst>
              <a:ext uri="{FF2B5EF4-FFF2-40B4-BE49-F238E27FC236}">
                <a16:creationId xmlns:a16="http://schemas.microsoft.com/office/drawing/2014/main" id="{F343CE7F-4C94-4B98-89C3-DEC525CF5EB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55576" y="2492896"/>
            <a:ext cx="3080154" cy="2666402"/>
          </a:xfrm>
          <a:prstGeom prst="rect">
            <a:avLst/>
          </a:prstGeom>
        </p:spPr>
      </p:pic>
      <p:pic>
        <p:nvPicPr>
          <p:cNvPr id="3" name="Afbeelding 2" descr="Afbeelding met gras, buiten, park, tuin&#10;&#10;Automatisch gegenereerde beschrijving">
            <a:extLst>
              <a:ext uri="{FF2B5EF4-FFF2-40B4-BE49-F238E27FC236}">
                <a16:creationId xmlns:a16="http://schemas.microsoft.com/office/drawing/2014/main" id="{37053046-6FB7-4BDF-994F-C1718693915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88574" y="2636912"/>
            <a:ext cx="3698130" cy="2470351"/>
          </a:xfrm>
          <a:prstGeom prst="rect">
            <a:avLst/>
          </a:prstGeom>
        </p:spPr>
      </p:pic>
    </p:spTree>
    <p:extLst>
      <p:ext uri="{BB962C8B-B14F-4D97-AF65-F5344CB8AC3E}">
        <p14:creationId xmlns:p14="http://schemas.microsoft.com/office/powerpoint/2010/main" val="3304907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ogen</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blijken</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eruit zien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000" dirty="0">
                <a:effectLst/>
                <a:latin typeface="Century Gothic" panose="020B0502020202020204" pitchFamily="34" charset="0"/>
                <a:ea typeface="Calibri"/>
                <a:cs typeface="Times New Roman"/>
              </a:rPr>
              <a:t>   </a:t>
            </a:r>
            <a:endParaRPr lang="nl-NL" sz="10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De schutting </a:t>
            </a:r>
            <a:r>
              <a:rPr lang="nl-NL" sz="2400" i="1" u="sng" dirty="0">
                <a:solidFill>
                  <a:srgbClr val="387038"/>
                </a:solidFill>
                <a:latin typeface="Century Gothic" panose="020B0502020202020204" pitchFamily="34" charset="0"/>
                <a:ea typeface="Calibri"/>
                <a:cs typeface="Times New Roman"/>
              </a:rPr>
              <a:t>oogde</a:t>
            </a:r>
            <a:r>
              <a:rPr lang="nl-NL" sz="2400" i="1" dirty="0">
                <a:solidFill>
                  <a:srgbClr val="387038"/>
                </a:solidFill>
                <a:latin typeface="Century Gothic" panose="020B0502020202020204" pitchFamily="34" charset="0"/>
                <a:ea typeface="Calibri"/>
                <a:cs typeface="Times New Roman"/>
              </a:rPr>
              <a:t> verschrikkelijk.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wat duidelijk is</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gn="ctr">
              <a:lnSpc>
                <a:spcPct val="90000"/>
              </a:lnSpc>
            </a:pPr>
            <a:r>
              <a:rPr lang="nl-NL" sz="2400" i="1" dirty="0">
                <a:solidFill>
                  <a:srgbClr val="387038"/>
                </a:solidFill>
                <a:effectLst/>
                <a:latin typeface="Century Gothic" panose="020B0502020202020204" pitchFamily="34" charset="0"/>
                <a:ea typeface="Calibri"/>
                <a:cs typeface="Times New Roman"/>
              </a:rPr>
              <a:t>Uiteindelijk </a:t>
            </a:r>
            <a:r>
              <a:rPr lang="nl-NL" sz="2400" i="1" u="sng" dirty="0">
                <a:solidFill>
                  <a:srgbClr val="387038"/>
                </a:solidFill>
                <a:effectLst/>
                <a:latin typeface="Century Gothic" panose="020B0502020202020204" pitchFamily="34" charset="0"/>
                <a:ea typeface="Calibri"/>
                <a:cs typeface="Times New Roman"/>
              </a:rPr>
              <a:t>bleek</a:t>
            </a:r>
            <a:r>
              <a:rPr lang="nl-NL" sz="2400" i="1" dirty="0">
                <a:solidFill>
                  <a:srgbClr val="387038"/>
                </a:solidFill>
                <a:effectLst/>
                <a:latin typeface="Century Gothic" panose="020B0502020202020204" pitchFamily="34" charset="0"/>
                <a:ea typeface="Calibri"/>
                <a:cs typeface="Times New Roman"/>
              </a:rPr>
              <a:t> dat de schutting snel weer gemaakt kon worden. </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8" name="Afbeelding 7" descr="Afbeelding met buiten, gras, hek, houten&#10;&#10;Automatisch gegenereerde beschrijving">
            <a:extLst>
              <a:ext uri="{FF2B5EF4-FFF2-40B4-BE49-F238E27FC236}">
                <a16:creationId xmlns:a16="http://schemas.microsoft.com/office/drawing/2014/main" id="{991BDF80-A68B-4529-8D02-03E8381B205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738066" y="2632675"/>
            <a:ext cx="2603057" cy="1929612"/>
          </a:xfrm>
          <a:prstGeom prst="rect">
            <a:avLst/>
          </a:prstGeom>
        </p:spPr>
      </p:pic>
      <p:pic>
        <p:nvPicPr>
          <p:cNvPr id="9" name="Afbeelding 8" descr="Afbeelding met persoon, person&#10;&#10;Automatisch gegenereerde beschrijving">
            <a:extLst>
              <a:ext uri="{FF2B5EF4-FFF2-40B4-BE49-F238E27FC236}">
                <a16:creationId xmlns:a16="http://schemas.microsoft.com/office/drawing/2014/main" id="{006447B0-6E1C-4F48-B487-DFC73A70549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45223" y="2632675"/>
            <a:ext cx="1392843" cy="1934236"/>
          </a:xfrm>
          <a:prstGeom prst="rect">
            <a:avLst/>
          </a:prstGeom>
        </p:spPr>
      </p:pic>
      <p:pic>
        <p:nvPicPr>
          <p:cNvPr id="10" name="Afbeelding 9" descr="Afbeelding met hek&#10;&#10;Automatisch gegenereerde beschrijving">
            <a:extLst>
              <a:ext uri="{FF2B5EF4-FFF2-40B4-BE49-F238E27FC236}">
                <a16:creationId xmlns:a16="http://schemas.microsoft.com/office/drawing/2014/main" id="{2EFD48D4-11E1-4B75-A7FB-8E4A3A8CEDC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64680" y="2388040"/>
            <a:ext cx="3653899" cy="2418881"/>
          </a:xfrm>
          <a:prstGeom prst="rect">
            <a:avLst/>
          </a:prstGeom>
        </p:spPr>
      </p:pic>
    </p:spTree>
    <p:extLst>
      <p:ext uri="{BB962C8B-B14F-4D97-AF65-F5344CB8AC3E}">
        <p14:creationId xmlns:p14="http://schemas.microsoft.com/office/powerpoint/2010/main" val="3491116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11 – 15 maart 2022</a:t>
            </a:r>
            <a:endParaRPr lang="nl-NL" dirty="0">
              <a:solidFill>
                <a:srgbClr val="C00000"/>
              </a:solidFill>
              <a:latin typeface="Century Gothic" panose="020B0502020202020204" pitchFamily="34" charset="0"/>
            </a:endParaRPr>
          </a:p>
          <a:p>
            <a:r>
              <a:rPr lang="nl-NL" dirty="0">
                <a:solidFill>
                  <a:srgbClr val="C00000"/>
                </a:solidFill>
                <a:latin typeface="Century Gothic" panose="020B0502020202020204" pitchFamily="34" charset="0"/>
              </a:rPr>
              <a:t>Niveau 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291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Afbeelding 3"/>
          <p:cNvPicPr/>
          <p:nvPr/>
        </p:nvPicPr>
        <p:blipFill>
          <a:blip r:embed="rId3" cstate="email">
            <a:extLst>
              <a:ext uri="{28A0092B-C50C-407E-A947-70E740481C1C}">
                <a14:useLocalDpi xmlns:a14="http://schemas.microsoft.com/office/drawing/2010/main"/>
              </a:ext>
            </a:extLst>
          </a:blip>
          <a:stretch>
            <a:fillRect/>
          </a:stretch>
        </p:blipFill>
        <p:spPr>
          <a:xfrm>
            <a:off x="7524328" y="6237312"/>
            <a:ext cx="1584176" cy="593304"/>
          </a:xfrm>
          <a:prstGeom prst="rect">
            <a:avLst/>
          </a:prstGeom>
        </p:spPr>
      </p:pic>
      <p:sp>
        <p:nvSpPr>
          <p:cNvPr id="8" name="Tekstvak 2"/>
          <p:cNvSpPr txBox="1">
            <a:spLocks noChangeArrowheads="1"/>
          </p:cNvSpPr>
          <p:nvPr/>
        </p:nvSpPr>
        <p:spPr bwMode="auto">
          <a:xfrm>
            <a:off x="152400" y="532288"/>
            <a:ext cx="2691407" cy="780578"/>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4000" b="1" dirty="0">
                <a:solidFill>
                  <a:srgbClr val="387038"/>
                </a:solidFill>
                <a:effectLst/>
                <a:latin typeface="Century Gothic" panose="020B0502020202020204" pitchFamily="34" charset="0"/>
                <a:ea typeface="Calibri"/>
                <a:cs typeface="Times New Roman"/>
              </a:rPr>
              <a:t>stedelijk</a:t>
            </a:r>
            <a:endParaRPr lang="nl-NL" sz="4000" dirty="0">
              <a:effectLst/>
              <a:latin typeface="Century Gothic" panose="020B0502020202020204" pitchFamily="34" charset="0"/>
              <a:ea typeface="Calibri"/>
              <a:cs typeface="Times New Roman"/>
            </a:endParaRPr>
          </a:p>
        </p:txBody>
      </p:sp>
      <p:sp>
        <p:nvSpPr>
          <p:cNvPr id="9" name="Tekstvak 2"/>
          <p:cNvSpPr txBox="1">
            <a:spLocks noChangeArrowheads="1"/>
          </p:cNvSpPr>
          <p:nvPr/>
        </p:nvSpPr>
        <p:spPr bwMode="auto">
          <a:xfrm>
            <a:off x="2996209" y="404664"/>
            <a:ext cx="3087959" cy="9418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000" b="1" dirty="0">
                <a:solidFill>
                  <a:srgbClr val="387038"/>
                </a:solidFill>
                <a:latin typeface="Century Gothic" panose="020B0502020202020204" pitchFamily="34" charset="0"/>
                <a:ea typeface="Calibri"/>
                <a:cs typeface="Times New Roman"/>
              </a:rPr>
              <a:t>afgelegen</a:t>
            </a:r>
            <a:endParaRPr lang="nl-NL" sz="4000" dirty="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6084169" y="311804"/>
            <a:ext cx="2996916" cy="1011014"/>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b="1" dirty="0" err="1">
                <a:solidFill>
                  <a:srgbClr val="387038"/>
                </a:solidFill>
                <a:latin typeface="Century Gothic" panose="020B0502020202020204" pitchFamily="34" charset="0"/>
                <a:ea typeface="Calibri"/>
                <a:cs typeface="Times New Roman"/>
              </a:rPr>
              <a:t>onherberg-zaam</a:t>
            </a:r>
            <a:endParaRPr lang="nl-NL" sz="3600" dirty="0">
              <a:effectLst/>
              <a:latin typeface="Century Gothic" panose="020B0502020202020204" pitchFamily="34" charset="0"/>
              <a:ea typeface="Calibri"/>
              <a:cs typeface="Times New Roman"/>
            </a:endParaRPr>
          </a:p>
        </p:txBody>
      </p:sp>
      <p:sp>
        <p:nvSpPr>
          <p:cNvPr id="11" name="Tekstvak 2"/>
          <p:cNvSpPr txBox="1">
            <a:spLocks noChangeArrowheads="1"/>
          </p:cNvSpPr>
          <p:nvPr/>
        </p:nvSpPr>
        <p:spPr bwMode="auto">
          <a:xfrm>
            <a:off x="152401" y="1556792"/>
            <a:ext cx="2691407" cy="460851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in de buurt van de stad</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000" dirty="0">
                <a:effectLst/>
                <a:latin typeface="Century Gothic" panose="020B0502020202020204" pitchFamily="34" charset="0"/>
                <a:ea typeface="Calibri"/>
                <a:cs typeface="Times New Roman"/>
              </a:rPr>
              <a:t> </a:t>
            </a:r>
          </a:p>
          <a:p>
            <a:pPr>
              <a:lnSpc>
                <a:spcPct val="107000"/>
              </a:lnSpc>
              <a:spcAft>
                <a:spcPts val="0"/>
              </a:spcAft>
            </a:pPr>
            <a:endParaRPr lang="nl-NL" sz="1000" dirty="0">
              <a:effectLst/>
              <a:latin typeface="Century Gothic" panose="020B0502020202020204" pitchFamily="34" charset="0"/>
              <a:ea typeface="Calibri"/>
              <a:cs typeface="Times New Roman"/>
            </a:endParaRPr>
          </a:p>
          <a:p>
            <a:pPr>
              <a:lnSpc>
                <a:spcPct val="107000"/>
              </a:lnSpc>
              <a:spcAft>
                <a:spcPts val="0"/>
              </a:spcAft>
            </a:pPr>
            <a:endParaRPr lang="nl-NL" sz="1000" dirty="0">
              <a:latin typeface="Century Gothic" panose="020B0502020202020204" pitchFamily="34" charset="0"/>
              <a:ea typeface="Calibri"/>
              <a:cs typeface="Times New Roman"/>
            </a:endParaRPr>
          </a:p>
          <a:p>
            <a:pPr>
              <a:lnSpc>
                <a:spcPct val="107000"/>
              </a:lnSpc>
              <a:spcAft>
                <a:spcPts val="0"/>
              </a:spcAft>
            </a:pPr>
            <a:endParaRPr lang="nl-NL" sz="1000" dirty="0">
              <a:effectLst/>
              <a:latin typeface="Century Gothic" panose="020B0502020202020204" pitchFamily="34" charset="0"/>
              <a:ea typeface="Calibri"/>
              <a:cs typeface="Times New Roman"/>
            </a:endParaRPr>
          </a:p>
          <a:p>
            <a:pPr>
              <a:lnSpc>
                <a:spcPct val="107000"/>
              </a:lnSpc>
              <a:spcAft>
                <a:spcPts val="0"/>
              </a:spcAft>
            </a:pPr>
            <a:endParaRPr lang="nl-NL" sz="1000" dirty="0">
              <a:effectLst/>
              <a:latin typeface="Century Gothic" panose="020B0502020202020204" pitchFamily="34" charset="0"/>
              <a:ea typeface="Calibri"/>
              <a:cs typeface="Times New Roman"/>
            </a:endParaRPr>
          </a:p>
          <a:p>
            <a:pPr algn="ctr">
              <a:lnSpc>
                <a:spcPct val="107000"/>
              </a:lnSpc>
              <a:spcAft>
                <a:spcPts val="0"/>
              </a:spcAft>
            </a:pPr>
            <a:r>
              <a:rPr lang="nl-NL" sz="2800" dirty="0">
                <a:effectLst/>
                <a:latin typeface="Century Gothic" panose="020B0502020202020204" pitchFamily="34" charset="0"/>
                <a:ea typeface="Calibri"/>
                <a:cs typeface="Times New Roman"/>
              </a:rPr>
              <a:t>  </a:t>
            </a:r>
            <a:r>
              <a:rPr lang="nl-NL" sz="2000" i="1" dirty="0">
                <a:solidFill>
                  <a:srgbClr val="387038"/>
                </a:solidFill>
                <a:latin typeface="Century Gothic" panose="020B0502020202020204" pitchFamily="34" charset="0"/>
                <a:ea typeface="Calibri"/>
                <a:cs typeface="Times New Roman"/>
              </a:rPr>
              <a:t>Dit huis ligt in </a:t>
            </a:r>
            <a:r>
              <a:rPr lang="nl-NL" sz="2000" i="1" u="sng" dirty="0">
                <a:solidFill>
                  <a:srgbClr val="387038"/>
                </a:solidFill>
                <a:latin typeface="Century Gothic" panose="020B0502020202020204" pitchFamily="34" charset="0"/>
                <a:ea typeface="Calibri"/>
                <a:cs typeface="Times New Roman"/>
              </a:rPr>
              <a:t>stedelijk</a:t>
            </a:r>
            <a:r>
              <a:rPr lang="nl-NL" sz="2000" i="1" dirty="0">
                <a:solidFill>
                  <a:srgbClr val="387038"/>
                </a:solidFill>
                <a:latin typeface="Century Gothic" panose="020B0502020202020204" pitchFamily="34" charset="0"/>
                <a:ea typeface="Calibri"/>
                <a:cs typeface="Times New Roman"/>
              </a:rPr>
              <a:t> gebied</a:t>
            </a:r>
            <a:r>
              <a:rPr lang="nl-NL" sz="2000" i="1" dirty="0">
                <a:solidFill>
                  <a:srgbClr val="387038"/>
                </a:solidFill>
                <a:effectLst/>
                <a:latin typeface="Century Gothic" panose="020B0502020202020204" pitchFamily="34" charset="0"/>
                <a:ea typeface="Calibri"/>
                <a:cs typeface="Times New Roman"/>
              </a:rPr>
              <a:t>.</a:t>
            </a:r>
            <a:endParaRPr lang="nl-NL" sz="20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3226296" y="1546366"/>
            <a:ext cx="2691407" cy="460851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ver van huizen en mensen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000" dirty="0">
                <a:effectLst/>
                <a:latin typeface="Century Gothic" panose="020B0502020202020204" pitchFamily="34" charset="0"/>
                <a:ea typeface="Calibri"/>
                <a:cs typeface="Times New Roman"/>
              </a:rPr>
              <a:t> </a:t>
            </a:r>
            <a:endParaRPr lang="nl-NL" sz="1000" dirty="0">
              <a:effectLst/>
              <a:latin typeface="Century Gothic" panose="020B0502020202020204" pitchFamily="34" charset="0"/>
              <a:ea typeface="Calibri"/>
              <a:cs typeface="Times New Roman"/>
            </a:endParaRPr>
          </a:p>
          <a:p>
            <a:pPr algn="ct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107000"/>
              </a:lnSpc>
              <a:spcAft>
                <a:spcPts val="0"/>
              </a:spcAft>
            </a:pPr>
            <a:r>
              <a:rPr lang="nl-NL" sz="2000" i="1" dirty="0">
                <a:solidFill>
                  <a:srgbClr val="387038"/>
                </a:solidFill>
                <a:latin typeface="Century Gothic" panose="020B0502020202020204" pitchFamily="34" charset="0"/>
                <a:ea typeface="Calibri"/>
                <a:cs typeface="Times New Roman"/>
              </a:rPr>
              <a:t>Dit huis ligt </a:t>
            </a:r>
            <a:r>
              <a:rPr lang="nl-NL" sz="2000" i="1" u="sng" dirty="0">
                <a:solidFill>
                  <a:srgbClr val="387038"/>
                </a:solidFill>
                <a:latin typeface="Century Gothic" panose="020B0502020202020204" pitchFamily="34" charset="0"/>
                <a:ea typeface="Calibri"/>
                <a:cs typeface="Times New Roman"/>
              </a:rPr>
              <a:t>afgelegen</a:t>
            </a:r>
            <a:r>
              <a:rPr lang="nl-NL" sz="2000" i="1" dirty="0">
                <a:solidFill>
                  <a:srgbClr val="387038"/>
                </a:solidFill>
                <a:effectLst/>
                <a:latin typeface="Century Gothic" panose="020B0502020202020204" pitchFamily="34" charset="0"/>
                <a:ea typeface="Calibri"/>
                <a:cs typeface="Times New Roman"/>
              </a:rPr>
              <a:t>.</a:t>
            </a:r>
            <a:endParaRPr lang="nl-NL" sz="20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6273081" y="1535940"/>
            <a:ext cx="2691407" cy="460851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woest, verlaten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000" dirty="0">
                <a:effectLst/>
                <a:latin typeface="Century Gothic" panose="020B0502020202020204" pitchFamily="34" charset="0"/>
                <a:ea typeface="Calibri"/>
                <a:cs typeface="Times New Roman"/>
              </a:rPr>
              <a:t> </a:t>
            </a:r>
            <a:endParaRPr lang="nl-NL" sz="1000" dirty="0">
              <a:effectLst/>
              <a:latin typeface="Century Gothic" panose="020B0502020202020204" pitchFamily="34" charset="0"/>
              <a:ea typeface="Calibri"/>
              <a:cs typeface="Times New Roman"/>
            </a:endParaRPr>
          </a:p>
          <a:p>
            <a:pPr algn="ct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107000"/>
              </a:lnSpc>
              <a:spcAft>
                <a:spcPts val="0"/>
              </a:spcAft>
            </a:pPr>
            <a:r>
              <a:rPr lang="nl-NL" sz="2000" i="1" dirty="0">
                <a:solidFill>
                  <a:srgbClr val="387038"/>
                </a:solidFill>
                <a:latin typeface="Century Gothic" panose="020B0502020202020204" pitchFamily="34" charset="0"/>
                <a:ea typeface="Calibri"/>
                <a:cs typeface="Times New Roman"/>
              </a:rPr>
              <a:t>Dit huis ligt in </a:t>
            </a:r>
            <a:r>
              <a:rPr lang="nl-NL" sz="2000" i="1" u="sng" dirty="0">
                <a:solidFill>
                  <a:srgbClr val="387038"/>
                </a:solidFill>
                <a:latin typeface="Century Gothic" panose="020B0502020202020204" pitchFamily="34" charset="0"/>
                <a:ea typeface="Calibri"/>
                <a:cs typeface="Times New Roman"/>
              </a:rPr>
              <a:t>onherbergzaam</a:t>
            </a:r>
            <a:r>
              <a:rPr lang="nl-NL" sz="2000" i="1" dirty="0">
                <a:solidFill>
                  <a:srgbClr val="387038"/>
                </a:solidFill>
                <a:latin typeface="Century Gothic" panose="020B0502020202020204" pitchFamily="34" charset="0"/>
                <a:ea typeface="Calibri"/>
                <a:cs typeface="Times New Roman"/>
              </a:rPr>
              <a:t> gebied</a:t>
            </a:r>
            <a:r>
              <a:rPr lang="nl-NL" sz="2000" i="1" dirty="0">
                <a:solidFill>
                  <a:srgbClr val="387038"/>
                </a:solidFill>
                <a:effectLst/>
                <a:latin typeface="Century Gothic" panose="020B0502020202020204" pitchFamily="34" charset="0"/>
                <a:ea typeface="Calibri"/>
                <a:cs typeface="Times New Roman"/>
              </a:rPr>
              <a:t>.</a:t>
            </a:r>
            <a:endParaRPr lang="nl-NL" sz="20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14" name="Afbeelding 13" descr="Afbeelding met boom&#10;&#10;Automatisch gegenereerde beschrijving">
            <a:extLst>
              <a:ext uri="{FF2B5EF4-FFF2-40B4-BE49-F238E27FC236}">
                <a16:creationId xmlns:a16="http://schemas.microsoft.com/office/drawing/2014/main" id="{AFCCC900-57A1-4F39-BD38-DE569768B87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31214" y="2996952"/>
            <a:ext cx="2481571" cy="1652726"/>
          </a:xfrm>
          <a:prstGeom prst="rect">
            <a:avLst/>
          </a:prstGeom>
        </p:spPr>
      </p:pic>
      <p:pic>
        <p:nvPicPr>
          <p:cNvPr id="15" name="Afbeelding 14" descr="Afbeelding met boom, buiten, bos, dag&#10;&#10;Automatisch gegenereerde beschrijving">
            <a:extLst>
              <a:ext uri="{FF2B5EF4-FFF2-40B4-BE49-F238E27FC236}">
                <a16:creationId xmlns:a16="http://schemas.microsoft.com/office/drawing/2014/main" id="{07DB017F-494C-4B94-B72F-1C1E352316C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65785" y="2986311"/>
            <a:ext cx="2505998" cy="1674007"/>
          </a:xfrm>
          <a:prstGeom prst="rect">
            <a:avLst/>
          </a:prstGeom>
        </p:spPr>
      </p:pic>
      <p:pic>
        <p:nvPicPr>
          <p:cNvPr id="3" name="Afbeelding 2" descr="Afbeelding met lucht, gebouw, buiten, weg&#10;&#10;Automatisch gegenereerde beschrijving">
            <a:extLst>
              <a:ext uri="{FF2B5EF4-FFF2-40B4-BE49-F238E27FC236}">
                <a16:creationId xmlns:a16="http://schemas.microsoft.com/office/drawing/2014/main" id="{C9BAC303-0DF4-4DB0-82DF-35EFBC33645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3987" y="2972044"/>
            <a:ext cx="2511426" cy="1677633"/>
          </a:xfrm>
          <a:prstGeom prst="rect">
            <a:avLst/>
          </a:prstGeom>
        </p:spPr>
      </p:pic>
    </p:spTree>
    <p:extLst>
      <p:ext uri="{BB962C8B-B14F-4D97-AF65-F5344CB8AC3E}">
        <p14:creationId xmlns:p14="http://schemas.microsoft.com/office/powerpoint/2010/main" val="3558003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581128"/>
            <a:ext cx="2808311"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3131841" y="4005064"/>
            <a:ext cx="2808312"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6012160" y="3448040"/>
            <a:ext cx="285077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xt Box 14"/>
          <p:cNvSpPr txBox="1"/>
          <p:nvPr/>
        </p:nvSpPr>
        <p:spPr>
          <a:xfrm>
            <a:off x="86272" y="4527788"/>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b="1" dirty="0">
                <a:latin typeface="Century Gothic" panose="020B0502020202020204" pitchFamily="34" charset="0"/>
                <a:ea typeface="Calibri"/>
                <a:cs typeface="Times New Roman"/>
              </a:rPr>
              <a:t>het idee</a:t>
            </a:r>
            <a:endParaRPr lang="nl-NL" sz="1050" b="1" dirty="0">
              <a:effectLst/>
              <a:latin typeface="Century Gothic" panose="020B0502020202020204" pitchFamily="34" charset="0"/>
              <a:ea typeface="Calibri"/>
              <a:cs typeface="Times New Roman"/>
            </a:endParaRPr>
          </a:p>
        </p:txBody>
      </p:sp>
      <p:sp>
        <p:nvSpPr>
          <p:cNvPr id="9" name="Text Box 14"/>
          <p:cNvSpPr txBox="1"/>
          <p:nvPr/>
        </p:nvSpPr>
        <p:spPr>
          <a:xfrm>
            <a:off x="2966594" y="3944076"/>
            <a:ext cx="3138805" cy="762028"/>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b="1" dirty="0">
                <a:effectLst/>
                <a:latin typeface="Century Gothic" panose="020B0502020202020204" pitchFamily="34" charset="0"/>
                <a:ea typeface="Calibri"/>
                <a:cs typeface="Times New Roman"/>
              </a:rPr>
              <a:t>de poging</a:t>
            </a:r>
            <a:endParaRPr lang="nl-NL" sz="1000" b="1" dirty="0">
              <a:effectLst/>
              <a:latin typeface="Century Gothic" panose="020B0502020202020204" pitchFamily="34" charset="0"/>
              <a:ea typeface="Calibri"/>
              <a:cs typeface="Times New Roman"/>
            </a:endParaRPr>
          </a:p>
        </p:txBody>
      </p:sp>
      <p:sp>
        <p:nvSpPr>
          <p:cNvPr id="10" name="Text Box 14"/>
          <p:cNvSpPr txBox="1"/>
          <p:nvPr/>
        </p:nvSpPr>
        <p:spPr>
          <a:xfrm>
            <a:off x="5886096" y="3458926"/>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b="1" dirty="0">
                <a:effectLst/>
                <a:latin typeface="Century Gothic" panose="020B0502020202020204" pitchFamily="34" charset="0"/>
                <a:ea typeface="Calibri"/>
                <a:cs typeface="Times New Roman"/>
              </a:rPr>
              <a:t>de uitkomst</a:t>
            </a:r>
            <a:endParaRPr lang="nl-NL" sz="1000" b="1" dirty="0">
              <a:effectLst/>
              <a:latin typeface="Century Gothic" panose="020B0502020202020204" pitchFamily="34" charset="0"/>
              <a:ea typeface="Calibri"/>
              <a:cs typeface="Times New Roman"/>
            </a:endParaRPr>
          </a:p>
        </p:txBody>
      </p:sp>
      <p:sp>
        <p:nvSpPr>
          <p:cNvPr id="11" name="Text Box 14"/>
          <p:cNvSpPr txBox="1"/>
          <p:nvPr/>
        </p:nvSpPr>
        <p:spPr>
          <a:xfrm>
            <a:off x="419974" y="578731"/>
            <a:ext cx="7248370"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a:solidFill>
                  <a:srgbClr val="387038"/>
                </a:solidFill>
                <a:effectLst/>
                <a:latin typeface="Century Gothic" panose="020B0502020202020204" pitchFamily="34" charset="0"/>
                <a:ea typeface="Calibri"/>
                <a:cs typeface="Times New Roman"/>
              </a:rPr>
              <a:t>Ik had </a:t>
            </a:r>
            <a:r>
              <a:rPr lang="nl-NL" sz="2000" i="1" u="sng" dirty="0">
                <a:solidFill>
                  <a:srgbClr val="387038"/>
                </a:solidFill>
                <a:effectLst/>
                <a:latin typeface="Century Gothic" panose="020B0502020202020204" pitchFamily="34" charset="0"/>
                <a:ea typeface="Calibri"/>
                <a:cs typeface="Times New Roman"/>
              </a:rPr>
              <a:t>een idee</a:t>
            </a:r>
            <a:r>
              <a:rPr lang="nl-NL" sz="2000" i="1" dirty="0">
                <a:solidFill>
                  <a:srgbClr val="387038"/>
                </a:solidFill>
                <a:effectLst/>
                <a:latin typeface="Century Gothic" panose="020B0502020202020204" pitchFamily="34" charset="0"/>
                <a:ea typeface="Calibri"/>
                <a:cs typeface="Times New Roman"/>
              </a:rPr>
              <a:t> om de schutting te redden. Ik probeerde </a:t>
            </a:r>
            <a:r>
              <a:rPr lang="nl-NL" sz="2000" i="1" u="sng" dirty="0">
                <a:solidFill>
                  <a:srgbClr val="387038"/>
                </a:solidFill>
                <a:effectLst/>
                <a:latin typeface="Century Gothic" panose="020B0502020202020204" pitchFamily="34" charset="0"/>
                <a:ea typeface="Calibri"/>
                <a:cs typeface="Times New Roman"/>
              </a:rPr>
              <a:t>een poging</a:t>
            </a:r>
            <a:r>
              <a:rPr lang="nl-NL" sz="2000" i="1" dirty="0">
                <a:solidFill>
                  <a:srgbClr val="387038"/>
                </a:solidFill>
                <a:effectLst/>
                <a:latin typeface="Century Gothic" panose="020B0502020202020204" pitchFamily="34" charset="0"/>
                <a:ea typeface="Calibri"/>
                <a:cs typeface="Times New Roman"/>
              </a:rPr>
              <a:t> te doen, maar </a:t>
            </a:r>
            <a:r>
              <a:rPr lang="nl-NL" sz="2000" i="1" u="sng" dirty="0">
                <a:solidFill>
                  <a:srgbClr val="387038"/>
                </a:solidFill>
                <a:effectLst/>
                <a:latin typeface="Century Gothic" panose="020B0502020202020204" pitchFamily="34" charset="0"/>
                <a:ea typeface="Calibri"/>
                <a:cs typeface="Times New Roman"/>
              </a:rPr>
              <a:t>de uitkomst</a:t>
            </a:r>
            <a:r>
              <a:rPr lang="nl-NL" sz="2000" i="1" dirty="0">
                <a:solidFill>
                  <a:srgbClr val="387038"/>
                </a:solidFill>
                <a:effectLst/>
                <a:latin typeface="Century Gothic" panose="020B0502020202020204" pitchFamily="34" charset="0"/>
                <a:ea typeface="Calibri"/>
                <a:cs typeface="Times New Roman"/>
              </a:rPr>
              <a:t> was helaas niet zo goed.</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3152113" y="4833970"/>
            <a:ext cx="2788039" cy="101759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3131840" y="4826903"/>
            <a:ext cx="2808312" cy="3643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de keer dat je iets probeert</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6032433" y="4309312"/>
            <a:ext cx="2283983" cy="80772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7" name="Tekstvak 2"/>
          <p:cNvSpPr txBox="1">
            <a:spLocks noChangeArrowheads="1"/>
          </p:cNvSpPr>
          <p:nvPr/>
        </p:nvSpPr>
        <p:spPr bwMode="auto">
          <a:xfrm>
            <a:off x="6012160" y="4309311"/>
            <a:ext cx="2850772" cy="324919"/>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wat het oplevert</a:t>
            </a:r>
            <a:endParaRPr lang="nl-NL" sz="1100" dirty="0">
              <a:effectLst/>
              <a:latin typeface="Century Gothic" panose="020B0502020202020204" pitchFamily="34" charset="0"/>
              <a:ea typeface="Calibri"/>
              <a:cs typeface="Times New Roman"/>
            </a:endParaRPr>
          </a:p>
        </p:txBody>
      </p:sp>
      <p:pic>
        <p:nvPicPr>
          <p:cNvPr id="18" name="Afbeelding 17" descr="Afbeelding met buiten, boom, lucht, gras&#10;&#10;Automatisch gegenereerde beschrijving">
            <a:extLst>
              <a:ext uri="{FF2B5EF4-FFF2-40B4-BE49-F238E27FC236}">
                <a16:creationId xmlns:a16="http://schemas.microsoft.com/office/drawing/2014/main" id="{CF077D15-B3C8-4FC9-A50C-9FA686BB763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86504" y="2147925"/>
            <a:ext cx="2684720" cy="1790708"/>
          </a:xfrm>
          <a:prstGeom prst="rect">
            <a:avLst/>
          </a:prstGeom>
        </p:spPr>
      </p:pic>
      <p:pic>
        <p:nvPicPr>
          <p:cNvPr id="19" name="Afbeelding 18" descr="Afbeelding met buiten, gras, hek, houten&#10;&#10;Automatisch gegenereerde beschrijving">
            <a:extLst>
              <a:ext uri="{FF2B5EF4-FFF2-40B4-BE49-F238E27FC236}">
                <a16:creationId xmlns:a16="http://schemas.microsoft.com/office/drawing/2014/main" id="{92B50918-2211-4690-9DED-BED1BACE17D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156209" y="1505030"/>
            <a:ext cx="2562673" cy="1899676"/>
          </a:xfrm>
          <a:prstGeom prst="rect">
            <a:avLst/>
          </a:prstGeom>
        </p:spPr>
      </p:pic>
      <p:pic>
        <p:nvPicPr>
          <p:cNvPr id="3" name="Afbeelding 2" descr="Afbeelding met persoon, muur&#10;&#10;Automatisch gegenereerde beschrijving">
            <a:extLst>
              <a:ext uri="{FF2B5EF4-FFF2-40B4-BE49-F238E27FC236}">
                <a16:creationId xmlns:a16="http://schemas.microsoft.com/office/drawing/2014/main" id="{22F3D34F-EE74-4680-98DE-624AC5FD759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79148" y="2792589"/>
            <a:ext cx="2633593" cy="1759240"/>
          </a:xfrm>
          <a:prstGeom prst="rect">
            <a:avLst/>
          </a:prstGeom>
        </p:spPr>
      </p:pic>
      <p:pic>
        <p:nvPicPr>
          <p:cNvPr id="21" name="Afbeelding 20">
            <a:extLst>
              <a:ext uri="{FF2B5EF4-FFF2-40B4-BE49-F238E27FC236}">
                <a16:creationId xmlns:a16="http://schemas.microsoft.com/office/drawing/2014/main" id="{8D606F80-655D-48C4-89FB-18C3485FF2BD}"/>
              </a:ext>
            </a:extLst>
          </p:cNvPr>
          <p:cNvPicPr>
            <a:picLocks noChangeAspect="1"/>
          </p:cNvPicPr>
          <p:nvPr/>
        </p:nvPicPr>
        <p:blipFill>
          <a:blip r:embed="rId7" cstate="email">
            <a:extLst>
              <a:ext uri="{BEBA8EAE-BF5A-486C-A8C5-ECC9F3942E4B}">
                <a14:imgProps xmlns:a14="http://schemas.microsoft.com/office/drawing/2010/main">
                  <a14:imgLayer r:embed="rId8">
                    <a14:imgEffect>
                      <a14:backgroundRemoval t="10000" b="90000" l="10000" r="90000">
                        <a14:foregroundMark x1="49535" y1="22222" x2="49859" y2="25414"/>
                        <a14:foregroundMark x1="32525" y1="29212" x2="35232" y2="30788"/>
                        <a14:foregroundMark x1="26990" y1="47313" x2="26990" y2="47313"/>
                        <a14:foregroundMark x1="67636" y1="29697" x2="67636" y2="29697"/>
                        <a14:foregroundMark x1="73495" y1="47152" x2="73495" y2="47152"/>
                        <a14:foregroundMark x1="65253" y1="62707" x2="65253" y2="62707"/>
                        <a14:foregroundMark x1="34909" y1="62545" x2="34909" y2="62545"/>
                        <a14:foregroundMark x1="52081" y1="76202" x2="52081" y2="76202"/>
                        <a14:foregroundMark x1="50303" y1="73495" x2="50303" y2="73495"/>
                        <a14:foregroundMark x1="49697" y1="70626" x2="49697" y2="70626"/>
                        <a14:foregroundMark x1="50465" y1="68081" x2="50465" y2="68081"/>
                      </a14:backgroundRemoval>
                    </a14:imgEffect>
                  </a14:imgLayer>
                </a14:imgProps>
              </a:ext>
              <a:ext uri="{28A0092B-C50C-407E-A947-70E740481C1C}">
                <a14:useLocalDpi xmlns:a14="http://schemas.microsoft.com/office/drawing/2010/main"/>
              </a:ext>
            </a:extLst>
          </a:blip>
          <a:stretch>
            <a:fillRect/>
          </a:stretch>
        </p:blipFill>
        <p:spPr>
          <a:xfrm>
            <a:off x="920824" y="1801715"/>
            <a:ext cx="2434217" cy="2434217"/>
          </a:xfrm>
          <a:prstGeom prst="rect">
            <a:avLst/>
          </a:prstGeom>
        </p:spPr>
      </p:pic>
    </p:spTree>
    <p:extLst>
      <p:ext uri="{BB962C8B-B14F-4D97-AF65-F5344CB8AC3E}">
        <p14:creationId xmlns:p14="http://schemas.microsoft.com/office/powerpoint/2010/main" val="3153421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801862"/>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legendarisch</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zo beroemd dat er nog steeds over gesproken wordt</a:t>
            </a: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3600" i="1" dirty="0">
              <a:solidFill>
                <a:srgbClr val="387038"/>
              </a:solidFill>
              <a:latin typeface="Century Gothic" panose="020B0502020202020204" pitchFamily="34" charset="0"/>
              <a:cs typeface="Times New Roman"/>
            </a:endParaRPr>
          </a:p>
          <a:p>
            <a:endParaRPr lang="nl-NL" sz="3200" i="1" dirty="0">
              <a:solidFill>
                <a:srgbClr val="387038"/>
              </a:solidFill>
              <a:latin typeface="Century Gothic" panose="020B0502020202020204" pitchFamily="34" charset="0"/>
              <a:cs typeface="Times New Roman"/>
            </a:endParaRPr>
          </a:p>
          <a:p>
            <a:r>
              <a:rPr lang="nl-NL" sz="2800" i="1" dirty="0">
                <a:solidFill>
                  <a:srgbClr val="387038"/>
                </a:solidFill>
                <a:latin typeface="Century Gothic" panose="020B0502020202020204" pitchFamily="34" charset="0"/>
                <a:cs typeface="Times New Roman"/>
              </a:rPr>
              <a:t>Deze storm was </a:t>
            </a:r>
            <a:r>
              <a:rPr lang="nl-NL" sz="2800" i="1" u="sng" dirty="0">
                <a:solidFill>
                  <a:srgbClr val="387038"/>
                </a:solidFill>
                <a:latin typeface="Century Gothic" panose="020B0502020202020204" pitchFamily="34" charset="0"/>
                <a:cs typeface="Times New Roman"/>
              </a:rPr>
              <a:t>legendarisch</a:t>
            </a:r>
            <a:r>
              <a:rPr lang="nl-NL" sz="2800" i="1" dirty="0">
                <a:solidFill>
                  <a:srgbClr val="387038"/>
                </a:solidFill>
                <a:latin typeface="Century Gothic" panose="020B0502020202020204" pitchFamily="34" charset="0"/>
                <a:cs typeface="Times New Roman"/>
              </a:rPr>
              <a:t>. Iedereen heeft het erover. </a:t>
            </a:r>
            <a:endParaRPr lang="nl-NL" sz="2800" i="1" dirty="0">
              <a:solidFill>
                <a:srgbClr val="00B050"/>
              </a:solidFill>
              <a:latin typeface="Century Gothic" panose="020B0502020202020204" pitchFamily="34" charset="0"/>
            </a:endParaRPr>
          </a:p>
        </p:txBody>
      </p:sp>
      <p:pic>
        <p:nvPicPr>
          <p:cNvPr id="16" name="Afbeelding 15" descr="Afbeelding met tekst&#10;&#10;Automatisch gegenereerde beschrijving">
            <a:extLst>
              <a:ext uri="{FF2B5EF4-FFF2-40B4-BE49-F238E27FC236}">
                <a16:creationId xmlns:a16="http://schemas.microsoft.com/office/drawing/2014/main" id="{D34619DB-0943-4B83-A4E3-1246404C61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7704" y="2564904"/>
            <a:ext cx="4719568" cy="3237624"/>
          </a:xfrm>
          <a:prstGeom prst="rect">
            <a:avLst/>
          </a:prstGeom>
        </p:spPr>
      </p:pic>
    </p:spTree>
    <p:extLst>
      <p:ext uri="{BB962C8B-B14F-4D97-AF65-F5344CB8AC3E}">
        <p14:creationId xmlns:p14="http://schemas.microsoft.com/office/powerpoint/2010/main" val="3978205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inclusief</a:t>
            </a:r>
          </a:p>
        </p:txBody>
      </p:sp>
      <p:pic>
        <p:nvPicPr>
          <p:cNvPr id="3" name="Afbeelding 2" descr="Afbeelding met buiten, houten, gebouw, park&#10;&#10;Automatisch gegenereerde beschrijving">
            <a:extLst>
              <a:ext uri="{FF2B5EF4-FFF2-40B4-BE49-F238E27FC236}">
                <a16:creationId xmlns:a16="http://schemas.microsoft.com/office/drawing/2014/main" id="{26D1C531-6DA4-4616-902A-18FF3AF97A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9612" y="1226143"/>
            <a:ext cx="6984776" cy="5510988"/>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ogen</a:t>
            </a:r>
          </a:p>
        </p:txBody>
      </p:sp>
      <p:pic>
        <p:nvPicPr>
          <p:cNvPr id="3" name="Afbeelding 2" descr="Afbeelding met buiten, gras, hek, houten&#10;&#10;Automatisch gegenereerde beschrijving">
            <a:extLst>
              <a:ext uri="{FF2B5EF4-FFF2-40B4-BE49-F238E27FC236}">
                <a16:creationId xmlns:a16="http://schemas.microsoft.com/office/drawing/2014/main" id="{1802051F-4E24-434C-B4B8-68D806797A8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329508" y="1715412"/>
            <a:ext cx="5652120" cy="4189843"/>
          </a:xfrm>
          <a:prstGeom prst="rect">
            <a:avLst/>
          </a:prstGeom>
        </p:spPr>
      </p:pic>
      <p:pic>
        <p:nvPicPr>
          <p:cNvPr id="5" name="Afbeelding 4" descr="Afbeelding met persoon, person&#10;&#10;Automatisch gegenereerde beschrijving">
            <a:extLst>
              <a:ext uri="{FF2B5EF4-FFF2-40B4-BE49-F238E27FC236}">
                <a16:creationId xmlns:a16="http://schemas.microsoft.com/office/drawing/2014/main" id="{C60285E3-1C8E-4BD8-86F3-7806634D2EB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79512" y="1715412"/>
            <a:ext cx="3024336" cy="4199883"/>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a:t>
            </a:r>
            <a:r>
              <a:rPr lang="nl-NL" sz="7200" b="1" u="sng" dirty="0">
                <a:latin typeface="Century Gothic" panose="020B0502020202020204" pitchFamily="34" charset="0"/>
              </a:rPr>
              <a:t>poging</a:t>
            </a:r>
          </a:p>
        </p:txBody>
      </p:sp>
      <p:pic>
        <p:nvPicPr>
          <p:cNvPr id="3" name="Afbeelding 2" descr="Afbeelding met buiten, boom, lucht, gras&#10;&#10;Automatisch gegenereerde beschrijving">
            <a:extLst>
              <a:ext uri="{FF2B5EF4-FFF2-40B4-BE49-F238E27FC236}">
                <a16:creationId xmlns:a16="http://schemas.microsoft.com/office/drawing/2014/main" id="{93961104-7912-4351-8A63-94928D2E16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3436" y="1244449"/>
            <a:ext cx="8020616" cy="5349750"/>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gewaagd</a:t>
            </a:r>
          </a:p>
        </p:txBody>
      </p:sp>
      <p:pic>
        <p:nvPicPr>
          <p:cNvPr id="3" name="Afbeelding 2" descr="Afbeelding met buiten, person, lucht&#10;&#10;Automatisch gegenereerde beschrijving">
            <a:extLst>
              <a:ext uri="{FF2B5EF4-FFF2-40B4-BE49-F238E27FC236}">
                <a16:creationId xmlns:a16="http://schemas.microsoft.com/office/drawing/2014/main" id="{81244E7E-1545-4713-AC96-99D94EE21D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7048" y="1226143"/>
            <a:ext cx="8109904" cy="5409305"/>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mijlpaal</a:t>
            </a:r>
          </a:p>
        </p:txBody>
      </p:sp>
      <p:pic>
        <p:nvPicPr>
          <p:cNvPr id="5" name="Afbeelding 4" descr="Afbeelding met pijl&#10;&#10;Automatisch gegenereerde beschrijving">
            <a:extLst>
              <a:ext uri="{FF2B5EF4-FFF2-40B4-BE49-F238E27FC236}">
                <a16:creationId xmlns:a16="http://schemas.microsoft.com/office/drawing/2014/main" id="{E01FADDB-3020-4107-9017-0AE7107C6CE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4008" r="4838"/>
          <a:stretch/>
        </p:blipFill>
        <p:spPr>
          <a:xfrm>
            <a:off x="-1" y="1791626"/>
            <a:ext cx="7380313" cy="4623100"/>
          </a:xfrm>
          <a:prstGeom prst="rect">
            <a:avLst/>
          </a:prstGeom>
        </p:spPr>
      </p:pic>
      <p:pic>
        <p:nvPicPr>
          <p:cNvPr id="3" name="Afbeelding 2">
            <a:extLst>
              <a:ext uri="{FF2B5EF4-FFF2-40B4-BE49-F238E27FC236}">
                <a16:creationId xmlns:a16="http://schemas.microsoft.com/office/drawing/2014/main" id="{7BEB8B33-F320-41C0-8535-454ED656819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68990" y="1412776"/>
            <a:ext cx="3022644" cy="2520280"/>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verstoren</a:t>
            </a:r>
          </a:p>
        </p:txBody>
      </p:sp>
      <p:pic>
        <p:nvPicPr>
          <p:cNvPr id="3" name="Afbeelding 2">
            <a:extLst>
              <a:ext uri="{FF2B5EF4-FFF2-40B4-BE49-F238E27FC236}">
                <a16:creationId xmlns:a16="http://schemas.microsoft.com/office/drawing/2014/main" id="{837D7F67-89A0-48DD-8313-D1248F9FE79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796136" y="3764662"/>
            <a:ext cx="3020260" cy="2808312"/>
          </a:xfrm>
          <a:prstGeom prst="rect">
            <a:avLst/>
          </a:prstGeom>
        </p:spPr>
      </p:pic>
      <p:pic>
        <p:nvPicPr>
          <p:cNvPr id="5" name="Afbeelding 4">
            <a:extLst>
              <a:ext uri="{FF2B5EF4-FFF2-40B4-BE49-F238E27FC236}">
                <a16:creationId xmlns:a16="http://schemas.microsoft.com/office/drawing/2014/main" id="{9EC85084-B2D4-4952-BB6E-C4251360C8A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27604" y="1556792"/>
            <a:ext cx="5508611" cy="4768648"/>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intact</a:t>
            </a:r>
          </a:p>
        </p:txBody>
      </p:sp>
      <p:pic>
        <p:nvPicPr>
          <p:cNvPr id="3" name="Afbeelding 2" descr="Afbeelding met gras, boom, buiten, plant&#10;&#10;Automatisch gegenereerde beschrijving">
            <a:extLst>
              <a:ext uri="{FF2B5EF4-FFF2-40B4-BE49-F238E27FC236}">
                <a16:creationId xmlns:a16="http://schemas.microsoft.com/office/drawing/2014/main" id="{D259DE84-550E-4B4F-AB0A-232493A2C5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7544" y="1340768"/>
            <a:ext cx="7848872" cy="5235198"/>
          </a:xfrm>
          <a:prstGeom prst="rect">
            <a:avLst/>
          </a:prstGeom>
        </p:spPr>
      </p:pic>
      <p:pic>
        <p:nvPicPr>
          <p:cNvPr id="5" name="Afbeelding 4">
            <a:extLst>
              <a:ext uri="{FF2B5EF4-FFF2-40B4-BE49-F238E27FC236}">
                <a16:creationId xmlns:a16="http://schemas.microsoft.com/office/drawing/2014/main" id="{265A0041-31D1-4176-AEC0-1A5440B8437A}"/>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9922" b="89898" l="10000" r="92600">
                        <a14:foregroundMark x1="92400" y1="45846" x2="92667" y2="53377"/>
                        <a14:foregroundMark x1="54667" y1="32696" x2="53133" y2="52660"/>
                        <a14:foregroundMark x1="35667" y1="49970" x2="37200" y2="61506"/>
                        <a14:foregroundMark x1="54667" y1="49731" x2="61400" y2="56904"/>
                        <a14:foregroundMark x1="61400" y1="56904" x2="65400" y2="47639"/>
                        <a14:foregroundMark x1="65400" y1="47639" x2="49067" y2="54513"/>
                        <a14:foregroundMark x1="49067" y1="54513" x2="51667" y2="57860"/>
                        <a14:foregroundMark x1="37467" y1="48356" x2="33733" y2="62522"/>
                        <a14:foregroundMark x1="33733" y1="62522" x2="37733" y2="65152"/>
                        <a14:foregroundMark x1="53667" y1="29050" x2="46400" y2="60909"/>
                        <a14:foregroundMark x1="46400" y1="60909" x2="68200" y2="64316"/>
                        <a14:foregroundMark x1="68200" y1="64316" x2="71600" y2="55350"/>
                        <a14:foregroundMark x1="71600" y1="55350" x2="69533" y2="45786"/>
                        <a14:foregroundMark x1="69533" y1="45786" x2="54133" y2="42797"/>
                        <a14:foregroundMark x1="54133" y1="42797" x2="57800" y2="31919"/>
                        <a14:foregroundMark x1="57800" y1="31919" x2="54400" y2="28811"/>
                        <a14:foregroundMark x1="46867" y1="44471" x2="43800" y2="58398"/>
                        <a14:foregroundMark x1="43800" y1="58398" x2="57267" y2="64316"/>
                        <a14:foregroundMark x1="57267" y1="64316" x2="70667" y2="64794"/>
                        <a14:foregroundMark x1="70667" y1="64794" x2="71867" y2="54513"/>
                        <a14:foregroundMark x1="71867" y1="54513" x2="76933" y2="45427"/>
                        <a14:foregroundMark x1="76933" y1="45427" x2="77200" y2="46324"/>
                        <a14:foregroundMark x1="37733" y1="45607" x2="32667" y2="54334"/>
                        <a14:foregroundMark x1="32667" y1="54334" x2="33133" y2="64077"/>
                        <a14:foregroundMark x1="33133" y1="64077" x2="37467" y2="67424"/>
                      </a14:backgroundRemoval>
                    </a14:imgEffect>
                  </a14:imgLayer>
                </a14:imgProps>
              </a:ext>
              <a:ext uri="{28A0092B-C50C-407E-A947-70E740481C1C}">
                <a14:useLocalDpi xmlns:a14="http://schemas.microsoft.com/office/drawing/2010/main"/>
              </a:ext>
            </a:extLst>
          </a:blip>
          <a:srcRect/>
          <a:stretch/>
        </p:blipFill>
        <p:spPr>
          <a:xfrm>
            <a:off x="5868144" y="3277858"/>
            <a:ext cx="3059832" cy="3412733"/>
          </a:xfrm>
          <a:prstGeom prst="rect">
            <a:avLst/>
          </a:prstGeom>
        </p:spPr>
      </p:pic>
    </p:spTree>
    <p:extLst>
      <p:ext uri="{BB962C8B-B14F-4D97-AF65-F5344CB8AC3E}">
        <p14:creationId xmlns:p14="http://schemas.microsoft.com/office/powerpoint/2010/main" val="148704401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2401</TotalTime>
  <Words>874</Words>
  <Application>Microsoft Office PowerPoint</Application>
  <PresentationFormat>Diavoorstelling (4:3)</PresentationFormat>
  <Paragraphs>280</Paragraphs>
  <Slides>22</Slides>
  <Notes>13</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22</vt:i4>
      </vt:variant>
    </vt:vector>
  </HeadingPairs>
  <TitlesOfParts>
    <vt:vector size="28" baseType="lpstr">
      <vt:lpstr>Arial</vt:lpstr>
      <vt:lpstr>Calibri</vt:lpstr>
      <vt:lpstr>Century Gothic</vt:lpstr>
      <vt:lpstr>Segoe UI Light</vt:lpstr>
      <vt:lpstr>Verdana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Das, Gerarda</cp:lastModifiedBy>
  <cp:revision>501</cp:revision>
  <dcterms:created xsi:type="dcterms:W3CDTF">2021-06-08T06:13:59Z</dcterms:created>
  <dcterms:modified xsi:type="dcterms:W3CDTF">2022-03-15T10:52:01Z</dcterms:modified>
</cp:coreProperties>
</file>