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354" r:id="rId4"/>
    <p:sldId id="1459" r:id="rId5"/>
    <p:sldId id="1460" r:id="rId6"/>
    <p:sldId id="1461" r:id="rId7"/>
    <p:sldId id="1462" r:id="rId8"/>
    <p:sldId id="1463" r:id="rId9"/>
    <p:sldId id="1464" r:id="rId10"/>
    <p:sldId id="1465" r:id="rId11"/>
    <p:sldId id="1466" r:id="rId12"/>
    <p:sldId id="1467" r:id="rId13"/>
    <p:sldId id="934" r:id="rId14"/>
    <p:sldId id="1470" r:id="rId15"/>
    <p:sldId id="1485" r:id="rId16"/>
    <p:sldId id="1486" r:id="rId17"/>
    <p:sldId id="1488" r:id="rId18"/>
    <p:sldId id="1502" r:id="rId19"/>
    <p:sldId id="793" r:id="rId20"/>
    <p:sldId id="264" r:id="rId21"/>
    <p:sldId id="1484" r:id="rId22"/>
    <p:sldId id="1487" r:id="rId23"/>
    <p:sldId id="1489"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354"/>
            <p14:sldId id="1459"/>
            <p14:sldId id="1460"/>
            <p14:sldId id="1461"/>
            <p14:sldId id="1462"/>
            <p14:sldId id="1463"/>
            <p14:sldId id="1464"/>
            <p14:sldId id="1465"/>
            <p14:sldId id="1466"/>
            <p14:sldId id="1467"/>
            <p14:sldId id="934"/>
            <p14:sldId id="1470"/>
            <p14:sldId id="1485"/>
            <p14:sldId id="1486"/>
            <p14:sldId id="1488"/>
            <p14:sldId id="1502"/>
            <p14:sldId id="793"/>
            <p14:sldId id="264"/>
            <p14:sldId id="1484"/>
            <p14:sldId id="1487"/>
            <p14:sldId id="14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2" autoAdjust="0"/>
    <p:restoredTop sz="76733" autoAdjust="0"/>
  </p:normalViewPr>
  <p:slideViewPr>
    <p:cSldViewPr>
      <p:cViewPr varScale="1">
        <p:scale>
          <a:sx n="66" d="100"/>
          <a:sy n="66" d="100"/>
        </p:scale>
        <p:origin x="163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F5810BC2-36AC-41DA-8270-929DAC6CB440}"/>
    <pc:docChg chg="custSel modSld">
      <pc:chgData name="Routledge, Mandy" userId="bacdedf5-8e30-494b-ad8b-f27fa30c4f8d" providerId="ADAL" clId="{F5810BC2-36AC-41DA-8270-929DAC6CB440}" dt="2021-04-26T08:44:19.371" v="26" actId="478"/>
      <pc:docMkLst>
        <pc:docMk/>
      </pc:docMkLst>
      <pc:sldChg chg="modSp">
        <pc:chgData name="Routledge, Mandy" userId="bacdedf5-8e30-494b-ad8b-f27fa30c4f8d" providerId="ADAL" clId="{F5810BC2-36AC-41DA-8270-929DAC6CB440}" dt="2021-04-26T08:43:50.295" v="8" actId="20577"/>
        <pc:sldMkLst>
          <pc:docMk/>
          <pc:sldMk cId="323006580" sldId="548"/>
        </pc:sldMkLst>
        <pc:spChg chg="mod">
          <ac:chgData name="Routledge, Mandy" userId="bacdedf5-8e30-494b-ad8b-f27fa30c4f8d" providerId="ADAL" clId="{F5810BC2-36AC-41DA-8270-929DAC6CB440}" dt="2021-04-26T08:43:50.295" v="8" actId="20577"/>
          <ac:spMkLst>
            <pc:docMk/>
            <pc:sldMk cId="323006580" sldId="548"/>
            <ac:spMk id="3" creationId="{00000000-0000-0000-0000-000000000000}"/>
          </ac:spMkLst>
        </pc:spChg>
      </pc:sldChg>
      <pc:sldChg chg="delSp">
        <pc:chgData name="Routledge, Mandy" userId="bacdedf5-8e30-494b-ad8b-f27fa30c4f8d" providerId="ADAL" clId="{F5810BC2-36AC-41DA-8270-929DAC6CB440}" dt="2021-04-26T08:43:56.450" v="10" actId="478"/>
        <pc:sldMkLst>
          <pc:docMk/>
          <pc:sldMk cId="3682494385" sldId="1226"/>
        </pc:sldMkLst>
        <pc:picChg chg="del">
          <ac:chgData name="Routledge, Mandy" userId="bacdedf5-8e30-494b-ad8b-f27fa30c4f8d" providerId="ADAL" clId="{F5810BC2-36AC-41DA-8270-929DAC6CB440}" dt="2021-04-26T08:43:56.450" v="10" actId="478"/>
          <ac:picMkLst>
            <pc:docMk/>
            <pc:sldMk cId="3682494385" sldId="1226"/>
            <ac:picMk id="3" creationId="{94D7AAAE-B716-4282-8411-8CC1BAB54545}"/>
          </ac:picMkLst>
        </pc:picChg>
      </pc:sldChg>
      <pc:sldChg chg="delSp">
        <pc:chgData name="Routledge, Mandy" userId="bacdedf5-8e30-494b-ad8b-f27fa30c4f8d" providerId="ADAL" clId="{F5810BC2-36AC-41DA-8270-929DAC6CB440}" dt="2021-04-26T08:44:02.737" v="12" actId="478"/>
        <pc:sldMkLst>
          <pc:docMk/>
          <pc:sldMk cId="3912772678" sldId="1238"/>
        </pc:sldMkLst>
        <pc:picChg chg="del">
          <ac:chgData name="Routledge, Mandy" userId="bacdedf5-8e30-494b-ad8b-f27fa30c4f8d" providerId="ADAL" clId="{F5810BC2-36AC-41DA-8270-929DAC6CB440}" dt="2021-04-26T08:44:02.737" v="12" actId="478"/>
          <ac:picMkLst>
            <pc:docMk/>
            <pc:sldMk cId="3912772678" sldId="1238"/>
            <ac:picMk id="3" creationId="{CA468EE0-BC3A-4B82-B7B5-58D2826FC0AF}"/>
          </ac:picMkLst>
        </pc:picChg>
      </pc:sldChg>
      <pc:sldChg chg="delSp">
        <pc:chgData name="Routledge, Mandy" userId="bacdedf5-8e30-494b-ad8b-f27fa30c4f8d" providerId="ADAL" clId="{F5810BC2-36AC-41DA-8270-929DAC6CB440}" dt="2021-04-26T08:43:55.020" v="9" actId="478"/>
        <pc:sldMkLst>
          <pc:docMk/>
          <pc:sldMk cId="3870861101" sldId="1241"/>
        </pc:sldMkLst>
        <pc:picChg chg="del">
          <ac:chgData name="Routledge, Mandy" userId="bacdedf5-8e30-494b-ad8b-f27fa30c4f8d" providerId="ADAL" clId="{F5810BC2-36AC-41DA-8270-929DAC6CB440}" dt="2021-04-26T08:43:55.020" v="9" actId="478"/>
          <ac:picMkLst>
            <pc:docMk/>
            <pc:sldMk cId="3870861101" sldId="1241"/>
            <ac:picMk id="3" creationId="{0C8E8A5E-3CB1-4BDA-98D0-B153ADE8509D}"/>
          </ac:picMkLst>
        </pc:picChg>
      </pc:sldChg>
      <pc:sldChg chg="delSp">
        <pc:chgData name="Routledge, Mandy" userId="bacdedf5-8e30-494b-ad8b-f27fa30c4f8d" providerId="ADAL" clId="{F5810BC2-36AC-41DA-8270-929DAC6CB440}" dt="2021-04-26T08:44:17.706" v="25" actId="478"/>
        <pc:sldMkLst>
          <pc:docMk/>
          <pc:sldMk cId="451292063" sldId="1243"/>
        </pc:sldMkLst>
        <pc:picChg chg="del">
          <ac:chgData name="Routledge, Mandy" userId="bacdedf5-8e30-494b-ad8b-f27fa30c4f8d" providerId="ADAL" clId="{F5810BC2-36AC-41DA-8270-929DAC6CB440}" dt="2021-04-26T08:44:17.069" v="24" actId="478"/>
          <ac:picMkLst>
            <pc:docMk/>
            <pc:sldMk cId="451292063" sldId="1243"/>
            <ac:picMk id="3" creationId="{3373C0A1-FAE1-4534-8AFC-167123BFC125}"/>
          </ac:picMkLst>
        </pc:picChg>
        <pc:picChg chg="del">
          <ac:chgData name="Routledge, Mandy" userId="bacdedf5-8e30-494b-ad8b-f27fa30c4f8d" providerId="ADAL" clId="{F5810BC2-36AC-41DA-8270-929DAC6CB440}" dt="2021-04-26T08:44:17.706" v="25" actId="478"/>
          <ac:picMkLst>
            <pc:docMk/>
            <pc:sldMk cId="451292063" sldId="1243"/>
            <ac:picMk id="5" creationId="{3D4659A0-68AE-4787-BB81-BD177B91A9E7}"/>
          </ac:picMkLst>
        </pc:picChg>
      </pc:sldChg>
      <pc:sldChg chg="delSp">
        <pc:chgData name="Routledge, Mandy" userId="bacdedf5-8e30-494b-ad8b-f27fa30c4f8d" providerId="ADAL" clId="{F5810BC2-36AC-41DA-8270-929DAC6CB440}" dt="2021-04-26T08:44:10.246" v="17" actId="478"/>
        <pc:sldMkLst>
          <pc:docMk/>
          <pc:sldMk cId="1987543844" sldId="1244"/>
        </pc:sldMkLst>
        <pc:spChg chg="del">
          <ac:chgData name="Routledge, Mandy" userId="bacdedf5-8e30-494b-ad8b-f27fa30c4f8d" providerId="ADAL" clId="{F5810BC2-36AC-41DA-8270-929DAC6CB440}" dt="2021-04-26T08:44:10.246" v="17" actId="478"/>
          <ac:spMkLst>
            <pc:docMk/>
            <pc:sldMk cId="1987543844" sldId="1244"/>
            <ac:spMk id="2" creationId="{0C57C674-B52C-4021-8891-97CA92D40A54}"/>
          </ac:spMkLst>
        </pc:spChg>
        <pc:picChg chg="del">
          <ac:chgData name="Routledge, Mandy" userId="bacdedf5-8e30-494b-ad8b-f27fa30c4f8d" providerId="ADAL" clId="{F5810BC2-36AC-41DA-8270-929DAC6CB440}" dt="2021-04-26T08:44:08.774" v="15" actId="478"/>
          <ac:picMkLst>
            <pc:docMk/>
            <pc:sldMk cId="1987543844" sldId="1244"/>
            <ac:picMk id="3" creationId="{B28C1862-68DF-4258-8BDE-9BB880EFA4A4}"/>
          </ac:picMkLst>
        </pc:picChg>
        <pc:picChg chg="del">
          <ac:chgData name="Routledge, Mandy" userId="bacdedf5-8e30-494b-ad8b-f27fa30c4f8d" providerId="ADAL" clId="{F5810BC2-36AC-41DA-8270-929DAC6CB440}" dt="2021-04-26T08:44:09.432" v="16" actId="478"/>
          <ac:picMkLst>
            <pc:docMk/>
            <pc:sldMk cId="1987543844" sldId="1244"/>
            <ac:picMk id="5" creationId="{B495D8E2-95B6-44DF-BCE0-23AA0A71B665}"/>
          </ac:picMkLst>
        </pc:picChg>
      </pc:sldChg>
      <pc:sldChg chg="delSp">
        <pc:chgData name="Routledge, Mandy" userId="bacdedf5-8e30-494b-ad8b-f27fa30c4f8d" providerId="ADAL" clId="{F5810BC2-36AC-41DA-8270-929DAC6CB440}" dt="2021-04-26T08:44:06.633" v="14" actId="478"/>
        <pc:sldMkLst>
          <pc:docMk/>
          <pc:sldMk cId="4251169961" sldId="1245"/>
        </pc:sldMkLst>
        <pc:picChg chg="del">
          <ac:chgData name="Routledge, Mandy" userId="bacdedf5-8e30-494b-ad8b-f27fa30c4f8d" providerId="ADAL" clId="{F5810BC2-36AC-41DA-8270-929DAC6CB440}" dt="2021-04-26T08:44:06.633" v="14" actId="478"/>
          <ac:picMkLst>
            <pc:docMk/>
            <pc:sldMk cId="4251169961" sldId="1245"/>
            <ac:picMk id="3" creationId="{1E905007-620B-4DE2-9037-9094F021E14C}"/>
          </ac:picMkLst>
        </pc:picChg>
      </pc:sldChg>
      <pc:sldChg chg="delSp">
        <pc:chgData name="Routledge, Mandy" userId="bacdedf5-8e30-494b-ad8b-f27fa30c4f8d" providerId="ADAL" clId="{F5810BC2-36AC-41DA-8270-929DAC6CB440}" dt="2021-04-26T08:44:15.523" v="23" actId="478"/>
        <pc:sldMkLst>
          <pc:docMk/>
          <pc:sldMk cId="1319180066" sldId="1265"/>
        </pc:sldMkLst>
        <pc:picChg chg="del">
          <ac:chgData name="Routledge, Mandy" userId="bacdedf5-8e30-494b-ad8b-f27fa30c4f8d" providerId="ADAL" clId="{F5810BC2-36AC-41DA-8270-929DAC6CB440}" dt="2021-04-26T08:44:11.916" v="18" actId="478"/>
          <ac:picMkLst>
            <pc:docMk/>
            <pc:sldMk cId="1319180066" sldId="1265"/>
            <ac:picMk id="3" creationId="{D1238C3E-B7E1-4AAE-8674-CDC3349B05AB}"/>
          </ac:picMkLst>
        </pc:picChg>
        <pc:picChg chg="del">
          <ac:chgData name="Routledge, Mandy" userId="bacdedf5-8e30-494b-ad8b-f27fa30c4f8d" providerId="ADAL" clId="{F5810BC2-36AC-41DA-8270-929DAC6CB440}" dt="2021-04-26T08:44:14.086" v="21" actId="478"/>
          <ac:picMkLst>
            <pc:docMk/>
            <pc:sldMk cId="1319180066" sldId="1265"/>
            <ac:picMk id="5" creationId="{98E5D27A-57E1-493E-B3CF-8D338318DE83}"/>
          </ac:picMkLst>
        </pc:picChg>
        <pc:picChg chg="del">
          <ac:chgData name="Routledge, Mandy" userId="bacdedf5-8e30-494b-ad8b-f27fa30c4f8d" providerId="ADAL" clId="{F5810BC2-36AC-41DA-8270-929DAC6CB440}" dt="2021-04-26T08:44:15.523" v="23" actId="478"/>
          <ac:picMkLst>
            <pc:docMk/>
            <pc:sldMk cId="1319180066" sldId="1265"/>
            <ac:picMk id="8" creationId="{4C8BECCC-7659-4478-BADF-431D7DB1A65A}"/>
          </ac:picMkLst>
        </pc:picChg>
        <pc:picChg chg="del">
          <ac:chgData name="Routledge, Mandy" userId="bacdedf5-8e30-494b-ad8b-f27fa30c4f8d" providerId="ADAL" clId="{F5810BC2-36AC-41DA-8270-929DAC6CB440}" dt="2021-04-26T08:44:12.839" v="19" actId="478"/>
          <ac:picMkLst>
            <pc:docMk/>
            <pc:sldMk cId="1319180066" sldId="1265"/>
            <ac:picMk id="10" creationId="{8937985A-84B0-4298-9D75-D1A5B7B420F4}"/>
          </ac:picMkLst>
        </pc:picChg>
        <pc:picChg chg="del">
          <ac:chgData name="Routledge, Mandy" userId="bacdedf5-8e30-494b-ad8b-f27fa30c4f8d" providerId="ADAL" clId="{F5810BC2-36AC-41DA-8270-929DAC6CB440}" dt="2021-04-26T08:44:14.662" v="22" actId="478"/>
          <ac:picMkLst>
            <pc:docMk/>
            <pc:sldMk cId="1319180066" sldId="1265"/>
            <ac:picMk id="11" creationId="{8E5F773B-E820-4C39-8FAD-FD9D47974316}"/>
          </ac:picMkLst>
        </pc:picChg>
        <pc:picChg chg="del">
          <ac:chgData name="Routledge, Mandy" userId="bacdedf5-8e30-494b-ad8b-f27fa30c4f8d" providerId="ADAL" clId="{F5810BC2-36AC-41DA-8270-929DAC6CB440}" dt="2021-04-26T08:44:13.416" v="20" actId="478"/>
          <ac:picMkLst>
            <pc:docMk/>
            <pc:sldMk cId="1319180066" sldId="1265"/>
            <ac:picMk id="13" creationId="{A94AA4F7-14C2-4F9E-A5E8-BDC2129673D5}"/>
          </ac:picMkLst>
        </pc:picChg>
      </pc:sldChg>
      <pc:sldChg chg="delSp">
        <pc:chgData name="Routledge, Mandy" userId="bacdedf5-8e30-494b-ad8b-f27fa30c4f8d" providerId="ADAL" clId="{F5810BC2-36AC-41DA-8270-929DAC6CB440}" dt="2021-04-26T08:44:04.694" v="13" actId="478"/>
        <pc:sldMkLst>
          <pc:docMk/>
          <pc:sldMk cId="879271283" sldId="1291"/>
        </pc:sldMkLst>
        <pc:cxnChg chg="del">
          <ac:chgData name="Routledge, Mandy" userId="bacdedf5-8e30-494b-ad8b-f27fa30c4f8d" providerId="ADAL" clId="{F5810BC2-36AC-41DA-8270-929DAC6CB440}" dt="2021-04-26T08:44:04.694" v="13" actId="478"/>
          <ac:cxnSpMkLst>
            <pc:docMk/>
            <pc:sldMk cId="879271283" sldId="1291"/>
            <ac:cxnSpMk id="3" creationId="{D1F2E57C-A985-44CF-A819-04E3693DD07F}"/>
          </ac:cxnSpMkLst>
        </pc:cxnChg>
      </pc:sldChg>
      <pc:sldChg chg="modSp modNotesTx">
        <pc:chgData name="Routledge, Mandy" userId="bacdedf5-8e30-494b-ad8b-f27fa30c4f8d" providerId="ADAL" clId="{F5810BC2-36AC-41DA-8270-929DAC6CB440}" dt="2021-04-26T08:43:43.170" v="5" actId="6549"/>
        <pc:sldMkLst>
          <pc:docMk/>
          <pc:sldMk cId="4030366393" sldId="1341"/>
        </pc:sldMkLst>
        <pc:spChg chg="mod">
          <ac:chgData name="Routledge, Mandy" userId="bacdedf5-8e30-494b-ad8b-f27fa30c4f8d" providerId="ADAL" clId="{F5810BC2-36AC-41DA-8270-929DAC6CB440}" dt="2021-04-26T08:43:38.496" v="4" actId="5793"/>
          <ac:spMkLst>
            <pc:docMk/>
            <pc:sldMk cId="4030366393" sldId="1341"/>
            <ac:spMk id="3" creationId="{00000000-0000-0000-0000-000000000000}"/>
          </ac:spMkLst>
        </pc:spChg>
      </pc:sldChg>
      <pc:sldChg chg="delSp">
        <pc:chgData name="Routledge, Mandy" userId="bacdedf5-8e30-494b-ad8b-f27fa30c4f8d" providerId="ADAL" clId="{F5810BC2-36AC-41DA-8270-929DAC6CB440}" dt="2021-04-26T08:44:00.704" v="11" actId="478"/>
        <pc:sldMkLst>
          <pc:docMk/>
          <pc:sldMk cId="3572318604" sldId="1354"/>
        </pc:sldMkLst>
        <pc:picChg chg="del">
          <ac:chgData name="Routledge, Mandy" userId="bacdedf5-8e30-494b-ad8b-f27fa30c4f8d" providerId="ADAL" clId="{F5810BC2-36AC-41DA-8270-929DAC6CB440}" dt="2021-04-26T08:44:00.704" v="11" actId="478"/>
          <ac:picMkLst>
            <pc:docMk/>
            <pc:sldMk cId="3572318604" sldId="1354"/>
            <ac:picMk id="3" creationId="{61D747DD-A72D-4B22-9317-3A9140858EB0}"/>
          </ac:picMkLst>
        </pc:picChg>
      </pc:sldChg>
      <pc:sldChg chg="delSp">
        <pc:chgData name="Routledge, Mandy" userId="bacdedf5-8e30-494b-ad8b-f27fa30c4f8d" providerId="ADAL" clId="{F5810BC2-36AC-41DA-8270-929DAC6CB440}" dt="2021-04-26T08:44:19.371" v="26" actId="478"/>
        <pc:sldMkLst>
          <pc:docMk/>
          <pc:sldMk cId="527026605" sldId="1355"/>
        </pc:sldMkLst>
        <pc:picChg chg="del">
          <ac:chgData name="Routledge, Mandy" userId="bacdedf5-8e30-494b-ad8b-f27fa30c4f8d" providerId="ADAL" clId="{F5810BC2-36AC-41DA-8270-929DAC6CB440}" dt="2021-04-26T08:44:19.371" v="26" actId="478"/>
          <ac:picMkLst>
            <pc:docMk/>
            <pc:sldMk cId="527026605" sldId="1355"/>
            <ac:picMk id="3" creationId="{1A05B487-F24F-46C6-A9EA-8E90CEE7AA6C}"/>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9-11-2021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9-11-2021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gênant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als je er verlegen van wordt en als je je een beetje schaamt, ongemakkelijk</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campagne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actie om iets bekend te maken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met alle gevolgen van dien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met alle gevolgen die je daarbij kunt bedenken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raken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iemand een diep gevoel van verdriet of vreugde geven, ontroeren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positie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situatie waarin iemand zich bevindt</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geconfronteerd worden met</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te maken krijgen met</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alsnog</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toch nog</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bewust</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wetend wat je doet</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benaderen</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contact zoeken (om iets te vragen)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geen punt vinden</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niet belangrijk vinden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14350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82224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428163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16154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226715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805962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4117575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336294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50698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335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0664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6510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77650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8634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9-11-2021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9-11-2021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9-11-2021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9-11-2021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9-11-2021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9-11-2021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9-11-2021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0.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7.xml"/><Relationship Id="rId7"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3.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32.wmf"/></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indent="0">
              <a:spcBef>
                <a:spcPts val="200"/>
              </a:spcBef>
              <a:spcAft>
                <a:spcPts val="200"/>
              </a:spcAft>
              <a:buNone/>
            </a:pPr>
            <a:r>
              <a:rPr lang="nl-NL" sz="1900" dirty="0">
                <a:effectLst/>
                <a:ea typeface="Times New Roman" panose="02020603050405020304" pitchFamily="18" charset="0"/>
                <a:cs typeface="Times New Roman" panose="02020603050405020304" pitchFamily="18" charset="0"/>
              </a:rPr>
              <a:t>’s Ochtends als ik naar school kom, is het nog donker buiten. En ook aan het einde van de middag, om 17 uur, wordt het alweer donker. Omdat ik veel fiets, is het belangrijk dat de lampen van mijn fiets het goed doen. Zonder licht zien andere mensen in het verkeer je niet, </a:t>
            </a:r>
            <a:r>
              <a:rPr lang="nl-NL" sz="1900" b="1" u="sng" dirty="0">
                <a:effectLst/>
                <a:ea typeface="Times New Roman" panose="02020603050405020304" pitchFamily="18" charset="0"/>
                <a:cs typeface="Times New Roman" panose="02020603050405020304" pitchFamily="18" charset="0"/>
              </a:rPr>
              <a:t>met alle gevolgen van dien</a:t>
            </a:r>
            <a:r>
              <a:rPr lang="nl-NL" sz="1900" b="1" dirty="0">
                <a:effectLst/>
                <a:ea typeface="Times New Roman" panose="02020603050405020304" pitchFamily="18" charset="0"/>
                <a:cs typeface="Times New Roman" panose="02020603050405020304" pitchFamily="18" charset="0"/>
              </a:rPr>
              <a:t>.</a:t>
            </a:r>
            <a:r>
              <a:rPr lang="nl-NL" sz="1900" dirty="0">
                <a:effectLst/>
                <a:ea typeface="Times New Roman" panose="02020603050405020304" pitchFamily="18" charset="0"/>
                <a:cs typeface="Times New Roman" panose="02020603050405020304" pitchFamily="18" charset="0"/>
              </a:rPr>
              <a:t> </a:t>
            </a:r>
            <a:r>
              <a:rPr lang="nl-NL" sz="1900" b="1" i="1" dirty="0">
                <a:effectLst/>
                <a:ea typeface="Times New Roman" panose="02020603050405020304" pitchFamily="18" charset="0"/>
                <a:cs typeface="Times New Roman" panose="02020603050405020304" pitchFamily="18" charset="0"/>
              </a:rPr>
              <a:t>Met alle gevolgen die je daarbij kunt bedenken</a:t>
            </a:r>
            <a:r>
              <a:rPr lang="nl-NL" sz="1900" dirty="0">
                <a:effectLst/>
                <a:ea typeface="Times New Roman" panose="02020603050405020304" pitchFamily="18" charset="0"/>
                <a:cs typeface="Times New Roman" panose="02020603050405020304" pitchFamily="18" charset="0"/>
              </a:rPr>
              <a:t>. De overheid voert </a:t>
            </a:r>
            <a:r>
              <a:rPr lang="nl-NL" sz="1900" b="1" u="sng" dirty="0">
                <a:effectLst/>
                <a:ea typeface="Times New Roman" panose="02020603050405020304" pitchFamily="18" charset="0"/>
                <a:cs typeface="Times New Roman" panose="02020603050405020304" pitchFamily="18" charset="0"/>
              </a:rPr>
              <a:t>campagne</a:t>
            </a:r>
            <a:r>
              <a:rPr lang="nl-NL" sz="1900" dirty="0">
                <a:effectLst/>
                <a:ea typeface="Times New Roman" panose="02020603050405020304" pitchFamily="18" charset="0"/>
                <a:cs typeface="Times New Roman" panose="02020603050405020304" pitchFamily="18" charset="0"/>
              </a:rPr>
              <a:t> om mensen te waarschuwen. Een campagne betekent </a:t>
            </a:r>
            <a:r>
              <a:rPr lang="nl-NL" sz="1900" b="1" i="1" dirty="0">
                <a:effectLst/>
                <a:ea typeface="Times New Roman" panose="02020603050405020304" pitchFamily="18" charset="0"/>
                <a:cs typeface="Times New Roman" panose="02020603050405020304" pitchFamily="18" charset="0"/>
              </a:rPr>
              <a:t>een actie om iets bekend te maken</a:t>
            </a:r>
            <a:r>
              <a:rPr lang="nl-NL" sz="1900" dirty="0">
                <a:effectLst/>
                <a:ea typeface="Times New Roman" panose="02020603050405020304" pitchFamily="18" charset="0"/>
                <a:cs typeface="Times New Roman" panose="02020603050405020304" pitchFamily="18" charset="0"/>
              </a:rPr>
              <a:t>. “Zorg dat je licht het doet!”, zo klinkt de campagne. Ik vind dat heel goed. Ik doe mijn licht altijd </a:t>
            </a:r>
            <a:r>
              <a:rPr lang="nl-NL" sz="1900" b="1" u="sng" dirty="0">
                <a:effectLst/>
                <a:ea typeface="Times New Roman" panose="02020603050405020304" pitchFamily="18" charset="0"/>
                <a:cs typeface="Times New Roman" panose="02020603050405020304" pitchFamily="18" charset="0"/>
              </a:rPr>
              <a:t>bewust</a:t>
            </a:r>
            <a:r>
              <a:rPr lang="nl-NL" sz="1900" dirty="0">
                <a:effectLst/>
                <a:ea typeface="Times New Roman" panose="02020603050405020304" pitchFamily="18" charset="0"/>
                <a:cs typeface="Times New Roman" panose="02020603050405020304" pitchFamily="18" charset="0"/>
              </a:rPr>
              <a:t> aan. Bewust betekent </a:t>
            </a:r>
            <a:r>
              <a:rPr lang="nl-NL" sz="1900" b="1" i="1" dirty="0">
                <a:effectLst/>
                <a:ea typeface="Times New Roman" panose="02020603050405020304" pitchFamily="18" charset="0"/>
                <a:cs typeface="Times New Roman" panose="02020603050405020304" pitchFamily="18" charset="0"/>
              </a:rPr>
              <a:t>wetend wat je doet</a:t>
            </a:r>
            <a:r>
              <a:rPr lang="nl-NL" sz="1900" dirty="0">
                <a:effectLst/>
                <a:ea typeface="Times New Roman" panose="02020603050405020304" pitchFamily="18" charset="0"/>
                <a:cs typeface="Times New Roman" panose="02020603050405020304" pitchFamily="18" charset="0"/>
              </a:rPr>
              <a:t>. Gisteren fietste ik naar huis, en </a:t>
            </a:r>
            <a:r>
              <a:rPr lang="nl-NL" sz="1900" b="1" u="sng" dirty="0">
                <a:effectLst/>
                <a:ea typeface="Times New Roman" panose="02020603050405020304" pitchFamily="18" charset="0"/>
                <a:cs typeface="Times New Roman" panose="02020603050405020304" pitchFamily="18" charset="0"/>
              </a:rPr>
              <a:t>werd ik geconfronteerd met</a:t>
            </a:r>
            <a:r>
              <a:rPr lang="nl-NL" sz="1900" b="1" dirty="0">
                <a:effectLst/>
                <a:ea typeface="Times New Roman" panose="02020603050405020304" pitchFamily="18" charset="0"/>
                <a:cs typeface="Times New Roman" panose="02020603050405020304" pitchFamily="18" charset="0"/>
              </a:rPr>
              <a:t>, </a:t>
            </a:r>
            <a:r>
              <a:rPr lang="nl-NL" sz="1900" b="1" i="1" dirty="0">
                <a:effectLst/>
                <a:ea typeface="Times New Roman" panose="02020603050405020304" pitchFamily="18" charset="0"/>
                <a:cs typeface="Times New Roman" panose="02020603050405020304" pitchFamily="18" charset="0"/>
              </a:rPr>
              <a:t>kreeg ik te maken met</a:t>
            </a:r>
            <a:r>
              <a:rPr lang="nl-NL" sz="1900" b="1" dirty="0">
                <a:effectLst/>
                <a:ea typeface="Times New Roman" panose="02020603050405020304" pitchFamily="18" charset="0"/>
                <a:cs typeface="Times New Roman" panose="02020603050405020304" pitchFamily="18" charset="0"/>
              </a:rPr>
              <a:t>,</a:t>
            </a:r>
            <a:r>
              <a:rPr lang="nl-NL" sz="1900" dirty="0">
                <a:effectLst/>
                <a:ea typeface="Times New Roman" panose="02020603050405020304" pitchFamily="18" charset="0"/>
                <a:cs typeface="Times New Roman" panose="02020603050405020304" pitchFamily="18" charset="0"/>
              </a:rPr>
              <a:t> een kapotte lamp. Mijn licht was kapot! Zomaar. Ik begreep er niks van. In de ochtend deed mijn licht het nog. Ik twijfelde wat ik zou doen: lopen of stiekem doorfietsen. Ik fietste door. En weet je wat er toen gebeurde? De politie zag mij fietsen… Ik moest stoppen en ik wist dat ik een boete zou krijgen. Ik was niet in </a:t>
            </a:r>
            <a:r>
              <a:rPr lang="nl-NL" sz="1900" b="1" u="sng" dirty="0">
                <a:effectLst/>
                <a:ea typeface="Times New Roman" panose="02020603050405020304" pitchFamily="18" charset="0"/>
                <a:cs typeface="Times New Roman" panose="02020603050405020304" pitchFamily="18" charset="0"/>
              </a:rPr>
              <a:t>de positie</a:t>
            </a:r>
            <a:r>
              <a:rPr lang="nl-NL" sz="1900" b="1" dirty="0">
                <a:effectLst/>
                <a:ea typeface="Times New Roman" panose="02020603050405020304" pitchFamily="18" charset="0"/>
                <a:cs typeface="Times New Roman" panose="02020603050405020304" pitchFamily="18" charset="0"/>
              </a:rPr>
              <a:t>, </a:t>
            </a:r>
            <a:r>
              <a:rPr lang="nl-NL" sz="1900" b="1" i="1" dirty="0">
                <a:effectLst/>
                <a:ea typeface="Times New Roman" panose="02020603050405020304" pitchFamily="18" charset="0"/>
                <a:cs typeface="Times New Roman" panose="02020603050405020304" pitchFamily="18" charset="0"/>
              </a:rPr>
              <a:t>niet in de situatie</a:t>
            </a:r>
            <a:r>
              <a:rPr lang="nl-NL" sz="1900" b="1" dirty="0">
                <a:effectLst/>
                <a:ea typeface="Times New Roman" panose="02020603050405020304" pitchFamily="18" charset="0"/>
                <a:cs typeface="Times New Roman" panose="02020603050405020304" pitchFamily="18" charset="0"/>
              </a:rPr>
              <a:t>,</a:t>
            </a:r>
            <a:r>
              <a:rPr lang="nl-NL" sz="1900" dirty="0">
                <a:effectLst/>
                <a:ea typeface="Times New Roman" panose="02020603050405020304" pitchFamily="18" charset="0"/>
                <a:cs typeface="Times New Roman" panose="02020603050405020304" pitchFamily="18" charset="0"/>
              </a:rPr>
              <a:t> om daar iets aan te veranderen. Ik had geen goede reden dat ik zonder licht reed. Ik hoopte natuurlijk dat de politieagent </a:t>
            </a:r>
            <a:r>
              <a:rPr lang="nl-NL" sz="1900" b="1" u="sng" dirty="0">
                <a:effectLst/>
                <a:ea typeface="Times New Roman" panose="02020603050405020304" pitchFamily="18" charset="0"/>
                <a:cs typeface="Times New Roman" panose="02020603050405020304" pitchFamily="18" charset="0"/>
              </a:rPr>
              <a:t>het geen punt zou vinden</a:t>
            </a:r>
            <a:r>
              <a:rPr lang="nl-NL" sz="1900" dirty="0">
                <a:effectLst/>
                <a:ea typeface="Times New Roman" panose="02020603050405020304" pitchFamily="18" charset="0"/>
                <a:cs typeface="Times New Roman" panose="02020603050405020304" pitchFamily="18" charset="0"/>
              </a:rPr>
              <a:t>, </a:t>
            </a:r>
            <a:r>
              <a:rPr lang="nl-NL" sz="1900" b="1" i="1" dirty="0">
                <a:effectLst/>
                <a:ea typeface="Times New Roman" panose="02020603050405020304" pitchFamily="18" charset="0"/>
                <a:cs typeface="Times New Roman" panose="02020603050405020304" pitchFamily="18" charset="0"/>
              </a:rPr>
              <a:t>het niet belangrijk zou vinden</a:t>
            </a:r>
            <a:r>
              <a:rPr lang="nl-NL" sz="1900" dirty="0">
                <a:effectLst/>
                <a:ea typeface="Times New Roman" panose="02020603050405020304" pitchFamily="18" charset="0"/>
                <a:cs typeface="Times New Roman" panose="02020603050405020304" pitchFamily="18" charset="0"/>
              </a:rPr>
              <a:t>, maar dat  vond ‘ie natúúrlijk wel. Ik kreeg inderdaad een boete van 55 euro én ik moest </a:t>
            </a:r>
            <a:r>
              <a:rPr lang="nl-NL" sz="1900" b="1" u="sng" dirty="0">
                <a:effectLst/>
                <a:ea typeface="Times New Roman" panose="02020603050405020304" pitchFamily="18" charset="0"/>
                <a:cs typeface="Times New Roman" panose="02020603050405020304" pitchFamily="18" charset="0"/>
              </a:rPr>
              <a:t>alsnog</a:t>
            </a:r>
            <a:r>
              <a:rPr lang="nl-NL" sz="1900" dirty="0">
                <a:effectLst/>
                <a:ea typeface="Times New Roman" panose="02020603050405020304" pitchFamily="18" charset="0"/>
                <a:cs typeface="Times New Roman" panose="02020603050405020304" pitchFamily="18" charset="0"/>
              </a:rPr>
              <a:t>, </a:t>
            </a:r>
            <a:r>
              <a:rPr lang="nl-NL" sz="1900" b="1" i="1" dirty="0">
                <a:effectLst/>
                <a:ea typeface="Times New Roman" panose="02020603050405020304" pitchFamily="18" charset="0"/>
                <a:cs typeface="Times New Roman" panose="02020603050405020304" pitchFamily="18" charset="0"/>
              </a:rPr>
              <a:t>toch nog</a:t>
            </a:r>
            <a:r>
              <a:rPr lang="nl-NL" sz="1900" dirty="0">
                <a:effectLst/>
                <a:ea typeface="Times New Roman" panose="02020603050405020304" pitchFamily="18" charset="0"/>
                <a:cs typeface="Times New Roman" panose="02020603050405020304" pitchFamily="18" charset="0"/>
              </a:rPr>
              <a:t>, gaan lopen. Mijn eigen schuld… had ik maar niet zo dom moeten zijn. Het voelde echt </a:t>
            </a:r>
            <a:r>
              <a:rPr lang="nl-NL" sz="1900" b="1" u="sng" dirty="0">
                <a:effectLst/>
                <a:ea typeface="Times New Roman" panose="02020603050405020304" pitchFamily="18" charset="0"/>
                <a:cs typeface="Times New Roman" panose="02020603050405020304" pitchFamily="18" charset="0"/>
              </a:rPr>
              <a:t>gênant</a:t>
            </a:r>
            <a:r>
              <a:rPr lang="nl-NL" sz="1900" dirty="0">
                <a:effectLst/>
                <a:ea typeface="Times New Roman" panose="02020603050405020304" pitchFamily="18" charset="0"/>
                <a:cs typeface="Times New Roman" panose="02020603050405020304" pitchFamily="18" charset="0"/>
              </a:rPr>
              <a:t>. </a:t>
            </a:r>
            <a:r>
              <a:rPr lang="nl-NL" sz="1900" b="1" i="1" dirty="0">
                <a:effectLst/>
                <a:ea typeface="Times New Roman" panose="02020603050405020304" pitchFamily="18" charset="0"/>
                <a:cs typeface="Times New Roman" panose="02020603050405020304" pitchFamily="18" charset="0"/>
              </a:rPr>
              <a:t>Ik werd er verlegen van en schaamde me een beetje</a:t>
            </a:r>
            <a:r>
              <a:rPr lang="nl-NL" sz="1900" dirty="0">
                <a:effectLst/>
                <a:ea typeface="Times New Roman" panose="02020603050405020304" pitchFamily="18" charset="0"/>
                <a:cs typeface="Times New Roman" panose="02020603050405020304" pitchFamily="18" charset="0"/>
              </a:rPr>
              <a:t>. Tja, dat is het nadeel van iets doen wat niet mag. Mijn vader heeft het licht op mijn fiets gisteravond weer gemaakt. Ik had hem daarvoor </a:t>
            </a:r>
            <a:r>
              <a:rPr lang="nl-NL" sz="1900" b="1" u="sng" dirty="0">
                <a:effectLst/>
                <a:ea typeface="Times New Roman" panose="02020603050405020304" pitchFamily="18" charset="0"/>
                <a:cs typeface="Times New Roman" panose="02020603050405020304" pitchFamily="18" charset="0"/>
              </a:rPr>
              <a:t>benaderd</a:t>
            </a:r>
            <a:r>
              <a:rPr lang="nl-NL" sz="1900" b="1" i="1" dirty="0">
                <a:effectLst/>
                <a:ea typeface="Times New Roman" panose="02020603050405020304" pitchFamily="18" charset="0"/>
                <a:cs typeface="Times New Roman" panose="02020603050405020304" pitchFamily="18" charset="0"/>
              </a:rPr>
              <a:t>, contact gezocht om het te vragen</a:t>
            </a:r>
            <a:r>
              <a:rPr lang="nl-NL" sz="1900" dirty="0">
                <a:effectLst/>
                <a:ea typeface="Times New Roman" panose="02020603050405020304" pitchFamily="18" charset="0"/>
                <a:cs typeface="Times New Roman" panose="02020603050405020304" pitchFamily="18" charset="0"/>
              </a:rPr>
              <a:t>. Hij helpt me altijd en dat </a:t>
            </a:r>
            <a:r>
              <a:rPr lang="nl-NL" sz="1900" b="1" u="sng" dirty="0">
                <a:effectLst/>
                <a:ea typeface="Times New Roman" panose="02020603050405020304" pitchFamily="18" charset="0"/>
                <a:cs typeface="Times New Roman" panose="02020603050405020304" pitchFamily="18" charset="0"/>
              </a:rPr>
              <a:t>raakt</a:t>
            </a:r>
            <a:r>
              <a:rPr lang="nl-NL" sz="1900" dirty="0">
                <a:effectLst/>
                <a:ea typeface="Times New Roman" panose="02020603050405020304" pitchFamily="18" charset="0"/>
                <a:cs typeface="Times New Roman" panose="02020603050405020304" pitchFamily="18" charset="0"/>
              </a:rPr>
              <a:t> me, het </a:t>
            </a:r>
            <a:r>
              <a:rPr lang="nl-NL" sz="1900" b="1" i="1" dirty="0">
                <a:effectLst/>
                <a:ea typeface="Times New Roman" panose="02020603050405020304" pitchFamily="18" charset="0"/>
                <a:cs typeface="Times New Roman" panose="02020603050405020304" pitchFamily="18" charset="0"/>
              </a:rPr>
              <a:t>ontroert</a:t>
            </a:r>
            <a:r>
              <a:rPr lang="nl-NL" sz="1900" dirty="0">
                <a:effectLst/>
                <a:ea typeface="Times New Roman" panose="02020603050405020304" pitchFamily="18" charset="0"/>
                <a:cs typeface="Times New Roman" panose="02020603050405020304" pitchFamily="18" charset="0"/>
              </a:rPr>
              <a:t> me, dat hij altijd voor me klaar staat. </a:t>
            </a:r>
            <a:br>
              <a:rPr lang="nl-NL" sz="1900" dirty="0">
                <a:effectLst/>
                <a:ea typeface="Times New Roman" panose="02020603050405020304" pitchFamily="18" charset="0"/>
                <a:cs typeface="Times New Roman" panose="02020603050405020304" pitchFamily="18" charset="0"/>
              </a:rPr>
            </a:br>
            <a:r>
              <a:rPr lang="nl-NL" sz="1900" dirty="0">
                <a:effectLst/>
                <a:ea typeface="Times New Roman" panose="02020603050405020304" pitchFamily="18" charset="0"/>
                <a:cs typeface="Times New Roman" panose="02020603050405020304" pitchFamily="18" charset="0"/>
              </a:rPr>
              <a:t>Maar vanmorgen kon ik dus weer veilig fietsen. En ik beloof nooit meer zonder licht te gaan fietsen hoor!</a:t>
            </a:r>
            <a:endParaRPr lang="nl-NL" sz="2000" b="1"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gênant</a:t>
            </a:r>
          </a:p>
        </p:txBody>
      </p:sp>
      <p:pic>
        <p:nvPicPr>
          <p:cNvPr id="4" name="Afbeelding 3">
            <a:extLst>
              <a:ext uri="{FF2B5EF4-FFF2-40B4-BE49-F238E27FC236}">
                <a16:creationId xmlns:a16="http://schemas.microsoft.com/office/drawing/2014/main" id="{621260E1-ADE8-4F3E-BC43-A041305B90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832" y="1349253"/>
            <a:ext cx="7939608" cy="5293072"/>
          </a:xfrm>
          <a:prstGeom prst="rect">
            <a:avLst/>
          </a:prstGeom>
        </p:spPr>
      </p:pic>
    </p:spTree>
    <p:extLst>
      <p:ext uri="{BB962C8B-B14F-4D97-AF65-F5344CB8AC3E}">
        <p14:creationId xmlns:p14="http://schemas.microsoft.com/office/powerpoint/2010/main" val="309835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benaderen</a:t>
            </a:r>
          </a:p>
        </p:txBody>
      </p:sp>
      <p:sp>
        <p:nvSpPr>
          <p:cNvPr id="7" name="Rechthoek 6">
            <a:extLst>
              <a:ext uri="{FF2B5EF4-FFF2-40B4-BE49-F238E27FC236}">
                <a16:creationId xmlns:a16="http://schemas.microsoft.com/office/drawing/2014/main" id="{CB98CEB8-26B2-4B88-A2C6-C1E6A7BEDDCB}"/>
              </a:ext>
            </a:extLst>
          </p:cNvPr>
          <p:cNvSpPr/>
          <p:nvPr/>
        </p:nvSpPr>
        <p:spPr>
          <a:xfrm>
            <a:off x="4860032" y="6506588"/>
            <a:ext cx="4140824" cy="276999"/>
          </a:xfrm>
          <a:prstGeom prst="rect">
            <a:avLst/>
          </a:prstGeom>
        </p:spPr>
        <p:txBody>
          <a:bodyPr wrap="square">
            <a:spAutoFit/>
          </a:bodyPr>
          <a:lstStyle/>
          <a:p>
            <a:r>
              <a:rPr lang="nl-NL" sz="1200" dirty="0">
                <a:solidFill>
                  <a:schemeClr val="bg1"/>
                </a:solidFill>
              </a:rPr>
              <a:t>https://aegtte.weebly.com/speelweide-play-meadow.html</a:t>
            </a:r>
          </a:p>
        </p:txBody>
      </p:sp>
      <p:sp>
        <p:nvSpPr>
          <p:cNvPr id="3" name="Rechthoek 2">
            <a:extLst>
              <a:ext uri="{FF2B5EF4-FFF2-40B4-BE49-F238E27FC236}">
                <a16:creationId xmlns:a16="http://schemas.microsoft.com/office/drawing/2014/main" id="{1ED0A967-027F-46D0-A157-E3270C1D4A0F}"/>
              </a:ext>
            </a:extLst>
          </p:cNvPr>
          <p:cNvSpPr/>
          <p:nvPr/>
        </p:nvSpPr>
        <p:spPr>
          <a:xfrm>
            <a:off x="3635896" y="6179588"/>
            <a:ext cx="4572000" cy="430887"/>
          </a:xfrm>
          <a:prstGeom prst="rect">
            <a:avLst/>
          </a:prstGeom>
        </p:spPr>
        <p:txBody>
          <a:bodyPr>
            <a:spAutoFit/>
          </a:bodyPr>
          <a:lstStyle/>
          <a:p>
            <a:r>
              <a:rPr lang="nl-NL" sz="1100" dirty="0">
                <a:solidFill>
                  <a:schemeClr val="bg1"/>
                </a:solidFill>
              </a:rPr>
              <a:t>https://indebuurt.nl/deventer/genieten-van/mysteries/deventer-mysterie-wie-bespeelt-de-klokken-van-de-lebuinustoren~10998/</a:t>
            </a:r>
          </a:p>
        </p:txBody>
      </p:sp>
      <p:pic>
        <p:nvPicPr>
          <p:cNvPr id="5" name="Afbeelding 4" descr="Afbeelding met buiten, persoon, jas&#10;&#10;Automatisch gegenereerde beschrijving">
            <a:extLst>
              <a:ext uri="{FF2B5EF4-FFF2-40B4-BE49-F238E27FC236}">
                <a16:creationId xmlns:a16="http://schemas.microsoft.com/office/drawing/2014/main" id="{A556F726-62F3-48DE-AF53-85DCED3341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17992" y="1254841"/>
            <a:ext cx="3633786" cy="5516768"/>
          </a:xfrm>
          <a:prstGeom prst="rect">
            <a:avLst/>
          </a:prstGeom>
        </p:spPr>
      </p:pic>
      <p:sp>
        <p:nvSpPr>
          <p:cNvPr id="9" name="Tekstballon: ovaal 8">
            <a:extLst>
              <a:ext uri="{FF2B5EF4-FFF2-40B4-BE49-F238E27FC236}">
                <a16:creationId xmlns:a16="http://schemas.microsoft.com/office/drawing/2014/main" id="{09EE713E-7513-44A2-9860-8A607A83BFF7}"/>
              </a:ext>
            </a:extLst>
          </p:cNvPr>
          <p:cNvSpPr/>
          <p:nvPr/>
        </p:nvSpPr>
        <p:spPr>
          <a:xfrm flipH="1">
            <a:off x="1144678" y="1254841"/>
            <a:ext cx="4248472" cy="252028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10" name="Tekstvak 9">
            <a:extLst>
              <a:ext uri="{FF2B5EF4-FFF2-40B4-BE49-F238E27FC236}">
                <a16:creationId xmlns:a16="http://schemas.microsoft.com/office/drawing/2014/main" id="{40B99762-58BA-4728-81A6-7D7B784791FF}"/>
              </a:ext>
            </a:extLst>
          </p:cNvPr>
          <p:cNvSpPr txBox="1"/>
          <p:nvPr/>
        </p:nvSpPr>
        <p:spPr>
          <a:xfrm>
            <a:off x="1547664" y="1916721"/>
            <a:ext cx="3552164" cy="1200329"/>
          </a:xfrm>
          <a:prstGeom prst="rect">
            <a:avLst/>
          </a:prstGeom>
          <a:noFill/>
        </p:spPr>
        <p:txBody>
          <a:bodyPr wrap="square" rtlCol="0">
            <a:spAutoFit/>
          </a:bodyPr>
          <a:lstStyle/>
          <a:p>
            <a:r>
              <a:rPr lang="nl-NL" sz="3600" dirty="0"/>
              <a:t>“Pap, kun je mijn fietslicht maken?”</a:t>
            </a:r>
          </a:p>
        </p:txBody>
      </p:sp>
    </p:spTree>
    <p:extLst>
      <p:ext uri="{BB962C8B-B14F-4D97-AF65-F5344CB8AC3E}">
        <p14:creationId xmlns:p14="http://schemas.microsoft.com/office/powerpoint/2010/main" val="421768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raken</a:t>
            </a:r>
          </a:p>
        </p:txBody>
      </p:sp>
      <p:pic>
        <p:nvPicPr>
          <p:cNvPr id="4" name="Afbeelding 3" descr="Afbeelding met kleding&#10;&#10;Automatisch gegenereerde beschrijving">
            <a:extLst>
              <a:ext uri="{FF2B5EF4-FFF2-40B4-BE49-F238E27FC236}">
                <a16:creationId xmlns:a16="http://schemas.microsoft.com/office/drawing/2014/main" id="{98CB5295-7E0B-4FCD-8CCA-B8C4C44F67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226142"/>
            <a:ext cx="8299579" cy="5631857"/>
          </a:xfrm>
          <a:prstGeom prst="rect">
            <a:avLst/>
          </a:prstGeom>
        </p:spPr>
      </p:pic>
      <p:pic>
        <p:nvPicPr>
          <p:cNvPr id="7" name="Afbeelding 6" descr="Afbeelding met illustratie&#10;&#10;Automatisch gegenereerde beschrijving">
            <a:extLst>
              <a:ext uri="{FF2B5EF4-FFF2-40B4-BE49-F238E27FC236}">
                <a16:creationId xmlns:a16="http://schemas.microsoft.com/office/drawing/2014/main" id="{80C606E3-D2F8-4669-BAC6-93DAC29581EC}"/>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988" b="89983" l="0" r="100000"/>
                    </a14:imgEffect>
                  </a14:imgLayer>
                </a14:imgProps>
              </a:ext>
              <a:ext uri="{28A0092B-C50C-407E-A947-70E740481C1C}">
                <a14:useLocalDpi xmlns:a14="http://schemas.microsoft.com/office/drawing/2010/main"/>
              </a:ext>
            </a:extLst>
          </a:blip>
          <a:srcRect/>
          <a:stretch/>
        </p:blipFill>
        <p:spPr>
          <a:xfrm>
            <a:off x="3347864" y="4578912"/>
            <a:ext cx="1368152" cy="2105891"/>
          </a:xfrm>
          <a:prstGeom prst="rect">
            <a:avLst/>
          </a:prstGeom>
        </p:spPr>
      </p:pic>
    </p:spTree>
    <p:extLst>
      <p:ext uri="{BB962C8B-B14F-4D97-AF65-F5344CB8AC3E}">
        <p14:creationId xmlns:p14="http://schemas.microsoft.com/office/powerpoint/2010/main" val="237846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bewust</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78084"/>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onbewust</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wetend wat je doet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Ik doe altijd heel </a:t>
            </a:r>
            <a:r>
              <a:rPr lang="nl-NL" sz="2400" i="1" u="sng" dirty="0">
                <a:solidFill>
                  <a:srgbClr val="387038"/>
                </a:solidFill>
                <a:latin typeface="Century Gothic" panose="020B0502020202020204" pitchFamily="34" charset="0"/>
                <a:ea typeface="Calibri"/>
                <a:cs typeface="Times New Roman"/>
              </a:rPr>
              <a:t>bewust</a:t>
            </a:r>
            <a:r>
              <a:rPr lang="nl-NL" sz="2400" i="1" dirty="0">
                <a:solidFill>
                  <a:srgbClr val="387038"/>
                </a:solidFill>
                <a:latin typeface="Century Gothic" panose="020B0502020202020204" pitchFamily="34" charset="0"/>
                <a:ea typeface="Calibri"/>
                <a:cs typeface="Times New Roman"/>
              </a:rPr>
              <a:t> mijn fietslamp aan.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niet wetend wat je doet</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Mijn hand uitsteken doe ik </a:t>
            </a:r>
            <a:r>
              <a:rPr lang="nl-NL" sz="2400" i="1" u="sng" dirty="0">
                <a:solidFill>
                  <a:srgbClr val="387038"/>
                </a:solidFill>
                <a:latin typeface="Century Gothic" panose="020B0502020202020204" pitchFamily="34" charset="0"/>
                <a:ea typeface="Calibri"/>
                <a:cs typeface="Times New Roman"/>
              </a:rPr>
              <a:t>onbewust</a:t>
            </a:r>
            <a:r>
              <a:rPr lang="nl-NL" sz="2400" i="1" dirty="0">
                <a:solidFill>
                  <a:srgbClr val="387038"/>
                </a:solidFill>
                <a:latin typeface="Century Gothic" panose="020B0502020202020204" pitchFamily="34" charset="0"/>
                <a:ea typeface="Calibri"/>
                <a:cs typeface="Times New Roman"/>
              </a:rPr>
              <a:t>; dat gaat vanzelf.</a:t>
            </a:r>
            <a:r>
              <a:rPr lang="nl-NL" sz="2400" dirty="0">
                <a:effectLst/>
                <a:latin typeface="Century Gothic" panose="020B0502020202020204" pitchFamily="34" charset="0"/>
                <a:ea typeface="Calibri"/>
                <a:cs typeface="Times New Roman"/>
              </a:rPr>
              <a:t> </a:t>
            </a:r>
          </a:p>
        </p:txBody>
      </p:sp>
      <p:pic>
        <p:nvPicPr>
          <p:cNvPr id="10" name="Afbeelding 9" descr="Afbeelding met buiten, boom, persoon, gras&#10;&#10;Automatisch gegenereerde beschrijving">
            <a:extLst>
              <a:ext uri="{FF2B5EF4-FFF2-40B4-BE49-F238E27FC236}">
                <a16:creationId xmlns:a16="http://schemas.microsoft.com/office/drawing/2014/main" id="{B3254DAC-0B5A-4DA2-BADC-9B4B626DDB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1867" y="2252329"/>
            <a:ext cx="2232284" cy="2976871"/>
          </a:xfrm>
          <a:prstGeom prst="rect">
            <a:avLst/>
          </a:prstGeom>
        </p:spPr>
      </p:pic>
      <p:pic>
        <p:nvPicPr>
          <p:cNvPr id="5" name="Afbeelding 4" descr="Afbeelding met buiten, boom, weg, straat&#10;&#10;Automatisch gegenereerde beschrijving">
            <a:extLst>
              <a:ext uri="{FF2B5EF4-FFF2-40B4-BE49-F238E27FC236}">
                <a16:creationId xmlns:a16="http://schemas.microsoft.com/office/drawing/2014/main" id="{279B7884-2A22-4EE0-827D-02414B8423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76056" y="2636912"/>
            <a:ext cx="3528392" cy="2356966"/>
          </a:xfrm>
          <a:prstGeom prst="rect">
            <a:avLst/>
          </a:prstGeom>
        </p:spPr>
      </p:pic>
    </p:spTree>
    <p:extLst>
      <p:ext uri="{BB962C8B-B14F-4D97-AF65-F5344CB8AC3E}">
        <p14:creationId xmlns:p14="http://schemas.microsoft.com/office/powerpoint/2010/main" val="271809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benaderen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78084"/>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ontwijken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3" y="1628800"/>
            <a:ext cx="4275583"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contact zoeken (om iets te vragen)</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Ik heb mijn vader </a:t>
            </a:r>
            <a:r>
              <a:rPr lang="nl-NL" sz="2400" i="1" u="sng" dirty="0">
                <a:solidFill>
                  <a:srgbClr val="387038"/>
                </a:solidFill>
                <a:latin typeface="Century Gothic" panose="020B0502020202020204" pitchFamily="34" charset="0"/>
                <a:ea typeface="Calibri"/>
                <a:cs typeface="Times New Roman"/>
              </a:rPr>
              <a:t>benaderd</a:t>
            </a:r>
            <a:r>
              <a:rPr lang="nl-NL" sz="2400" i="1" dirty="0">
                <a:solidFill>
                  <a:srgbClr val="387038"/>
                </a:solidFill>
                <a:latin typeface="Century Gothic" panose="020B0502020202020204" pitchFamily="34" charset="0"/>
                <a:ea typeface="Calibri"/>
                <a:cs typeface="Times New Roman"/>
              </a:rPr>
              <a:t> om mijn fietslicht te maken.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uit de weg gaan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Ik </a:t>
            </a:r>
            <a:r>
              <a:rPr lang="nl-NL" sz="2400" i="1" u="sng" dirty="0">
                <a:solidFill>
                  <a:srgbClr val="387038"/>
                </a:solidFill>
                <a:latin typeface="Century Gothic" panose="020B0502020202020204" pitchFamily="34" charset="0"/>
                <a:ea typeface="Calibri"/>
                <a:cs typeface="Times New Roman"/>
              </a:rPr>
              <a:t>ontweek</a:t>
            </a:r>
            <a:r>
              <a:rPr lang="nl-NL" sz="2400" i="1" dirty="0">
                <a:solidFill>
                  <a:srgbClr val="387038"/>
                </a:solidFill>
                <a:latin typeface="Century Gothic" panose="020B0502020202020204" pitchFamily="34" charset="0"/>
                <a:ea typeface="Calibri"/>
                <a:cs typeface="Times New Roman"/>
              </a:rPr>
              <a:t> het probleem van mijn kapotte licht en ging dus gewoon fietsen.</a:t>
            </a:r>
            <a:r>
              <a:rPr lang="nl-NL" sz="2400" dirty="0">
                <a:effectLst/>
                <a:latin typeface="Century Gothic" panose="020B0502020202020204" pitchFamily="34" charset="0"/>
                <a:ea typeface="Calibri"/>
                <a:cs typeface="Times New Roman"/>
              </a:rPr>
              <a:t> </a:t>
            </a:r>
          </a:p>
        </p:txBody>
      </p:sp>
      <p:pic>
        <p:nvPicPr>
          <p:cNvPr id="8" name="Afbeelding 7" descr="Afbeelding met buiten, persoon, jas&#10;&#10;Automatisch gegenereerde beschrijving">
            <a:extLst>
              <a:ext uri="{FF2B5EF4-FFF2-40B4-BE49-F238E27FC236}">
                <a16:creationId xmlns:a16="http://schemas.microsoft.com/office/drawing/2014/main" id="{797A9C30-4DAE-47DA-8AA9-4BFAA55046F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06150" y="2664971"/>
            <a:ext cx="1676207" cy="2544797"/>
          </a:xfrm>
          <a:prstGeom prst="rect">
            <a:avLst/>
          </a:prstGeom>
        </p:spPr>
      </p:pic>
      <p:sp>
        <p:nvSpPr>
          <p:cNvPr id="9" name="Tekstballon: ovaal 8">
            <a:extLst>
              <a:ext uri="{FF2B5EF4-FFF2-40B4-BE49-F238E27FC236}">
                <a16:creationId xmlns:a16="http://schemas.microsoft.com/office/drawing/2014/main" id="{0F153909-5D73-43AB-8E90-1DAF73F094DA}"/>
              </a:ext>
            </a:extLst>
          </p:cNvPr>
          <p:cNvSpPr/>
          <p:nvPr/>
        </p:nvSpPr>
        <p:spPr>
          <a:xfrm flipH="1">
            <a:off x="780634" y="2615165"/>
            <a:ext cx="2001604" cy="1322204"/>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10" name="Tekstvak 9">
            <a:extLst>
              <a:ext uri="{FF2B5EF4-FFF2-40B4-BE49-F238E27FC236}">
                <a16:creationId xmlns:a16="http://schemas.microsoft.com/office/drawing/2014/main" id="{1EA82C32-83CD-4172-8FE5-20DA30029D80}"/>
              </a:ext>
            </a:extLst>
          </p:cNvPr>
          <p:cNvSpPr txBox="1"/>
          <p:nvPr/>
        </p:nvSpPr>
        <p:spPr>
          <a:xfrm>
            <a:off x="1084737" y="2768435"/>
            <a:ext cx="1742634" cy="1015663"/>
          </a:xfrm>
          <a:prstGeom prst="rect">
            <a:avLst/>
          </a:prstGeom>
          <a:noFill/>
        </p:spPr>
        <p:txBody>
          <a:bodyPr wrap="square" rtlCol="0">
            <a:spAutoFit/>
          </a:bodyPr>
          <a:lstStyle/>
          <a:p>
            <a:r>
              <a:rPr lang="nl-NL" sz="2000" dirty="0"/>
              <a:t>“Pap, kun je mijn fietslicht maken?”</a:t>
            </a:r>
          </a:p>
        </p:txBody>
      </p:sp>
      <p:pic>
        <p:nvPicPr>
          <p:cNvPr id="16" name="Afbeelding 15">
            <a:extLst>
              <a:ext uri="{FF2B5EF4-FFF2-40B4-BE49-F238E27FC236}">
                <a16:creationId xmlns:a16="http://schemas.microsoft.com/office/drawing/2014/main" id="{7440BFFC-80D6-4EF8-930C-7475A1B3718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3745" y="2137356"/>
            <a:ext cx="3275856" cy="2583287"/>
          </a:xfrm>
          <a:prstGeom prst="rect">
            <a:avLst/>
          </a:prstGeom>
        </p:spPr>
      </p:pic>
    </p:spTree>
    <p:extLst>
      <p:ext uri="{BB962C8B-B14F-4D97-AF65-F5344CB8AC3E}">
        <p14:creationId xmlns:p14="http://schemas.microsoft.com/office/powerpoint/2010/main" val="267476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raken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78084"/>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koud laten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iemand een diep gevoel van verdriet of vreugde geven, ontroeren</a:t>
            </a:r>
            <a:endParaRPr lang="nl-NL" sz="24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a:t>
            </a:r>
            <a:r>
              <a:rPr lang="nl-NL" sz="2400" i="1" u="sng" dirty="0">
                <a:solidFill>
                  <a:srgbClr val="387038"/>
                </a:solidFill>
                <a:latin typeface="Century Gothic" panose="020B0502020202020204" pitchFamily="34" charset="0"/>
                <a:ea typeface="Calibri"/>
                <a:cs typeface="Times New Roman"/>
              </a:rPr>
              <a:t>raakt</a:t>
            </a:r>
            <a:r>
              <a:rPr lang="nl-NL" sz="2400" i="1" dirty="0">
                <a:solidFill>
                  <a:srgbClr val="387038"/>
                </a:solidFill>
                <a:latin typeface="Century Gothic" panose="020B0502020202020204" pitchFamily="34" charset="0"/>
                <a:ea typeface="Calibri"/>
                <a:cs typeface="Times New Roman"/>
              </a:rPr>
              <a:t> me dat mijn vader me altijd wil helpen.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590256" y="1624654"/>
            <a:ext cx="4518248"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er niet door geraakt </a:t>
            </a:r>
          </a:p>
          <a:p>
            <a:pPr>
              <a:lnSpc>
                <a:spcPct val="107000"/>
              </a:lnSpc>
              <a:spcAft>
                <a:spcPts val="0"/>
              </a:spcAft>
            </a:pPr>
            <a:r>
              <a:rPr lang="nl-NL" sz="2400" dirty="0">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worden, het doet je niks </a:t>
            </a: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3600" i="1" dirty="0">
              <a:solidFill>
                <a:srgbClr val="387038"/>
              </a:solidFill>
              <a:effectLst/>
              <a:latin typeface="Century Gothic" panose="020B0502020202020204" pitchFamily="34" charset="0"/>
              <a:ea typeface="Calibri"/>
              <a:cs typeface="Times New Roman"/>
            </a:endParaRPr>
          </a:p>
          <a:p>
            <a:pPr algn="ctr"/>
            <a:endParaRPr lang="nl-NL" sz="2800" i="1" dirty="0">
              <a:solidFill>
                <a:srgbClr val="387038"/>
              </a:solidFill>
              <a:latin typeface="Century Gothic" panose="020B0502020202020204" pitchFamily="34" charset="0"/>
              <a:ea typeface="Calibri"/>
              <a:cs typeface="Times New Roman"/>
            </a:endParaRPr>
          </a:p>
          <a:p>
            <a:pPr algn="ctr"/>
            <a:r>
              <a:rPr lang="nl-NL" sz="2300" i="1" dirty="0">
                <a:solidFill>
                  <a:srgbClr val="387038"/>
                </a:solidFill>
                <a:latin typeface="Century Gothic" panose="020B0502020202020204" pitchFamily="34" charset="0"/>
                <a:ea typeface="Calibri"/>
                <a:cs typeface="Times New Roman"/>
              </a:rPr>
              <a:t>Het </a:t>
            </a:r>
            <a:r>
              <a:rPr lang="nl-NL" sz="2300" i="1" u="sng" dirty="0">
                <a:solidFill>
                  <a:srgbClr val="387038"/>
                </a:solidFill>
                <a:latin typeface="Century Gothic" panose="020B0502020202020204" pitchFamily="34" charset="0"/>
                <a:ea typeface="Calibri"/>
                <a:cs typeface="Times New Roman"/>
              </a:rPr>
              <a:t>laat me koud</a:t>
            </a:r>
            <a:r>
              <a:rPr lang="nl-NL" sz="2300" i="1" dirty="0">
                <a:solidFill>
                  <a:srgbClr val="387038"/>
                </a:solidFill>
                <a:latin typeface="Century Gothic" panose="020B0502020202020204" pitchFamily="34" charset="0"/>
                <a:ea typeface="Calibri"/>
                <a:cs typeface="Times New Roman"/>
              </a:rPr>
              <a:t> dat mijn broertje me nooit wil helpen.</a:t>
            </a:r>
            <a:r>
              <a:rPr lang="nl-NL" sz="2300" dirty="0">
                <a:effectLst/>
                <a:latin typeface="Century Gothic" panose="020B0502020202020204" pitchFamily="34" charset="0"/>
                <a:ea typeface="Calibri"/>
                <a:cs typeface="Times New Roman"/>
              </a:rPr>
              <a:t> </a:t>
            </a:r>
          </a:p>
        </p:txBody>
      </p:sp>
      <p:pic>
        <p:nvPicPr>
          <p:cNvPr id="8" name="Afbeelding 7" descr="Afbeelding met kleding&#10;&#10;Automatisch gegenereerde beschrijving">
            <a:extLst>
              <a:ext uri="{FF2B5EF4-FFF2-40B4-BE49-F238E27FC236}">
                <a16:creationId xmlns:a16="http://schemas.microsoft.com/office/drawing/2014/main" id="{0C305DF0-E6BE-4A66-8273-287ABC8924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584" y="2884702"/>
            <a:ext cx="3096344" cy="2101090"/>
          </a:xfrm>
          <a:prstGeom prst="rect">
            <a:avLst/>
          </a:prstGeom>
        </p:spPr>
      </p:pic>
      <p:pic>
        <p:nvPicPr>
          <p:cNvPr id="9" name="Afbeelding 8" descr="Afbeelding met illustratie&#10;&#10;Automatisch gegenereerde beschrijving">
            <a:extLst>
              <a:ext uri="{FF2B5EF4-FFF2-40B4-BE49-F238E27FC236}">
                <a16:creationId xmlns:a16="http://schemas.microsoft.com/office/drawing/2014/main" id="{5E762F6E-F17C-460C-802A-2129FFA21221}"/>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9988" b="89983" l="0" r="100000"/>
                    </a14:imgEffect>
                  </a14:imgLayer>
                </a14:imgProps>
              </a:ext>
              <a:ext uri="{28A0092B-C50C-407E-A947-70E740481C1C}">
                <a14:useLocalDpi xmlns:a14="http://schemas.microsoft.com/office/drawing/2010/main"/>
              </a:ext>
            </a:extLst>
          </a:blip>
          <a:srcRect/>
          <a:stretch/>
        </p:blipFill>
        <p:spPr>
          <a:xfrm>
            <a:off x="1830430" y="4062971"/>
            <a:ext cx="510419" cy="785649"/>
          </a:xfrm>
          <a:prstGeom prst="rect">
            <a:avLst/>
          </a:prstGeom>
        </p:spPr>
      </p:pic>
      <p:pic>
        <p:nvPicPr>
          <p:cNvPr id="3" name="Afbeelding 2" descr="Afbeelding met persoon&#10;&#10;Automatisch gegenereerde beschrijving">
            <a:extLst>
              <a:ext uri="{FF2B5EF4-FFF2-40B4-BE49-F238E27FC236}">
                <a16:creationId xmlns:a16="http://schemas.microsoft.com/office/drawing/2014/main" id="{4533ABBA-F7BB-4E8E-BEE0-F9236DB04F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48064" y="2780928"/>
            <a:ext cx="2956856" cy="1975181"/>
          </a:xfrm>
          <a:prstGeom prst="rect">
            <a:avLst/>
          </a:prstGeom>
        </p:spPr>
      </p:pic>
    </p:spTree>
    <p:extLst>
      <p:ext uri="{BB962C8B-B14F-4D97-AF65-F5344CB8AC3E}">
        <p14:creationId xmlns:p14="http://schemas.microsoft.com/office/powerpoint/2010/main" val="2435483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h</a:t>
            </a:r>
            <a:r>
              <a:rPr lang="nl-NL" sz="4800" b="1" dirty="0">
                <a:solidFill>
                  <a:srgbClr val="387038"/>
                </a:solidFill>
                <a:effectLst/>
                <a:latin typeface="Century Gothic" panose="020B0502020202020204" pitchFamily="34" charset="0"/>
                <a:ea typeface="Calibri"/>
                <a:cs typeface="Times New Roman"/>
              </a:rPr>
              <a:t>et geen punt vinden</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11247"/>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e</a:t>
            </a:r>
            <a:r>
              <a:rPr lang="nl-NL" sz="4800" b="1" dirty="0">
                <a:solidFill>
                  <a:srgbClr val="387038"/>
                </a:solidFill>
                <a:effectLst/>
                <a:latin typeface="Century Gothic" panose="020B0502020202020204" pitchFamily="34" charset="0"/>
                <a:ea typeface="Calibri"/>
                <a:cs typeface="Times New Roman"/>
              </a:rPr>
              <a:t>rgens voor </a:t>
            </a:r>
            <a:r>
              <a:rPr lang="nl-NL" sz="4800" b="1" dirty="0">
                <a:solidFill>
                  <a:srgbClr val="387038"/>
                </a:solidFill>
                <a:latin typeface="Century Gothic" panose="020B0502020202020204" pitchFamily="34" charset="0"/>
                <a:ea typeface="Calibri"/>
                <a:cs typeface="Times New Roman"/>
              </a:rPr>
              <a:t>st</a:t>
            </a:r>
            <a:r>
              <a:rPr lang="nl-NL" sz="4800" b="1" dirty="0">
                <a:solidFill>
                  <a:srgbClr val="387038"/>
                </a:solidFill>
                <a:effectLst/>
                <a:latin typeface="Century Gothic" panose="020B0502020202020204" pitchFamily="34" charset="0"/>
                <a:ea typeface="Calibri"/>
                <a:cs typeface="Times New Roman"/>
              </a:rPr>
              <a:t>aan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12205"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iets niet belangrijk vinden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endParaRPr lang="nl-NL" sz="3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Ik hoopte dat de agent </a:t>
            </a:r>
            <a:r>
              <a:rPr lang="nl-NL" sz="2400" i="1" u="sng" dirty="0">
                <a:solidFill>
                  <a:srgbClr val="387038"/>
                </a:solidFill>
                <a:latin typeface="Century Gothic" panose="020B0502020202020204" pitchFamily="34" charset="0"/>
                <a:ea typeface="Calibri"/>
                <a:cs typeface="Times New Roman"/>
              </a:rPr>
              <a:t>het geen punt zou vinden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heel belangrijk vinden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De agent </a:t>
            </a:r>
            <a:r>
              <a:rPr lang="nl-NL" sz="2400" i="1" u="sng" dirty="0">
                <a:solidFill>
                  <a:srgbClr val="387038"/>
                </a:solidFill>
                <a:latin typeface="Century Gothic" panose="020B0502020202020204" pitchFamily="34" charset="0"/>
                <a:ea typeface="Calibri"/>
                <a:cs typeface="Times New Roman"/>
              </a:rPr>
              <a:t>stond</a:t>
            </a:r>
            <a:r>
              <a:rPr lang="nl-NL" sz="2400" i="1" dirty="0">
                <a:solidFill>
                  <a:srgbClr val="387038"/>
                </a:solidFill>
                <a:latin typeface="Century Gothic" panose="020B0502020202020204" pitchFamily="34" charset="0"/>
                <a:ea typeface="Calibri"/>
                <a:cs typeface="Times New Roman"/>
              </a:rPr>
              <a:t> echt </a:t>
            </a:r>
            <a:r>
              <a:rPr lang="nl-NL" sz="2400" i="1" u="sng" dirty="0">
                <a:solidFill>
                  <a:srgbClr val="387038"/>
                </a:solidFill>
                <a:latin typeface="Century Gothic" panose="020B0502020202020204" pitchFamily="34" charset="0"/>
                <a:ea typeface="Calibri"/>
                <a:cs typeface="Times New Roman"/>
              </a:rPr>
              <a:t>voor</a:t>
            </a:r>
            <a:r>
              <a:rPr lang="nl-NL" sz="2400" i="1" dirty="0">
                <a:solidFill>
                  <a:srgbClr val="387038"/>
                </a:solidFill>
                <a:latin typeface="Century Gothic" panose="020B0502020202020204" pitchFamily="34" charset="0"/>
                <a:ea typeface="Calibri"/>
                <a:cs typeface="Times New Roman"/>
              </a:rPr>
              <a:t> deze campagne.</a:t>
            </a:r>
            <a:r>
              <a:rPr lang="nl-NL" sz="2400" dirty="0">
                <a:effectLst/>
                <a:latin typeface="Century Gothic" panose="020B0502020202020204" pitchFamily="34" charset="0"/>
                <a:ea typeface="Calibri"/>
                <a:cs typeface="Times New Roman"/>
              </a:rPr>
              <a:t> </a:t>
            </a:r>
          </a:p>
        </p:txBody>
      </p:sp>
      <p:pic>
        <p:nvPicPr>
          <p:cNvPr id="8" name="Afbeelding 7" descr="Afbeelding met persoon, dragen, hoed, arm&#10;&#10;Automatisch gegenereerde beschrijving">
            <a:extLst>
              <a:ext uri="{FF2B5EF4-FFF2-40B4-BE49-F238E27FC236}">
                <a16:creationId xmlns:a16="http://schemas.microsoft.com/office/drawing/2014/main" id="{6472019E-F07C-4B8C-B41F-DA9B10A9993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59757" y="2619162"/>
            <a:ext cx="2344316" cy="2376264"/>
          </a:xfrm>
          <a:prstGeom prst="rect">
            <a:avLst/>
          </a:prstGeom>
        </p:spPr>
      </p:pic>
      <p:pic>
        <p:nvPicPr>
          <p:cNvPr id="9" name="Afbeelding 8">
            <a:extLst>
              <a:ext uri="{FF2B5EF4-FFF2-40B4-BE49-F238E27FC236}">
                <a16:creationId xmlns:a16="http://schemas.microsoft.com/office/drawing/2014/main" id="{3866F8CD-8B08-43AF-B3E5-9129CDC32CF6}"/>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87624" y="3058524"/>
            <a:ext cx="643783" cy="816782"/>
          </a:xfrm>
          <a:prstGeom prst="rect">
            <a:avLst/>
          </a:prstGeom>
        </p:spPr>
      </p:pic>
      <p:pic>
        <p:nvPicPr>
          <p:cNvPr id="3" name="Afbeelding 2" descr="Afbeelding met persoon, person, dragen, kostuum&#10;&#10;Automatisch gegenereerde beschrijving">
            <a:extLst>
              <a:ext uri="{FF2B5EF4-FFF2-40B4-BE49-F238E27FC236}">
                <a16:creationId xmlns:a16="http://schemas.microsoft.com/office/drawing/2014/main" id="{D0A41268-E595-45FF-AB41-54E2056E4B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68983" y="2099825"/>
            <a:ext cx="2093192" cy="3133521"/>
          </a:xfrm>
          <a:prstGeom prst="rect">
            <a:avLst/>
          </a:prstGeom>
        </p:spPr>
      </p:pic>
    </p:spTree>
    <p:extLst>
      <p:ext uri="{BB962C8B-B14F-4D97-AF65-F5344CB8AC3E}">
        <p14:creationId xmlns:p14="http://schemas.microsoft.com/office/powerpoint/2010/main" val="1946331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5"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1806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gênant</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1806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onverschillig</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180527" y="1628800"/>
            <a:ext cx="4608512" cy="4536504"/>
          </a:xfrm>
          <a:prstGeom prst="rect">
            <a:avLst/>
          </a:prstGeom>
          <a:noFill/>
          <a:ln w="9525">
            <a:noFill/>
            <a:miter lim="800000"/>
            <a:headEnd/>
            <a:tailEnd/>
          </a:ln>
        </p:spPr>
        <p:txBody>
          <a:bodyPr rot="0" vert="horz" wrap="square" lIns="91440" tIns="45720" rIns="91440" bIns="45720" anchor="t" anchorCtr="0">
            <a:noAutofit/>
          </a:bodyPr>
          <a:lstStyle/>
          <a:p>
            <a:pPr marL="457200" fontAlgn="t">
              <a:spcBef>
                <a:spcPts val="200"/>
              </a:spcBef>
              <a:spcAft>
                <a:spcPts val="1200"/>
              </a:spcAft>
            </a:pPr>
            <a:r>
              <a:rPr lang="nl-NL" sz="2800" dirty="0">
                <a:solidFill>
                  <a:srgbClr val="4F4F4F"/>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nl-NL" sz="2800" dirty="0">
                <a:latin typeface="Century Gothic" panose="020B0502020202020204" pitchFamily="34" charset="0"/>
                <a:ea typeface="Calibri"/>
                <a:cs typeface="Times New Roman"/>
              </a:rPr>
              <a:t>als je er verlegen van wordt en als je je een beetje schaamt, ongemakkelijk </a:t>
            </a: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3200" dirty="0">
              <a:effectLst/>
              <a:latin typeface="Century Gothic" panose="020B0502020202020204" pitchFamily="34" charset="0"/>
              <a:ea typeface="Calibri"/>
              <a:cs typeface="Times New Roman"/>
            </a:endParaRPr>
          </a:p>
          <a:p>
            <a:pPr algn="ctr">
              <a:lnSpc>
                <a:spcPct val="107000"/>
              </a:lnSpc>
              <a:spcAft>
                <a:spcPts val="0"/>
              </a:spcAft>
            </a:pPr>
            <a:r>
              <a:rPr lang="nl-NL" sz="1100" i="1" dirty="0">
                <a:solidFill>
                  <a:srgbClr val="387038"/>
                </a:solidFill>
                <a:latin typeface="Century Gothic" panose="020B0502020202020204" pitchFamily="34" charset="0"/>
                <a:ea typeface="Calibri"/>
                <a:cs typeface="Times New Roman"/>
              </a:rPr>
              <a:t> </a:t>
            </a: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       Ik kreeg een boete van 55 euro   </a:t>
            </a: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       omdat ik zonder licht reed. </a:t>
            </a: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      Dat vond ik wel </a:t>
            </a:r>
            <a:r>
              <a:rPr lang="nl-NL" sz="2000" i="1" u="sng" dirty="0">
                <a:solidFill>
                  <a:srgbClr val="387038"/>
                </a:solidFill>
                <a:latin typeface="Century Gothic" panose="020B0502020202020204" pitchFamily="34" charset="0"/>
                <a:ea typeface="Calibri"/>
                <a:cs typeface="Times New Roman"/>
              </a:rPr>
              <a:t>gênant</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waar je je schouders bij ophaalt; het maakt je niet uit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1100" i="1" dirty="0">
                <a:solidFill>
                  <a:srgbClr val="387038"/>
                </a:solidFill>
                <a:latin typeface="Century Gothic" panose="020B0502020202020204" pitchFamily="34" charset="0"/>
                <a:ea typeface="Calibri"/>
                <a:cs typeface="Times New Roman"/>
              </a:rPr>
              <a:t> </a:t>
            </a:r>
            <a:endParaRPr lang="nl-NL"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 Hij liep met een gat in zijn broek. Hij deed daar </a:t>
            </a:r>
            <a:r>
              <a:rPr lang="nl-NL" sz="2000" i="1" u="sng" dirty="0">
                <a:solidFill>
                  <a:srgbClr val="387038"/>
                </a:solidFill>
                <a:latin typeface="Century Gothic" panose="020B0502020202020204" pitchFamily="34" charset="0"/>
                <a:ea typeface="Calibri"/>
                <a:cs typeface="Times New Roman"/>
              </a:rPr>
              <a:t>onverschillig</a:t>
            </a:r>
            <a:r>
              <a:rPr lang="nl-NL" sz="2000" i="1" dirty="0">
                <a:solidFill>
                  <a:srgbClr val="387038"/>
                </a:solidFill>
                <a:latin typeface="Century Gothic" panose="020B0502020202020204" pitchFamily="34" charset="0"/>
                <a:ea typeface="Calibri"/>
                <a:cs typeface="Times New Roman"/>
              </a:rPr>
              <a:t> over.</a:t>
            </a:r>
            <a:endParaRPr lang="nl-NL" sz="2000" dirty="0">
              <a:effectLst/>
              <a:latin typeface="Century Gothic" panose="020B0502020202020204" pitchFamily="34" charset="0"/>
              <a:ea typeface="Calibri"/>
              <a:cs typeface="Times New Roman"/>
            </a:endParaRPr>
          </a:p>
        </p:txBody>
      </p:sp>
      <p:pic>
        <p:nvPicPr>
          <p:cNvPr id="10" name="Afbeelding 9">
            <a:extLst>
              <a:ext uri="{FF2B5EF4-FFF2-40B4-BE49-F238E27FC236}">
                <a16:creationId xmlns:a16="http://schemas.microsoft.com/office/drawing/2014/main" id="{73196F21-AE68-40D7-A028-3EC163D991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4437" y="3429000"/>
            <a:ext cx="2551736" cy="1701157"/>
          </a:xfrm>
          <a:prstGeom prst="rect">
            <a:avLst/>
          </a:prstGeom>
        </p:spPr>
      </p:pic>
      <p:pic>
        <p:nvPicPr>
          <p:cNvPr id="3" name="Afbeelding 2" descr="Afbeelding met persoon, broek, voeten, staand&#10;&#10;Automatisch gegenereerde beschrijving">
            <a:extLst>
              <a:ext uri="{FF2B5EF4-FFF2-40B4-BE49-F238E27FC236}">
                <a16:creationId xmlns:a16="http://schemas.microsoft.com/office/drawing/2014/main" id="{A86AFF1D-FF07-406E-9777-BA683A0FCC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48064" y="4034258"/>
            <a:ext cx="1529097" cy="1021437"/>
          </a:xfrm>
          <a:prstGeom prst="rect">
            <a:avLst/>
          </a:prstGeom>
        </p:spPr>
      </p:pic>
      <p:graphicFrame>
        <p:nvGraphicFramePr>
          <p:cNvPr id="4" name="Object 3">
            <a:extLst>
              <a:ext uri="{FF2B5EF4-FFF2-40B4-BE49-F238E27FC236}">
                <a16:creationId xmlns:a16="http://schemas.microsoft.com/office/drawing/2014/main" id="{4ADB0CF9-72CB-4949-A39F-5157F3373206}"/>
              </a:ext>
            </a:extLst>
          </p:cNvPr>
          <p:cNvGraphicFramePr>
            <a:graphicFrameLocks noChangeAspect="1"/>
          </p:cNvGraphicFramePr>
          <p:nvPr/>
        </p:nvGraphicFramePr>
        <p:xfrm>
          <a:off x="6725369" y="3110912"/>
          <a:ext cx="1893441" cy="2200276"/>
        </p:xfrm>
        <a:graphic>
          <a:graphicData uri="http://schemas.openxmlformats.org/presentationml/2006/ole">
            <mc:AlternateContent xmlns:mc="http://schemas.openxmlformats.org/markup-compatibility/2006">
              <mc:Choice xmlns:v="urn:schemas-microsoft-com:vml" Requires="v">
                <p:oleObj spid="_x0000_s1037" name="Bitmapafbeelding" r:id="rId8" imgW="29931480" imgH="34869240" progId="Paint.Picture">
                  <p:embed/>
                </p:oleObj>
              </mc:Choice>
              <mc:Fallback>
                <p:oleObj name="Bitmapafbeelding" r:id="rId8" imgW="29931480" imgH="34869240" progId="Paint.Picture">
                  <p:embed/>
                  <p:pic>
                    <p:nvPicPr>
                      <p:cNvPr id="4" name="Object 3">
                        <a:extLst>
                          <a:ext uri="{FF2B5EF4-FFF2-40B4-BE49-F238E27FC236}">
                            <a16:creationId xmlns:a16="http://schemas.microsoft.com/office/drawing/2014/main" id="{4ADB0CF9-72CB-4949-A39F-5157F3373206}"/>
                          </a:ext>
                        </a:extLst>
                      </p:cNvPr>
                      <p:cNvPicPr/>
                      <p:nvPr/>
                    </p:nvPicPr>
                    <p:blipFill>
                      <a:blip r:embed="rId9"/>
                      <a:stretch>
                        <a:fillRect/>
                      </a:stretch>
                    </p:blipFill>
                    <p:spPr>
                      <a:xfrm>
                        <a:off x="6725369" y="3110912"/>
                        <a:ext cx="1893441" cy="2200276"/>
                      </a:xfrm>
                      <a:prstGeom prst="rect">
                        <a:avLst/>
                      </a:prstGeom>
                    </p:spPr>
                  </p:pic>
                </p:oleObj>
              </mc:Fallback>
            </mc:AlternateContent>
          </a:graphicData>
        </a:graphic>
      </p:graphicFrame>
    </p:spTree>
    <p:extLst>
      <p:ext uri="{BB962C8B-B14F-4D97-AF65-F5344CB8AC3E}">
        <p14:creationId xmlns:p14="http://schemas.microsoft.com/office/powerpoint/2010/main" val="2566720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6"/>
            <a:ext cx="9013609" cy="639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1" y="548680"/>
            <a:ext cx="465494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6" name="Tekstvak 2"/>
          <p:cNvSpPr txBox="1">
            <a:spLocks noChangeArrowheads="1"/>
          </p:cNvSpPr>
          <p:nvPr/>
        </p:nvSpPr>
        <p:spPr bwMode="auto">
          <a:xfrm>
            <a:off x="2172518" y="476672"/>
            <a:ext cx="498941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4800" b="1" dirty="0">
                <a:latin typeface="Century Gothic" panose="020B0502020202020204" pitchFamily="34" charset="0"/>
                <a:ea typeface="Calibri"/>
                <a:cs typeface="Times New Roman"/>
              </a:rPr>
              <a:t>de</a:t>
            </a:r>
            <a:r>
              <a:rPr lang="en-US" sz="4800" b="1" dirty="0">
                <a:effectLst/>
                <a:latin typeface="Century Gothic" panose="020B0502020202020204" pitchFamily="34" charset="0"/>
                <a:ea typeface="Calibri"/>
                <a:cs typeface="Times New Roman"/>
              </a:rPr>
              <a:t> campagne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4230" y="3788720"/>
            <a:ext cx="2787026" cy="8983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214171" y="3762737"/>
            <a:ext cx="3192969" cy="864096"/>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en-US" sz="3200" b="1" dirty="0">
                <a:latin typeface="Century Gothic" panose="020B0502020202020204" pitchFamily="34" charset="0"/>
                <a:ea typeface="Calibri"/>
                <a:cs typeface="Times New Roman"/>
              </a:rPr>
              <a:t>de reclame-campagne</a:t>
            </a:r>
            <a:endParaRPr lang="nl-NL" sz="3200" b="1" dirty="0">
              <a:effectLst/>
              <a:latin typeface="Century Gothic" panose="020B0502020202020204" pitchFamily="34" charset="0"/>
              <a:ea typeface="Calibri"/>
              <a:cs typeface="Times New Roman"/>
            </a:endParaRPr>
          </a:p>
        </p:txBody>
      </p:sp>
      <p:pic>
        <p:nvPicPr>
          <p:cNvPr id="16" name="Afbeelding 15"/>
          <p:cNvPicPr/>
          <p:nvPr/>
        </p:nvPicPr>
        <p:blipFill>
          <a:blip r:embed="rId3" cstate="email">
            <a:extLst>
              <a:ext uri="{28A0092B-C50C-407E-A947-70E740481C1C}">
                <a14:useLocalDpi xmlns:a14="http://schemas.microsoft.com/office/drawing/2010/main"/>
              </a:ext>
            </a:extLst>
          </a:blip>
          <a:stretch>
            <a:fillRect/>
          </a:stretch>
        </p:blipFill>
        <p:spPr>
          <a:xfrm rot="21235644">
            <a:off x="3865622" y="3369872"/>
            <a:ext cx="98176" cy="962275"/>
          </a:xfrm>
          <a:prstGeom prst="rect">
            <a:avLst/>
          </a:prstGeom>
        </p:spPr>
      </p:pic>
      <p:sp>
        <p:nvSpPr>
          <p:cNvPr id="9" name="Text Box 14"/>
          <p:cNvSpPr txBox="1"/>
          <p:nvPr/>
        </p:nvSpPr>
        <p:spPr>
          <a:xfrm>
            <a:off x="3416248" y="3788720"/>
            <a:ext cx="2444750"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445932" y="3798404"/>
            <a:ext cx="2383050" cy="1043279"/>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en-US" sz="3000" b="1" dirty="0">
                <a:latin typeface="Century Gothic" panose="020B0502020202020204" pitchFamily="34" charset="0"/>
                <a:ea typeface="Calibri"/>
                <a:cs typeface="Times New Roman"/>
              </a:rPr>
              <a:t>de politieke campagne</a:t>
            </a:r>
            <a:endParaRPr lang="nl-NL" sz="3000" b="1" dirty="0">
              <a:effectLst/>
              <a:latin typeface="Century Gothic" panose="020B0502020202020204" pitchFamily="34" charset="0"/>
              <a:ea typeface="Calibri"/>
              <a:cs typeface="Times New Roman"/>
            </a:endParaRPr>
          </a:p>
        </p:txBody>
      </p:sp>
      <p:sp>
        <p:nvSpPr>
          <p:cNvPr id="11" name="Text Box 14"/>
          <p:cNvSpPr txBox="1"/>
          <p:nvPr/>
        </p:nvSpPr>
        <p:spPr>
          <a:xfrm>
            <a:off x="6075990" y="3823000"/>
            <a:ext cx="2444750"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983508" y="3772838"/>
            <a:ext cx="2611398" cy="1094413"/>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en-US" sz="3000" b="1" dirty="0">
                <a:effectLst/>
                <a:latin typeface="Century Gothic" panose="020B0502020202020204" pitchFamily="34" charset="0"/>
                <a:ea typeface="Calibri"/>
                <a:cs typeface="Times New Roman"/>
              </a:rPr>
              <a:t>de verkeers-campagne</a:t>
            </a:r>
            <a:endParaRPr lang="nl-NL" sz="30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99321" y="5120351"/>
            <a:ext cx="2640831" cy="89771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124"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22090" y="4736645"/>
            <a:ext cx="2177340" cy="13521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 name="Afbeelding 2">
            <a:extLst>
              <a:ext uri="{FF2B5EF4-FFF2-40B4-BE49-F238E27FC236}">
                <a16:creationId xmlns:a16="http://schemas.microsoft.com/office/drawing/2014/main" id="{5A5090F8-96D9-451D-8668-E3E692EF00D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28184" y="4714058"/>
            <a:ext cx="2221402" cy="1414963"/>
          </a:xfrm>
          <a:prstGeom prst="rect">
            <a:avLst/>
          </a:prstGeom>
        </p:spPr>
      </p:pic>
      <p:pic>
        <p:nvPicPr>
          <p:cNvPr id="19" name="Afbeelding 18" descr="Afbeelding met tekst, tandenborstel, melk&#10;&#10;Automatisch gegenereerde beschrijving">
            <a:extLst>
              <a:ext uri="{FF2B5EF4-FFF2-40B4-BE49-F238E27FC236}">
                <a16:creationId xmlns:a16="http://schemas.microsoft.com/office/drawing/2014/main" id="{4E402A3B-A48B-417F-B2E0-F529B212946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248778">
            <a:off x="1713288" y="4901160"/>
            <a:ext cx="688406" cy="458937"/>
          </a:xfrm>
          <a:prstGeom prst="rect">
            <a:avLst/>
          </a:prstGeom>
        </p:spPr>
      </p:pic>
      <p:sp>
        <p:nvSpPr>
          <p:cNvPr id="17" name="Text Box 14">
            <a:extLst>
              <a:ext uri="{FF2B5EF4-FFF2-40B4-BE49-F238E27FC236}">
                <a16:creationId xmlns:a16="http://schemas.microsoft.com/office/drawing/2014/main" id="{D5A3F475-5530-41D6-8A92-24462130A1C9}"/>
              </a:ext>
            </a:extLst>
          </p:cNvPr>
          <p:cNvSpPr txBox="1"/>
          <p:nvPr/>
        </p:nvSpPr>
        <p:spPr>
          <a:xfrm>
            <a:off x="5983508" y="1239560"/>
            <a:ext cx="2870632" cy="14370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07DE4D7F-687C-4C78-92C2-837DB2C49F72}"/>
              </a:ext>
            </a:extLst>
          </p:cNvPr>
          <p:cNvSpPr txBox="1">
            <a:spLocks noChangeArrowheads="1"/>
          </p:cNvSpPr>
          <p:nvPr/>
        </p:nvSpPr>
        <p:spPr bwMode="auto">
          <a:xfrm>
            <a:off x="6075990" y="1238444"/>
            <a:ext cx="2794970"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actie om iets bekend te maken</a:t>
            </a: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12539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45 – 9 november 2021</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474448"/>
            <a:ext cx="2470009" cy="8077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2801349" y="3841270"/>
            <a:ext cx="3138804" cy="8648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545748"/>
            <a:ext cx="2850773" cy="6033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140540" y="4479578"/>
            <a:ext cx="3138805" cy="7543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200" dirty="0">
                <a:latin typeface="Century Gothic" panose="020B0502020202020204" pitchFamily="34" charset="0"/>
                <a:ea typeface="Calibri"/>
                <a:cs typeface="Times New Roman"/>
              </a:rPr>
              <a:t>een fout maken</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686147" y="3898908"/>
            <a:ext cx="3375326" cy="98651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200" dirty="0">
                <a:latin typeface="Century Gothic" panose="020B0502020202020204" pitchFamily="34" charset="0"/>
                <a:ea typeface="Calibri"/>
                <a:cs typeface="Times New Roman"/>
              </a:rPr>
              <a:t>g</a:t>
            </a:r>
            <a:r>
              <a:rPr lang="nl-NL" sz="3200" dirty="0">
                <a:effectLst/>
                <a:latin typeface="Century Gothic" panose="020B0502020202020204" pitchFamily="34" charset="0"/>
                <a:ea typeface="Calibri"/>
                <a:cs typeface="Times New Roman"/>
              </a:rPr>
              <a:t>econfronteerd worden met</a:t>
            </a:r>
            <a:endParaRPr lang="nl-NL" sz="1050" dirty="0">
              <a:effectLst/>
              <a:latin typeface="Century Gothic" panose="020B0502020202020204" pitchFamily="34" charset="0"/>
              <a:ea typeface="Calibri"/>
              <a:cs typeface="Times New Roman"/>
            </a:endParaRPr>
          </a:p>
        </p:txBody>
      </p:sp>
      <p:sp>
        <p:nvSpPr>
          <p:cNvPr id="10" name="Text Box 14"/>
          <p:cNvSpPr txBox="1"/>
          <p:nvPr/>
        </p:nvSpPr>
        <p:spPr>
          <a:xfrm>
            <a:off x="5997211" y="3619197"/>
            <a:ext cx="2971040" cy="58371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200" dirty="0">
                <a:latin typeface="Century Gothic" panose="020B0502020202020204" pitchFamily="34" charset="0"/>
                <a:ea typeface="Calibri"/>
                <a:cs typeface="Times New Roman"/>
              </a:rPr>
              <a:t>zich schamen</a:t>
            </a:r>
            <a:endParaRPr lang="nl-NL" sz="1050" dirty="0">
              <a:effectLst/>
              <a:latin typeface="Century Gothic" panose="020B0502020202020204" pitchFamily="34" charset="0"/>
              <a:ea typeface="Calibri"/>
              <a:cs typeface="Times New Roman"/>
            </a:endParaRPr>
          </a:p>
        </p:txBody>
      </p:sp>
      <p:sp>
        <p:nvSpPr>
          <p:cNvPr id="11" name="Text Box 14"/>
          <p:cNvSpPr txBox="1"/>
          <p:nvPr/>
        </p:nvSpPr>
        <p:spPr>
          <a:xfrm>
            <a:off x="454374" y="489213"/>
            <a:ext cx="779003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Ik had de fout gemaakt om zonder te licht te gaan fietsen. Door de politieagent </a:t>
            </a:r>
            <a:r>
              <a:rPr lang="nl-NL" sz="2000" i="1" u="sng" dirty="0">
                <a:solidFill>
                  <a:srgbClr val="387038"/>
                </a:solidFill>
                <a:effectLst/>
                <a:latin typeface="Century Gothic" panose="020B0502020202020204" pitchFamily="34" charset="0"/>
                <a:ea typeface="Calibri"/>
                <a:cs typeface="Times New Roman"/>
              </a:rPr>
              <a:t>werd ik hiermee geconfronteerd</a:t>
            </a:r>
            <a:r>
              <a:rPr lang="nl-NL" sz="2000" i="1" dirty="0">
                <a:solidFill>
                  <a:srgbClr val="387038"/>
                </a:solidFill>
                <a:effectLst/>
                <a:latin typeface="Century Gothic" panose="020B0502020202020204" pitchFamily="34" charset="0"/>
                <a:ea typeface="Calibri"/>
                <a:cs typeface="Times New Roman"/>
              </a:rPr>
              <a:t>. Ik schaamde me toen erg.</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76745"/>
            <a:ext cx="4228199" cy="49647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52112" y="4883225"/>
            <a:ext cx="4658783" cy="489991"/>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te maken krijgen met</a:t>
            </a:r>
            <a:endParaRPr lang="nl-NL" sz="1100" dirty="0">
              <a:effectLst/>
              <a:latin typeface="Century Gothic" panose="020B0502020202020204" pitchFamily="34" charset="0"/>
              <a:ea typeface="Calibri"/>
              <a:cs typeface="Times New Roman"/>
            </a:endParaRPr>
          </a:p>
        </p:txBody>
      </p:sp>
      <p:pic>
        <p:nvPicPr>
          <p:cNvPr id="28" name="Afbeelding 27">
            <a:extLst>
              <a:ext uri="{FF2B5EF4-FFF2-40B4-BE49-F238E27FC236}">
                <a16:creationId xmlns:a16="http://schemas.microsoft.com/office/drawing/2014/main" id="{627FF8D5-A628-47D0-8AF6-EECD44E37B4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90"/>
          <a:stretch/>
        </p:blipFill>
        <p:spPr>
          <a:xfrm>
            <a:off x="6372200" y="1680065"/>
            <a:ext cx="2247511" cy="1789103"/>
          </a:xfrm>
          <a:prstGeom prst="rect">
            <a:avLst/>
          </a:prstGeom>
        </p:spPr>
      </p:pic>
      <p:pic>
        <p:nvPicPr>
          <p:cNvPr id="29" name="Afbeelding 28">
            <a:extLst>
              <a:ext uri="{FF2B5EF4-FFF2-40B4-BE49-F238E27FC236}">
                <a16:creationId xmlns:a16="http://schemas.microsoft.com/office/drawing/2014/main" id="{3BF0CA8A-D41A-4407-B2DC-6621A0E91EE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9443" y="2678538"/>
            <a:ext cx="2196757" cy="1732328"/>
          </a:xfrm>
          <a:prstGeom prst="rect">
            <a:avLst/>
          </a:prstGeom>
        </p:spPr>
      </p:pic>
      <p:pic>
        <p:nvPicPr>
          <p:cNvPr id="31" name="Afbeelding 30" descr="Afbeelding met persoon, person, dragen, kostuum&#10;&#10;Automatisch gegenereerde beschrijving">
            <a:extLst>
              <a:ext uri="{FF2B5EF4-FFF2-40B4-BE49-F238E27FC236}">
                <a16:creationId xmlns:a16="http://schemas.microsoft.com/office/drawing/2014/main" id="{8554D1CE-4A31-49EB-A6D2-94BD695BB3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3980" y="1409559"/>
            <a:ext cx="1603299" cy="2400148"/>
          </a:xfrm>
          <a:prstGeom prst="rect">
            <a:avLst/>
          </a:prstGeom>
        </p:spPr>
      </p:pic>
    </p:spTree>
    <p:extLst>
      <p:ext uri="{BB962C8B-B14F-4D97-AF65-F5344CB8AC3E}">
        <p14:creationId xmlns:p14="http://schemas.microsoft.com/office/powerpoint/2010/main" val="3984373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709529"/>
          </a:xfrm>
          <a:prstGeom prst="rect">
            <a:avLst/>
          </a:prstGeom>
          <a:noFill/>
        </p:spPr>
        <p:txBody>
          <a:bodyPr wrap="square" rtlCol="0">
            <a:spAutoFit/>
          </a:bodyPr>
          <a:lstStyle/>
          <a:p>
            <a:pPr fontAlgn="t"/>
            <a:r>
              <a:rPr lang="nl-NL" sz="8800" b="1" u="sng" dirty="0">
                <a:solidFill>
                  <a:prstClr val="black"/>
                </a:solidFill>
                <a:latin typeface="Century Gothic" panose="020B0502020202020204" pitchFamily="34" charset="0"/>
              </a:rPr>
              <a:t>alsnog</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toch nog</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Nadat ik de bekeuring kreeg, moest ik </a:t>
            </a:r>
            <a:r>
              <a:rPr lang="nl-NL" sz="2800" i="1" u="sng" dirty="0">
                <a:solidFill>
                  <a:srgbClr val="387038"/>
                </a:solidFill>
                <a:latin typeface="Century Gothic" panose="020B0502020202020204" pitchFamily="34" charset="0"/>
                <a:cs typeface="Times New Roman"/>
              </a:rPr>
              <a:t>alsnog</a:t>
            </a:r>
            <a:r>
              <a:rPr lang="nl-NL" sz="2800" i="1" dirty="0">
                <a:solidFill>
                  <a:srgbClr val="387038"/>
                </a:solidFill>
                <a:latin typeface="Century Gothic" panose="020B0502020202020204" pitchFamily="34" charset="0"/>
                <a:cs typeface="Times New Roman"/>
              </a:rPr>
              <a:t> gaan lopen. </a:t>
            </a:r>
            <a:endParaRPr lang="nl-NL" sz="2800" i="1" dirty="0">
              <a:solidFill>
                <a:srgbClr val="00B050"/>
              </a:solidFill>
              <a:latin typeface="Century Gothic" panose="020B0502020202020204" pitchFamily="34" charset="0"/>
            </a:endParaRPr>
          </a:p>
        </p:txBody>
      </p:sp>
      <p:pic>
        <p:nvPicPr>
          <p:cNvPr id="6" name="Afbeelding 5" descr="Afbeelding met silhouet, donker&#10;&#10;Automatisch gegenereerde beschrijving">
            <a:extLst>
              <a:ext uri="{FF2B5EF4-FFF2-40B4-BE49-F238E27FC236}">
                <a16:creationId xmlns:a16="http://schemas.microsoft.com/office/drawing/2014/main" id="{A6C37850-4343-4784-B3FB-B603BD04AE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1880" y="1916832"/>
            <a:ext cx="5074028" cy="3384376"/>
          </a:xfrm>
          <a:prstGeom prst="rect">
            <a:avLst/>
          </a:prstGeom>
        </p:spPr>
      </p:pic>
    </p:spTree>
    <p:extLst>
      <p:ext uri="{BB962C8B-B14F-4D97-AF65-F5344CB8AC3E}">
        <p14:creationId xmlns:p14="http://schemas.microsoft.com/office/powerpoint/2010/main" val="3224920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7017306"/>
          </a:xfrm>
          <a:prstGeom prst="rect">
            <a:avLst/>
          </a:prstGeom>
          <a:noFill/>
        </p:spPr>
        <p:txBody>
          <a:bodyPr wrap="square" rtlCol="0">
            <a:spAutoFit/>
          </a:bodyPr>
          <a:lstStyle/>
          <a:p>
            <a:pPr fontAlgn="t"/>
            <a:r>
              <a:rPr lang="nl-NL" sz="6000" b="1" u="sng" dirty="0">
                <a:solidFill>
                  <a:prstClr val="black"/>
                </a:solidFill>
                <a:latin typeface="Century Gothic" panose="020B0502020202020204" pitchFamily="34" charset="0"/>
              </a:rPr>
              <a:t>met alle gevolgen van dien</a:t>
            </a:r>
            <a:br>
              <a:rPr lang="nl-NL" sz="8000" b="1" u="sng" dirty="0">
                <a:solidFill>
                  <a:prstClr val="black"/>
                </a:solidFill>
                <a:latin typeface="Century Gothic" panose="020B0502020202020204" pitchFamily="34" charset="0"/>
              </a:rPr>
            </a:br>
            <a:r>
              <a:rPr lang="nl-NL" sz="3600" dirty="0">
                <a:solidFill>
                  <a:prstClr val="black"/>
                </a:solidFill>
                <a:latin typeface="Century Gothic" panose="020B0502020202020204" pitchFamily="34" charset="0"/>
              </a:rPr>
              <a:t>= </a:t>
            </a:r>
            <a:r>
              <a:rPr lang="nl-NL" sz="3200" dirty="0">
                <a:latin typeface="Century Gothic" panose="020B0502020202020204" pitchFamily="34" charset="0"/>
              </a:rPr>
              <a:t>met alle gevolgen die je daarbij kunt bedenken</a:t>
            </a:r>
            <a:endParaRPr lang="nl-NL"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Zonder licht zien mensen je niet, </a:t>
            </a:r>
            <a:r>
              <a:rPr lang="nl-NL" sz="2800" i="1" u="sng" dirty="0">
                <a:solidFill>
                  <a:srgbClr val="387038"/>
                </a:solidFill>
                <a:latin typeface="Century Gothic" panose="020B0502020202020204" pitchFamily="34" charset="0"/>
                <a:cs typeface="Times New Roman"/>
              </a:rPr>
              <a:t>met alle gevolgen van dien</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pic>
        <p:nvPicPr>
          <p:cNvPr id="11" name="Afbeelding 10" descr="Afbeelding met lucht, buiten, zonsondergang, zon&#10;&#10;Automatisch gegenereerde beschrijving">
            <a:extLst>
              <a:ext uri="{FF2B5EF4-FFF2-40B4-BE49-F238E27FC236}">
                <a16:creationId xmlns:a16="http://schemas.microsoft.com/office/drawing/2014/main" id="{71E5D3AE-C512-4409-BA95-41BA3F4CBC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6026" y="4284392"/>
            <a:ext cx="2737724" cy="1615258"/>
          </a:xfrm>
          <a:prstGeom prst="rect">
            <a:avLst/>
          </a:prstGeom>
        </p:spPr>
      </p:pic>
      <p:pic>
        <p:nvPicPr>
          <p:cNvPr id="12" name="Afbeelding 11" descr="Afbeelding met fiets, transport, wiel&#10;&#10;Automatisch gegenereerde beschrijving">
            <a:extLst>
              <a:ext uri="{FF2B5EF4-FFF2-40B4-BE49-F238E27FC236}">
                <a16:creationId xmlns:a16="http://schemas.microsoft.com/office/drawing/2014/main" id="{B4C1FBB2-2D7D-4405-B09A-5FC2EF3F72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096" y="2390541"/>
            <a:ext cx="2703902" cy="1806207"/>
          </a:xfrm>
          <a:prstGeom prst="rect">
            <a:avLst/>
          </a:prstGeom>
        </p:spPr>
      </p:pic>
      <p:pic>
        <p:nvPicPr>
          <p:cNvPr id="13" name="Afbeelding 12">
            <a:extLst>
              <a:ext uri="{FF2B5EF4-FFF2-40B4-BE49-F238E27FC236}">
                <a16:creationId xmlns:a16="http://schemas.microsoft.com/office/drawing/2014/main" id="{BF5617B2-A9CB-4AC2-8427-C0A40B4CF6E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9716" y="3080358"/>
            <a:ext cx="3006292" cy="2370714"/>
          </a:xfrm>
          <a:prstGeom prst="rect">
            <a:avLst/>
          </a:prstGeom>
        </p:spPr>
      </p:pic>
      <p:sp>
        <p:nvSpPr>
          <p:cNvPr id="14" name="Pijl: rechts 13">
            <a:extLst>
              <a:ext uri="{FF2B5EF4-FFF2-40B4-BE49-F238E27FC236}">
                <a16:creationId xmlns:a16="http://schemas.microsoft.com/office/drawing/2014/main" id="{4CD12F44-765E-4007-8E75-C0DA50CE6986}"/>
              </a:ext>
            </a:extLst>
          </p:cNvPr>
          <p:cNvSpPr/>
          <p:nvPr/>
        </p:nvSpPr>
        <p:spPr>
          <a:xfrm rot="21064890">
            <a:off x="3182335" y="3144529"/>
            <a:ext cx="1913196" cy="35972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15" name="Pijl: rechts 14">
            <a:extLst>
              <a:ext uri="{FF2B5EF4-FFF2-40B4-BE49-F238E27FC236}">
                <a16:creationId xmlns:a16="http://schemas.microsoft.com/office/drawing/2014/main" id="{92DFAAB8-5177-4D24-8168-517C5599BA1D}"/>
              </a:ext>
            </a:extLst>
          </p:cNvPr>
          <p:cNvSpPr/>
          <p:nvPr/>
        </p:nvSpPr>
        <p:spPr>
          <a:xfrm rot="428607">
            <a:off x="3155159" y="4472603"/>
            <a:ext cx="1817195" cy="35972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639140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47974"/>
          </a:xfrm>
          <a:prstGeom prst="rect">
            <a:avLst/>
          </a:prstGeom>
          <a:noFill/>
        </p:spPr>
        <p:txBody>
          <a:bodyPr wrap="square" rtlCol="0">
            <a:spAutoFit/>
          </a:bodyPr>
          <a:lstStyle/>
          <a:p>
            <a:pPr fontAlgn="t"/>
            <a:r>
              <a:rPr lang="nl-NL" sz="8800" b="1" u="sng" dirty="0">
                <a:solidFill>
                  <a:prstClr val="black"/>
                </a:solidFill>
                <a:latin typeface="Century Gothic" panose="020B0502020202020204" pitchFamily="34" charset="0"/>
              </a:rPr>
              <a:t>de positie</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de situatie waarin iemand zich bevindt</a:t>
            </a: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Ik was niet in </a:t>
            </a:r>
            <a:r>
              <a:rPr lang="nl-NL" sz="2800" i="1" u="sng" dirty="0">
                <a:solidFill>
                  <a:srgbClr val="387038"/>
                </a:solidFill>
                <a:latin typeface="Century Gothic" panose="020B0502020202020204" pitchFamily="34" charset="0"/>
                <a:cs typeface="Times New Roman"/>
              </a:rPr>
              <a:t>de positie</a:t>
            </a:r>
            <a:r>
              <a:rPr lang="nl-NL" sz="2800" i="1" dirty="0">
                <a:solidFill>
                  <a:srgbClr val="387038"/>
                </a:solidFill>
                <a:latin typeface="Century Gothic" panose="020B0502020202020204" pitchFamily="34" charset="0"/>
                <a:cs typeface="Times New Roman"/>
              </a:rPr>
              <a:t> om iets te veranderen aan de boete. </a:t>
            </a:r>
            <a:endParaRPr lang="nl-NL" sz="2800" i="1" dirty="0">
              <a:solidFill>
                <a:srgbClr val="00B050"/>
              </a:solidFill>
              <a:latin typeface="Century Gothic" panose="020B0502020202020204" pitchFamily="34" charset="0"/>
            </a:endParaRPr>
          </a:p>
        </p:txBody>
      </p:sp>
      <p:pic>
        <p:nvPicPr>
          <p:cNvPr id="4" name="Afbeelding 3" descr="Afbeelding met buiten, persoon, boom, weg&#10;&#10;Automatisch gegenereerde beschrijving">
            <a:extLst>
              <a:ext uri="{FF2B5EF4-FFF2-40B4-BE49-F238E27FC236}">
                <a16:creationId xmlns:a16="http://schemas.microsoft.com/office/drawing/2014/main" id="{D66C2233-62BE-4A16-B621-765BEF4950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6959" y="2734393"/>
            <a:ext cx="2197532" cy="2696864"/>
          </a:xfrm>
          <a:prstGeom prst="rect">
            <a:avLst/>
          </a:prstGeom>
        </p:spPr>
      </p:pic>
      <p:pic>
        <p:nvPicPr>
          <p:cNvPr id="5" name="Afbeelding 4">
            <a:extLst>
              <a:ext uri="{FF2B5EF4-FFF2-40B4-BE49-F238E27FC236}">
                <a16:creationId xmlns:a16="http://schemas.microsoft.com/office/drawing/2014/main" id="{AEA60E04-13E2-4898-8BD2-0275FF843D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3059832" y="2232802"/>
            <a:ext cx="2620561" cy="3198455"/>
          </a:xfrm>
          <a:prstGeom prst="rect">
            <a:avLst/>
          </a:prstGeom>
        </p:spPr>
      </p:pic>
      <p:sp>
        <p:nvSpPr>
          <p:cNvPr id="6" name="Pijl: links/rechts 5">
            <a:extLst>
              <a:ext uri="{FF2B5EF4-FFF2-40B4-BE49-F238E27FC236}">
                <a16:creationId xmlns:a16="http://schemas.microsoft.com/office/drawing/2014/main" id="{FFB48415-7CB5-4FD3-AA3D-658A901B0CB1}"/>
              </a:ext>
            </a:extLst>
          </p:cNvPr>
          <p:cNvSpPr/>
          <p:nvPr/>
        </p:nvSpPr>
        <p:spPr>
          <a:xfrm rot="1151970">
            <a:off x="5013192" y="2931215"/>
            <a:ext cx="1277360" cy="726336"/>
          </a:xfrm>
          <a:prstGeom prst="lef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72364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123658"/>
          </a:xfrm>
          <a:prstGeom prst="rect">
            <a:avLst/>
          </a:prstGeom>
          <a:noFill/>
        </p:spPr>
        <p:txBody>
          <a:bodyPr wrap="square" rtlCol="0">
            <a:spAutoFit/>
          </a:bodyPr>
          <a:lstStyle/>
          <a:p>
            <a:r>
              <a:rPr lang="nl-NL" sz="6600" b="1" u="sng" dirty="0">
                <a:latin typeface="Century Gothic" panose="020B0502020202020204" pitchFamily="34" charset="0"/>
              </a:rPr>
              <a:t>met alle gevolgen van dien</a:t>
            </a:r>
          </a:p>
        </p:txBody>
      </p:sp>
      <p:pic>
        <p:nvPicPr>
          <p:cNvPr id="5" name="Afbeelding 4" descr="Afbeelding met lucht, buiten, zonsondergang, zon&#10;&#10;Automatisch gegenereerde beschrijving">
            <a:extLst>
              <a:ext uri="{FF2B5EF4-FFF2-40B4-BE49-F238E27FC236}">
                <a16:creationId xmlns:a16="http://schemas.microsoft.com/office/drawing/2014/main" id="{2710C3FA-9D78-43A2-BFEF-A68EB8E0B2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048" y="4005064"/>
            <a:ext cx="3672408" cy="2166721"/>
          </a:xfrm>
          <a:prstGeom prst="rect">
            <a:avLst/>
          </a:prstGeom>
        </p:spPr>
      </p:pic>
      <p:pic>
        <p:nvPicPr>
          <p:cNvPr id="15" name="Afbeelding 14" descr="Afbeelding met fiets, transport, wiel&#10;&#10;Automatisch gegenereerde beschrijving">
            <a:extLst>
              <a:ext uri="{FF2B5EF4-FFF2-40B4-BE49-F238E27FC236}">
                <a16:creationId xmlns:a16="http://schemas.microsoft.com/office/drawing/2014/main" id="{B49CF131-6886-40C4-AF59-3E0F6263FB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088" y="1484784"/>
            <a:ext cx="3528392" cy="2356966"/>
          </a:xfrm>
          <a:prstGeom prst="rect">
            <a:avLst/>
          </a:prstGeom>
        </p:spPr>
      </p:pic>
      <p:pic>
        <p:nvPicPr>
          <p:cNvPr id="17" name="Afbeelding 16">
            <a:extLst>
              <a:ext uri="{FF2B5EF4-FFF2-40B4-BE49-F238E27FC236}">
                <a16:creationId xmlns:a16="http://schemas.microsoft.com/office/drawing/2014/main" id="{DBF424D9-A4FB-492B-896B-7589C27DE9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708920"/>
            <a:ext cx="3880670" cy="3060234"/>
          </a:xfrm>
          <a:prstGeom prst="rect">
            <a:avLst/>
          </a:prstGeom>
        </p:spPr>
      </p:pic>
      <p:sp>
        <p:nvSpPr>
          <p:cNvPr id="18" name="Pijl: rechts 17">
            <a:extLst>
              <a:ext uri="{FF2B5EF4-FFF2-40B4-BE49-F238E27FC236}">
                <a16:creationId xmlns:a16="http://schemas.microsoft.com/office/drawing/2014/main" id="{64DA3151-8C59-44F7-A9E8-7E405327C44E}"/>
              </a:ext>
            </a:extLst>
          </p:cNvPr>
          <p:cNvSpPr/>
          <p:nvPr/>
        </p:nvSpPr>
        <p:spPr>
          <a:xfrm rot="21064890">
            <a:off x="3635896" y="2800422"/>
            <a:ext cx="1944216" cy="62857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0" name="Pijl: rechts 19">
            <a:extLst>
              <a:ext uri="{FF2B5EF4-FFF2-40B4-BE49-F238E27FC236}">
                <a16:creationId xmlns:a16="http://schemas.microsoft.com/office/drawing/2014/main" id="{66B7A749-1F79-42C9-B2A5-46DB4A9E49AD}"/>
              </a:ext>
            </a:extLst>
          </p:cNvPr>
          <p:cNvSpPr/>
          <p:nvPr/>
        </p:nvSpPr>
        <p:spPr>
          <a:xfrm rot="428607">
            <a:off x="3635896" y="4270908"/>
            <a:ext cx="1944216" cy="62857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57231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campagne</a:t>
            </a:r>
          </a:p>
        </p:txBody>
      </p:sp>
      <p:pic>
        <p:nvPicPr>
          <p:cNvPr id="4" name="Picture 4" descr="De bronafbeelding bekijken">
            <a:extLst>
              <a:ext uri="{FF2B5EF4-FFF2-40B4-BE49-F238E27FC236}">
                <a16:creationId xmlns:a16="http://schemas.microsoft.com/office/drawing/2014/main" id="{2A108FB8-E9D2-4926-B74C-57F226B15F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1706860"/>
            <a:ext cx="3569891" cy="5063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0ACE3037-FF12-4762-BD22-7F52FF7F840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056" y="1729998"/>
            <a:ext cx="3663553" cy="500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16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bewust</a:t>
            </a:r>
          </a:p>
        </p:txBody>
      </p:sp>
      <p:pic>
        <p:nvPicPr>
          <p:cNvPr id="7" name="Afbeelding 6" descr="Afbeelding met buiten, boom, persoon, gras&#10;&#10;Automatisch gegenereerde beschrijving">
            <a:extLst>
              <a:ext uri="{FF2B5EF4-FFF2-40B4-BE49-F238E27FC236}">
                <a16:creationId xmlns:a16="http://schemas.microsoft.com/office/drawing/2014/main" id="{531B6293-7DB9-4ACA-8B95-DD22B1C7B8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07904" y="164097"/>
            <a:ext cx="4896544" cy="652980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433048" cy="2123658"/>
          </a:xfrm>
          <a:prstGeom prst="rect">
            <a:avLst/>
          </a:prstGeom>
          <a:noFill/>
        </p:spPr>
        <p:txBody>
          <a:bodyPr wrap="square" rtlCol="0">
            <a:spAutoFit/>
          </a:bodyPr>
          <a:lstStyle/>
          <a:p>
            <a:r>
              <a:rPr lang="nl-NL" sz="6600" b="1" u="sng" dirty="0">
                <a:latin typeface="Century Gothic" panose="020B0502020202020204" pitchFamily="34" charset="0"/>
              </a:rPr>
              <a:t>geconfronteerd worden met</a:t>
            </a:r>
          </a:p>
        </p:txBody>
      </p:sp>
      <p:pic>
        <p:nvPicPr>
          <p:cNvPr id="4" name="Afbeelding 3" descr="Afbeelding met persoon, buiten&#10;&#10;Automatisch gegenereerde beschrijving">
            <a:extLst>
              <a:ext uri="{FF2B5EF4-FFF2-40B4-BE49-F238E27FC236}">
                <a16:creationId xmlns:a16="http://schemas.microsoft.com/office/drawing/2014/main" id="{392C2FAB-9F27-4BF8-8CE9-814C72F612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0172" y="2146459"/>
            <a:ext cx="6923656" cy="4597309"/>
          </a:xfrm>
          <a:prstGeom prst="rect">
            <a:avLst/>
          </a:prstGeom>
        </p:spPr>
      </p:pic>
      <p:pic>
        <p:nvPicPr>
          <p:cNvPr id="11" name="Afbeelding 10">
            <a:extLst>
              <a:ext uri="{FF2B5EF4-FFF2-40B4-BE49-F238E27FC236}">
                <a16:creationId xmlns:a16="http://schemas.microsoft.com/office/drawing/2014/main" id="{C65B66A4-418C-4BE5-A577-E3C89341E8DD}"/>
              </a:ext>
            </a:extLst>
          </p:cNvPr>
          <p:cNvPicPr>
            <a:picLocks noChangeAspect="1"/>
          </p:cNvPicPr>
          <p:nvPr/>
        </p:nvPicPr>
        <p:blipFill>
          <a:blip r:embed="rId4" cstate="email">
            <a:biLevel thresh="75000"/>
            <a:extLst>
              <a:ext uri="{BEBA8EAE-BF5A-486C-A8C5-ECC9F3942E4B}">
                <a14:imgProps xmlns:a14="http://schemas.microsoft.com/office/drawing/2010/main">
                  <a14:imgLayer r:embed="rId5">
                    <a14:imgEffect>
                      <a14:backgroundRemoval t="10000" b="90000" l="10000" r="90000">
                        <a14:foregroundMark x1="50325" y1="33033" x2="50325" y2="33033"/>
                      </a14:backgroundRemoval>
                    </a14:imgEffect>
                  </a14:imgLayer>
                </a14:imgProps>
              </a:ext>
              <a:ext uri="{28A0092B-C50C-407E-A947-70E740481C1C}">
                <a14:useLocalDpi xmlns:a14="http://schemas.microsoft.com/office/drawing/2010/main"/>
              </a:ext>
            </a:extLst>
          </a:blip>
          <a:stretch>
            <a:fillRect/>
          </a:stretch>
        </p:blipFill>
        <p:spPr>
          <a:xfrm>
            <a:off x="4067944" y="3573016"/>
            <a:ext cx="3409564" cy="3409564"/>
          </a:xfrm>
          <a:prstGeom prst="rect">
            <a:avLst/>
          </a:prstGeom>
        </p:spPr>
      </p:pic>
    </p:spTree>
    <p:extLst>
      <p:ext uri="{BB962C8B-B14F-4D97-AF65-F5344CB8AC3E}">
        <p14:creationId xmlns:p14="http://schemas.microsoft.com/office/powerpoint/2010/main" val="417590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positie</a:t>
            </a:r>
          </a:p>
        </p:txBody>
      </p:sp>
      <p:pic>
        <p:nvPicPr>
          <p:cNvPr id="4" name="Afbeelding 3" descr="Afbeelding met buiten, persoon, boom, weg&#10;&#10;Automatisch gegenereerde beschrijving">
            <a:extLst>
              <a:ext uri="{FF2B5EF4-FFF2-40B4-BE49-F238E27FC236}">
                <a16:creationId xmlns:a16="http://schemas.microsoft.com/office/drawing/2014/main" id="{CF4CB3F8-87F8-4090-B859-E9A528A31E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04047" y="2564904"/>
            <a:ext cx="3312367" cy="4065016"/>
          </a:xfrm>
          <a:prstGeom prst="rect">
            <a:avLst/>
          </a:prstGeom>
        </p:spPr>
      </p:pic>
      <p:pic>
        <p:nvPicPr>
          <p:cNvPr id="10" name="Afbeelding 9">
            <a:extLst>
              <a:ext uri="{FF2B5EF4-FFF2-40B4-BE49-F238E27FC236}">
                <a16:creationId xmlns:a16="http://schemas.microsoft.com/office/drawing/2014/main" id="{C70CFB4F-F43F-4331-A188-C714FBDF65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486258" y="1226143"/>
            <a:ext cx="3600400" cy="9618226"/>
          </a:xfrm>
          <a:prstGeom prst="rect">
            <a:avLst/>
          </a:prstGeom>
        </p:spPr>
      </p:pic>
      <p:sp>
        <p:nvSpPr>
          <p:cNvPr id="8" name="Pijl: links/rechts 7">
            <a:extLst>
              <a:ext uri="{FF2B5EF4-FFF2-40B4-BE49-F238E27FC236}">
                <a16:creationId xmlns:a16="http://schemas.microsoft.com/office/drawing/2014/main" id="{3236235B-4A71-4FB0-9F6A-E6EABF7ABB4F}"/>
              </a:ext>
            </a:extLst>
          </p:cNvPr>
          <p:cNvSpPr/>
          <p:nvPr/>
        </p:nvSpPr>
        <p:spPr>
          <a:xfrm rot="1151970">
            <a:off x="3263290" y="2546404"/>
            <a:ext cx="1728192" cy="864096"/>
          </a:xfrm>
          <a:prstGeom prst="lef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05370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107996"/>
          </a:xfrm>
          <a:prstGeom prst="rect">
            <a:avLst/>
          </a:prstGeom>
          <a:noFill/>
        </p:spPr>
        <p:txBody>
          <a:bodyPr wrap="square" rtlCol="0">
            <a:spAutoFit/>
          </a:bodyPr>
          <a:lstStyle/>
          <a:p>
            <a:r>
              <a:rPr lang="nl-NL" sz="6600" b="1" u="sng" dirty="0">
                <a:latin typeface="Century Gothic" panose="020B0502020202020204" pitchFamily="34" charset="0"/>
              </a:rPr>
              <a:t>het geen punt vinden</a:t>
            </a:r>
          </a:p>
        </p:txBody>
      </p:sp>
      <p:pic>
        <p:nvPicPr>
          <p:cNvPr id="4" name="Afbeelding 3" descr="Afbeelding met persoon, dragen, hoed, arm&#10;&#10;Automatisch gegenereerde beschrijving">
            <a:extLst>
              <a:ext uri="{FF2B5EF4-FFF2-40B4-BE49-F238E27FC236}">
                <a16:creationId xmlns:a16="http://schemas.microsoft.com/office/drawing/2014/main" id="{A94B1D18-EDEA-40C5-9C82-499609FD46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59632" y="1268760"/>
            <a:ext cx="5038617" cy="5416815"/>
          </a:xfrm>
          <a:prstGeom prst="rect">
            <a:avLst/>
          </a:prstGeom>
        </p:spPr>
      </p:pic>
      <p:pic>
        <p:nvPicPr>
          <p:cNvPr id="7" name="Afbeelding 6">
            <a:extLst>
              <a:ext uri="{FF2B5EF4-FFF2-40B4-BE49-F238E27FC236}">
                <a16:creationId xmlns:a16="http://schemas.microsoft.com/office/drawing/2014/main" id="{EF34B6DF-EBCC-4679-A425-00CB8E4DFE4E}"/>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691680" y="2780928"/>
            <a:ext cx="1383678" cy="1755503"/>
          </a:xfrm>
          <a:prstGeom prst="rect">
            <a:avLst/>
          </a:prstGeom>
        </p:spPr>
      </p:pic>
    </p:spTree>
    <p:extLst>
      <p:ext uri="{BB962C8B-B14F-4D97-AF65-F5344CB8AC3E}">
        <p14:creationId xmlns:p14="http://schemas.microsoft.com/office/powerpoint/2010/main" val="24376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alsnog</a:t>
            </a:r>
          </a:p>
        </p:txBody>
      </p:sp>
      <p:pic>
        <p:nvPicPr>
          <p:cNvPr id="3" name="Afbeelding 2" descr="Afbeelding met silhouet, donker&#10;&#10;Automatisch gegenereerde beschrijving">
            <a:extLst>
              <a:ext uri="{FF2B5EF4-FFF2-40B4-BE49-F238E27FC236}">
                <a16:creationId xmlns:a16="http://schemas.microsoft.com/office/drawing/2014/main" id="{3590D5C5-35EB-4F36-871B-7EF50C2655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432" y="1254753"/>
            <a:ext cx="8253135" cy="5504840"/>
          </a:xfrm>
          <a:prstGeom prst="rect">
            <a:avLst/>
          </a:prstGeom>
        </p:spPr>
      </p:pic>
    </p:spTree>
    <p:extLst>
      <p:ext uri="{BB962C8B-B14F-4D97-AF65-F5344CB8AC3E}">
        <p14:creationId xmlns:p14="http://schemas.microsoft.com/office/powerpoint/2010/main" val="164712190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2364</TotalTime>
  <Words>1012</Words>
  <Application>Microsoft Office PowerPoint</Application>
  <PresentationFormat>Diavoorstelling (4:3)</PresentationFormat>
  <Paragraphs>213</Paragraphs>
  <Slides>23</Slides>
  <Notes>17</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23</vt:i4>
      </vt:variant>
    </vt:vector>
  </HeadingPairs>
  <TitlesOfParts>
    <vt:vector size="30" baseType="lpstr">
      <vt:lpstr>Arial</vt:lpstr>
      <vt:lpstr>Calibri</vt:lpstr>
      <vt:lpstr>Century Gothic</vt:lpstr>
      <vt:lpstr>Segoe UI Light</vt:lpstr>
      <vt:lpstr>Verdana</vt:lpstr>
      <vt:lpstr>Kantoorthema</vt:lpstr>
      <vt:lpstr>Bitmapafbeelding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506</cp:revision>
  <dcterms:created xsi:type="dcterms:W3CDTF">2021-06-08T06:13:59Z</dcterms:created>
  <dcterms:modified xsi:type="dcterms:W3CDTF">2021-11-09T10:47:07Z</dcterms:modified>
</cp:coreProperties>
</file>