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354" r:id="rId4"/>
    <p:sldId id="1459" r:id="rId5"/>
    <p:sldId id="1460" r:id="rId6"/>
    <p:sldId id="1461" r:id="rId7"/>
    <p:sldId id="1462" r:id="rId8"/>
    <p:sldId id="1463" r:id="rId9"/>
    <p:sldId id="1485" r:id="rId10"/>
    <p:sldId id="1465" r:id="rId11"/>
    <p:sldId id="1466" r:id="rId12"/>
    <p:sldId id="1467" r:id="rId13"/>
    <p:sldId id="934" r:id="rId14"/>
    <p:sldId id="259" r:id="rId15"/>
    <p:sldId id="1490" r:id="rId16"/>
    <p:sldId id="1470" r:id="rId17"/>
    <p:sldId id="1486" r:id="rId18"/>
    <p:sldId id="1487" r:id="rId19"/>
    <p:sldId id="1488" r:id="rId20"/>
    <p:sldId id="1489" r:id="rId21"/>
    <p:sldId id="265" r:id="rId22"/>
    <p:sldId id="1484" r:id="rId23"/>
    <p:sldId id="1491"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354"/>
            <p14:sldId id="1459"/>
            <p14:sldId id="1460"/>
            <p14:sldId id="1461"/>
            <p14:sldId id="1462"/>
            <p14:sldId id="1463"/>
            <p14:sldId id="1485"/>
            <p14:sldId id="1465"/>
            <p14:sldId id="1466"/>
            <p14:sldId id="1467"/>
            <p14:sldId id="934"/>
            <p14:sldId id="259"/>
            <p14:sldId id="1490"/>
            <p14:sldId id="1470"/>
            <p14:sldId id="1486"/>
            <p14:sldId id="1487"/>
            <p14:sldId id="1488"/>
            <p14:sldId id="1489"/>
            <p14:sldId id="265"/>
            <p14:sldId id="1484"/>
            <p14:sldId id="1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76277" autoAdjust="0"/>
  </p:normalViewPr>
  <p:slideViewPr>
    <p:cSldViewPr>
      <p:cViewPr varScale="1">
        <p:scale>
          <a:sx n="65" d="100"/>
          <a:sy n="65" d="100"/>
        </p:scale>
        <p:origin x="1656"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F5810BC2-36AC-41DA-8270-929DAC6CB440}"/>
    <pc:docChg chg="custSel modSld">
      <pc:chgData name="Routledge, Mandy" userId="bacdedf5-8e30-494b-ad8b-f27fa30c4f8d" providerId="ADAL" clId="{F5810BC2-36AC-41DA-8270-929DAC6CB440}" dt="2021-04-26T08:44:19.371" v="26" actId="478"/>
      <pc:docMkLst>
        <pc:docMk/>
      </pc:docMkLst>
      <pc:sldChg chg="modSp">
        <pc:chgData name="Routledge, Mandy" userId="bacdedf5-8e30-494b-ad8b-f27fa30c4f8d" providerId="ADAL" clId="{F5810BC2-36AC-41DA-8270-929DAC6CB440}" dt="2021-04-26T08:43:50.295" v="8" actId="20577"/>
        <pc:sldMkLst>
          <pc:docMk/>
          <pc:sldMk cId="323006580" sldId="548"/>
        </pc:sldMkLst>
        <pc:spChg chg="mod">
          <ac:chgData name="Routledge, Mandy" userId="bacdedf5-8e30-494b-ad8b-f27fa30c4f8d" providerId="ADAL" clId="{F5810BC2-36AC-41DA-8270-929DAC6CB440}" dt="2021-04-26T08:43:50.295" v="8" actId="20577"/>
          <ac:spMkLst>
            <pc:docMk/>
            <pc:sldMk cId="323006580" sldId="548"/>
            <ac:spMk id="3" creationId="{00000000-0000-0000-0000-000000000000}"/>
          </ac:spMkLst>
        </pc:spChg>
      </pc:sldChg>
      <pc:sldChg chg="delSp">
        <pc:chgData name="Routledge, Mandy" userId="bacdedf5-8e30-494b-ad8b-f27fa30c4f8d" providerId="ADAL" clId="{F5810BC2-36AC-41DA-8270-929DAC6CB440}" dt="2021-04-26T08:43:56.450" v="10" actId="478"/>
        <pc:sldMkLst>
          <pc:docMk/>
          <pc:sldMk cId="3682494385" sldId="1226"/>
        </pc:sldMkLst>
        <pc:picChg chg="del">
          <ac:chgData name="Routledge, Mandy" userId="bacdedf5-8e30-494b-ad8b-f27fa30c4f8d" providerId="ADAL" clId="{F5810BC2-36AC-41DA-8270-929DAC6CB440}" dt="2021-04-26T08:43:56.450" v="10" actId="478"/>
          <ac:picMkLst>
            <pc:docMk/>
            <pc:sldMk cId="3682494385" sldId="1226"/>
            <ac:picMk id="3" creationId="{94D7AAAE-B716-4282-8411-8CC1BAB54545}"/>
          </ac:picMkLst>
        </pc:picChg>
      </pc:sldChg>
      <pc:sldChg chg="delSp">
        <pc:chgData name="Routledge, Mandy" userId="bacdedf5-8e30-494b-ad8b-f27fa30c4f8d" providerId="ADAL" clId="{F5810BC2-36AC-41DA-8270-929DAC6CB440}" dt="2021-04-26T08:44:02.737" v="12" actId="478"/>
        <pc:sldMkLst>
          <pc:docMk/>
          <pc:sldMk cId="3912772678" sldId="1238"/>
        </pc:sldMkLst>
        <pc:picChg chg="del">
          <ac:chgData name="Routledge, Mandy" userId="bacdedf5-8e30-494b-ad8b-f27fa30c4f8d" providerId="ADAL" clId="{F5810BC2-36AC-41DA-8270-929DAC6CB440}" dt="2021-04-26T08:44:02.737" v="12" actId="478"/>
          <ac:picMkLst>
            <pc:docMk/>
            <pc:sldMk cId="3912772678" sldId="1238"/>
            <ac:picMk id="3" creationId="{CA468EE0-BC3A-4B82-B7B5-58D2826FC0AF}"/>
          </ac:picMkLst>
        </pc:picChg>
      </pc:sldChg>
      <pc:sldChg chg="delSp">
        <pc:chgData name="Routledge, Mandy" userId="bacdedf5-8e30-494b-ad8b-f27fa30c4f8d" providerId="ADAL" clId="{F5810BC2-36AC-41DA-8270-929DAC6CB440}" dt="2021-04-26T08:43:55.020" v="9" actId="478"/>
        <pc:sldMkLst>
          <pc:docMk/>
          <pc:sldMk cId="3870861101" sldId="1241"/>
        </pc:sldMkLst>
        <pc:picChg chg="del">
          <ac:chgData name="Routledge, Mandy" userId="bacdedf5-8e30-494b-ad8b-f27fa30c4f8d" providerId="ADAL" clId="{F5810BC2-36AC-41DA-8270-929DAC6CB440}" dt="2021-04-26T08:43:55.020" v="9" actId="478"/>
          <ac:picMkLst>
            <pc:docMk/>
            <pc:sldMk cId="3870861101" sldId="1241"/>
            <ac:picMk id="3" creationId="{0C8E8A5E-3CB1-4BDA-98D0-B153ADE8509D}"/>
          </ac:picMkLst>
        </pc:picChg>
      </pc:sldChg>
      <pc:sldChg chg="delSp">
        <pc:chgData name="Routledge, Mandy" userId="bacdedf5-8e30-494b-ad8b-f27fa30c4f8d" providerId="ADAL" clId="{F5810BC2-36AC-41DA-8270-929DAC6CB440}" dt="2021-04-26T08:44:17.706" v="25" actId="478"/>
        <pc:sldMkLst>
          <pc:docMk/>
          <pc:sldMk cId="451292063" sldId="1243"/>
        </pc:sldMkLst>
        <pc:picChg chg="del">
          <ac:chgData name="Routledge, Mandy" userId="bacdedf5-8e30-494b-ad8b-f27fa30c4f8d" providerId="ADAL" clId="{F5810BC2-36AC-41DA-8270-929DAC6CB440}" dt="2021-04-26T08:44:17.069" v="24" actId="478"/>
          <ac:picMkLst>
            <pc:docMk/>
            <pc:sldMk cId="451292063" sldId="1243"/>
            <ac:picMk id="3" creationId="{3373C0A1-FAE1-4534-8AFC-167123BFC125}"/>
          </ac:picMkLst>
        </pc:picChg>
        <pc:picChg chg="del">
          <ac:chgData name="Routledge, Mandy" userId="bacdedf5-8e30-494b-ad8b-f27fa30c4f8d" providerId="ADAL" clId="{F5810BC2-36AC-41DA-8270-929DAC6CB440}" dt="2021-04-26T08:44:17.706" v="25" actId="478"/>
          <ac:picMkLst>
            <pc:docMk/>
            <pc:sldMk cId="451292063" sldId="1243"/>
            <ac:picMk id="5" creationId="{3D4659A0-68AE-4787-BB81-BD177B91A9E7}"/>
          </ac:picMkLst>
        </pc:picChg>
      </pc:sldChg>
      <pc:sldChg chg="delSp">
        <pc:chgData name="Routledge, Mandy" userId="bacdedf5-8e30-494b-ad8b-f27fa30c4f8d" providerId="ADAL" clId="{F5810BC2-36AC-41DA-8270-929DAC6CB440}" dt="2021-04-26T08:44:10.246" v="17" actId="478"/>
        <pc:sldMkLst>
          <pc:docMk/>
          <pc:sldMk cId="1987543844" sldId="1244"/>
        </pc:sldMkLst>
        <pc:spChg chg="del">
          <ac:chgData name="Routledge, Mandy" userId="bacdedf5-8e30-494b-ad8b-f27fa30c4f8d" providerId="ADAL" clId="{F5810BC2-36AC-41DA-8270-929DAC6CB440}" dt="2021-04-26T08:44:10.246" v="17" actId="478"/>
          <ac:spMkLst>
            <pc:docMk/>
            <pc:sldMk cId="1987543844" sldId="1244"/>
            <ac:spMk id="2" creationId="{0C57C674-B52C-4021-8891-97CA92D40A54}"/>
          </ac:spMkLst>
        </pc:spChg>
        <pc:picChg chg="del">
          <ac:chgData name="Routledge, Mandy" userId="bacdedf5-8e30-494b-ad8b-f27fa30c4f8d" providerId="ADAL" clId="{F5810BC2-36AC-41DA-8270-929DAC6CB440}" dt="2021-04-26T08:44:08.774" v="15" actId="478"/>
          <ac:picMkLst>
            <pc:docMk/>
            <pc:sldMk cId="1987543844" sldId="1244"/>
            <ac:picMk id="3" creationId="{B28C1862-68DF-4258-8BDE-9BB880EFA4A4}"/>
          </ac:picMkLst>
        </pc:picChg>
        <pc:picChg chg="del">
          <ac:chgData name="Routledge, Mandy" userId="bacdedf5-8e30-494b-ad8b-f27fa30c4f8d" providerId="ADAL" clId="{F5810BC2-36AC-41DA-8270-929DAC6CB440}" dt="2021-04-26T08:44:09.432" v="16" actId="478"/>
          <ac:picMkLst>
            <pc:docMk/>
            <pc:sldMk cId="1987543844" sldId="1244"/>
            <ac:picMk id="5" creationId="{B495D8E2-95B6-44DF-BCE0-23AA0A71B665}"/>
          </ac:picMkLst>
        </pc:picChg>
      </pc:sldChg>
      <pc:sldChg chg="delSp">
        <pc:chgData name="Routledge, Mandy" userId="bacdedf5-8e30-494b-ad8b-f27fa30c4f8d" providerId="ADAL" clId="{F5810BC2-36AC-41DA-8270-929DAC6CB440}" dt="2021-04-26T08:44:06.633" v="14" actId="478"/>
        <pc:sldMkLst>
          <pc:docMk/>
          <pc:sldMk cId="4251169961" sldId="1245"/>
        </pc:sldMkLst>
        <pc:picChg chg="del">
          <ac:chgData name="Routledge, Mandy" userId="bacdedf5-8e30-494b-ad8b-f27fa30c4f8d" providerId="ADAL" clId="{F5810BC2-36AC-41DA-8270-929DAC6CB440}" dt="2021-04-26T08:44:06.633" v="14" actId="478"/>
          <ac:picMkLst>
            <pc:docMk/>
            <pc:sldMk cId="4251169961" sldId="1245"/>
            <ac:picMk id="3" creationId="{1E905007-620B-4DE2-9037-9094F021E14C}"/>
          </ac:picMkLst>
        </pc:picChg>
      </pc:sldChg>
      <pc:sldChg chg="delSp">
        <pc:chgData name="Routledge, Mandy" userId="bacdedf5-8e30-494b-ad8b-f27fa30c4f8d" providerId="ADAL" clId="{F5810BC2-36AC-41DA-8270-929DAC6CB440}" dt="2021-04-26T08:44:15.523" v="23" actId="478"/>
        <pc:sldMkLst>
          <pc:docMk/>
          <pc:sldMk cId="1319180066" sldId="1265"/>
        </pc:sldMkLst>
        <pc:picChg chg="del">
          <ac:chgData name="Routledge, Mandy" userId="bacdedf5-8e30-494b-ad8b-f27fa30c4f8d" providerId="ADAL" clId="{F5810BC2-36AC-41DA-8270-929DAC6CB440}" dt="2021-04-26T08:44:11.916" v="18" actId="478"/>
          <ac:picMkLst>
            <pc:docMk/>
            <pc:sldMk cId="1319180066" sldId="1265"/>
            <ac:picMk id="3" creationId="{D1238C3E-B7E1-4AAE-8674-CDC3349B05AB}"/>
          </ac:picMkLst>
        </pc:picChg>
        <pc:picChg chg="del">
          <ac:chgData name="Routledge, Mandy" userId="bacdedf5-8e30-494b-ad8b-f27fa30c4f8d" providerId="ADAL" clId="{F5810BC2-36AC-41DA-8270-929DAC6CB440}" dt="2021-04-26T08:44:14.086" v="21" actId="478"/>
          <ac:picMkLst>
            <pc:docMk/>
            <pc:sldMk cId="1319180066" sldId="1265"/>
            <ac:picMk id="5" creationId="{98E5D27A-57E1-493E-B3CF-8D338318DE83}"/>
          </ac:picMkLst>
        </pc:picChg>
        <pc:picChg chg="del">
          <ac:chgData name="Routledge, Mandy" userId="bacdedf5-8e30-494b-ad8b-f27fa30c4f8d" providerId="ADAL" clId="{F5810BC2-36AC-41DA-8270-929DAC6CB440}" dt="2021-04-26T08:44:15.523" v="23" actId="478"/>
          <ac:picMkLst>
            <pc:docMk/>
            <pc:sldMk cId="1319180066" sldId="1265"/>
            <ac:picMk id="8" creationId="{4C8BECCC-7659-4478-BADF-431D7DB1A65A}"/>
          </ac:picMkLst>
        </pc:picChg>
        <pc:picChg chg="del">
          <ac:chgData name="Routledge, Mandy" userId="bacdedf5-8e30-494b-ad8b-f27fa30c4f8d" providerId="ADAL" clId="{F5810BC2-36AC-41DA-8270-929DAC6CB440}" dt="2021-04-26T08:44:12.839" v="19" actId="478"/>
          <ac:picMkLst>
            <pc:docMk/>
            <pc:sldMk cId="1319180066" sldId="1265"/>
            <ac:picMk id="10" creationId="{8937985A-84B0-4298-9D75-D1A5B7B420F4}"/>
          </ac:picMkLst>
        </pc:picChg>
        <pc:picChg chg="del">
          <ac:chgData name="Routledge, Mandy" userId="bacdedf5-8e30-494b-ad8b-f27fa30c4f8d" providerId="ADAL" clId="{F5810BC2-36AC-41DA-8270-929DAC6CB440}" dt="2021-04-26T08:44:14.662" v="22" actId="478"/>
          <ac:picMkLst>
            <pc:docMk/>
            <pc:sldMk cId="1319180066" sldId="1265"/>
            <ac:picMk id="11" creationId="{8E5F773B-E820-4C39-8FAD-FD9D47974316}"/>
          </ac:picMkLst>
        </pc:picChg>
        <pc:picChg chg="del">
          <ac:chgData name="Routledge, Mandy" userId="bacdedf5-8e30-494b-ad8b-f27fa30c4f8d" providerId="ADAL" clId="{F5810BC2-36AC-41DA-8270-929DAC6CB440}" dt="2021-04-26T08:44:13.416" v="20" actId="478"/>
          <ac:picMkLst>
            <pc:docMk/>
            <pc:sldMk cId="1319180066" sldId="1265"/>
            <ac:picMk id="13" creationId="{A94AA4F7-14C2-4F9E-A5E8-BDC2129673D5}"/>
          </ac:picMkLst>
        </pc:picChg>
      </pc:sldChg>
      <pc:sldChg chg="delSp">
        <pc:chgData name="Routledge, Mandy" userId="bacdedf5-8e30-494b-ad8b-f27fa30c4f8d" providerId="ADAL" clId="{F5810BC2-36AC-41DA-8270-929DAC6CB440}" dt="2021-04-26T08:44:04.694" v="13" actId="478"/>
        <pc:sldMkLst>
          <pc:docMk/>
          <pc:sldMk cId="879271283" sldId="1291"/>
        </pc:sldMkLst>
        <pc:cxnChg chg="del">
          <ac:chgData name="Routledge, Mandy" userId="bacdedf5-8e30-494b-ad8b-f27fa30c4f8d" providerId="ADAL" clId="{F5810BC2-36AC-41DA-8270-929DAC6CB440}" dt="2021-04-26T08:44:04.694" v="13" actId="478"/>
          <ac:cxnSpMkLst>
            <pc:docMk/>
            <pc:sldMk cId="879271283" sldId="1291"/>
            <ac:cxnSpMk id="3" creationId="{D1F2E57C-A985-44CF-A819-04E3693DD07F}"/>
          </ac:cxnSpMkLst>
        </pc:cxnChg>
      </pc:sldChg>
      <pc:sldChg chg="modSp modNotesTx">
        <pc:chgData name="Routledge, Mandy" userId="bacdedf5-8e30-494b-ad8b-f27fa30c4f8d" providerId="ADAL" clId="{F5810BC2-36AC-41DA-8270-929DAC6CB440}" dt="2021-04-26T08:43:43.170" v="5" actId="6549"/>
        <pc:sldMkLst>
          <pc:docMk/>
          <pc:sldMk cId="4030366393" sldId="1341"/>
        </pc:sldMkLst>
        <pc:spChg chg="mod">
          <ac:chgData name="Routledge, Mandy" userId="bacdedf5-8e30-494b-ad8b-f27fa30c4f8d" providerId="ADAL" clId="{F5810BC2-36AC-41DA-8270-929DAC6CB440}" dt="2021-04-26T08:43:38.496" v="4" actId="5793"/>
          <ac:spMkLst>
            <pc:docMk/>
            <pc:sldMk cId="4030366393" sldId="1341"/>
            <ac:spMk id="3" creationId="{00000000-0000-0000-0000-000000000000}"/>
          </ac:spMkLst>
        </pc:spChg>
      </pc:sldChg>
      <pc:sldChg chg="delSp">
        <pc:chgData name="Routledge, Mandy" userId="bacdedf5-8e30-494b-ad8b-f27fa30c4f8d" providerId="ADAL" clId="{F5810BC2-36AC-41DA-8270-929DAC6CB440}" dt="2021-04-26T08:44:00.704" v="11" actId="478"/>
        <pc:sldMkLst>
          <pc:docMk/>
          <pc:sldMk cId="3572318604" sldId="1354"/>
        </pc:sldMkLst>
        <pc:picChg chg="del">
          <ac:chgData name="Routledge, Mandy" userId="bacdedf5-8e30-494b-ad8b-f27fa30c4f8d" providerId="ADAL" clId="{F5810BC2-36AC-41DA-8270-929DAC6CB440}" dt="2021-04-26T08:44:00.704" v="11" actId="478"/>
          <ac:picMkLst>
            <pc:docMk/>
            <pc:sldMk cId="3572318604" sldId="1354"/>
            <ac:picMk id="3" creationId="{61D747DD-A72D-4B22-9317-3A9140858EB0}"/>
          </ac:picMkLst>
        </pc:picChg>
      </pc:sldChg>
      <pc:sldChg chg="delSp">
        <pc:chgData name="Routledge, Mandy" userId="bacdedf5-8e30-494b-ad8b-f27fa30c4f8d" providerId="ADAL" clId="{F5810BC2-36AC-41DA-8270-929DAC6CB440}" dt="2021-04-26T08:44:19.371" v="26" actId="478"/>
        <pc:sldMkLst>
          <pc:docMk/>
          <pc:sldMk cId="527026605" sldId="1355"/>
        </pc:sldMkLst>
        <pc:picChg chg="del">
          <ac:chgData name="Routledge, Mandy" userId="bacdedf5-8e30-494b-ad8b-f27fa30c4f8d" providerId="ADAL" clId="{F5810BC2-36AC-41DA-8270-929DAC6CB440}" dt="2021-04-26T08:44:19.371" v="26" actId="478"/>
          <ac:picMkLst>
            <pc:docMk/>
            <pc:sldMk cId="527026605" sldId="1355"/>
            <ac:picMk id="3" creationId="{1A05B487-F24F-46C6-A9EA-8E90CEE7AA6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12-10-2021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12-10-2021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0" fontAlgn="t" latinLnBrk="0" hangingPunct="0">
              <a:lnSpc>
                <a:spcPct val="100000"/>
              </a:lnSpc>
              <a:spcBef>
                <a:spcPct val="0"/>
              </a:spcBef>
              <a:spcAft>
                <a:spcPct val="0"/>
              </a:spcAft>
              <a:buClrTx/>
              <a:buSzTx/>
              <a:buFontTx/>
              <a:buNone/>
              <a:tabLst/>
            </a:pPr>
            <a:r>
              <a:rPr lang="nl-NL" altLang="nl-NL" sz="1000" b="1" dirty="0">
                <a:solidFill>
                  <a:srgbClr val="4F4F4F"/>
                </a:solidFill>
                <a:latin typeface="Verdana" panose="020B0604030504040204" pitchFamily="34" charset="0"/>
              </a:rPr>
              <a:t>d</a:t>
            </a:r>
            <a:r>
              <a:rPr kumimoji="0" lang="nl-NL" altLang="nl-NL" sz="1000" b="1" i="0" u="none" strike="noStrike" cap="none" normalizeH="0" baseline="0" dirty="0">
                <a:ln>
                  <a:noFill/>
                </a:ln>
                <a:solidFill>
                  <a:srgbClr val="4F4F4F"/>
                </a:solidFill>
                <a:effectLst/>
                <a:latin typeface="Verdana" panose="020B0604030504040204" pitchFamily="34" charset="0"/>
              </a:rPr>
              <a:t>e ode = </a:t>
            </a:r>
            <a:r>
              <a:rPr kumimoji="0" lang="nl-NL" altLang="nl-NL" sz="1000" b="0" i="0" u="none" strike="noStrike" cap="none" normalizeH="0" baseline="0" dirty="0">
                <a:ln>
                  <a:noFill/>
                </a:ln>
                <a:solidFill>
                  <a:srgbClr val="4F4F4F"/>
                </a:solidFill>
                <a:effectLst/>
                <a:latin typeface="Verdana" panose="020B0604030504040204" pitchFamily="34" charset="0"/>
              </a:rPr>
              <a:t>een manier waarop je iets of iemand eert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aanvankelijk = </a:t>
            </a:r>
            <a:r>
              <a:rPr kumimoji="0" lang="nl-NL" altLang="nl-NL" sz="1000" b="0" i="0" u="none" strike="noStrike" cap="none" normalizeH="0" baseline="0" dirty="0">
                <a:ln>
                  <a:noFill/>
                </a:ln>
                <a:solidFill>
                  <a:srgbClr val="4F4F4F"/>
                </a:solidFill>
                <a:effectLst/>
                <a:latin typeface="Verdana" panose="020B0604030504040204" pitchFamily="34" charset="0"/>
              </a:rPr>
              <a:t>in het begin, eerst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het meesterwerk = </a:t>
            </a:r>
            <a:r>
              <a:rPr kumimoji="0" lang="nl-NL" altLang="nl-NL" sz="1000" b="0" i="0" u="none" strike="noStrike" cap="none" normalizeH="0" baseline="0" dirty="0">
                <a:ln>
                  <a:noFill/>
                </a:ln>
                <a:solidFill>
                  <a:srgbClr val="4F4F4F"/>
                </a:solidFill>
                <a:effectLst/>
                <a:latin typeface="Verdana" panose="020B0604030504040204" pitchFamily="34" charset="0"/>
              </a:rPr>
              <a:t>het kunstwerk dat heel erg goed is</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zowel … als … = </a:t>
            </a:r>
            <a:r>
              <a:rPr kumimoji="0" lang="nl-NL" altLang="nl-NL" sz="1000" b="0" i="0" u="none" strike="noStrike" cap="none" normalizeH="0" baseline="0" dirty="0">
                <a:ln>
                  <a:noFill/>
                </a:ln>
                <a:solidFill>
                  <a:srgbClr val="4F4F4F"/>
                </a:solidFill>
                <a:effectLst/>
                <a:latin typeface="Verdana" panose="020B0604030504040204" pitchFamily="34" charset="0"/>
              </a:rPr>
              <a:t>niet alleen … maar ook …</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productief = </a:t>
            </a:r>
            <a:r>
              <a:rPr kumimoji="0" lang="nl-NL" altLang="nl-NL" sz="1000" b="0" i="0" u="none" strike="noStrike" cap="none" normalizeH="0" baseline="0" dirty="0">
                <a:ln>
                  <a:noFill/>
                </a:ln>
                <a:solidFill>
                  <a:srgbClr val="4F4F4F"/>
                </a:solidFill>
                <a:effectLst/>
                <a:latin typeface="Verdana" panose="020B0604030504040204" pitchFamily="34" charset="0"/>
              </a:rPr>
              <a:t>veel opleverend</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circa = </a:t>
            </a:r>
            <a:r>
              <a:rPr kumimoji="0" lang="nl-NL" altLang="nl-NL" sz="1000" b="0" i="0" u="none" strike="noStrike" cap="none" normalizeH="0" baseline="0" dirty="0">
                <a:ln>
                  <a:noFill/>
                </a:ln>
                <a:solidFill>
                  <a:srgbClr val="4F4F4F"/>
                </a:solidFill>
                <a:effectLst/>
                <a:latin typeface="Verdana" panose="020B0604030504040204" pitchFamily="34" charset="0"/>
              </a:rPr>
              <a:t>ongeveer</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beschouwen als = </a:t>
            </a:r>
            <a:r>
              <a:rPr kumimoji="0" lang="nl-NL" altLang="nl-NL" sz="1000" b="0" i="0" u="none" strike="noStrike" cap="none" normalizeH="0" baseline="0" dirty="0">
                <a:ln>
                  <a:noFill/>
                </a:ln>
                <a:solidFill>
                  <a:srgbClr val="4F4F4F"/>
                </a:solidFill>
                <a:effectLst/>
                <a:latin typeface="Verdana" panose="020B0604030504040204" pitchFamily="34" charset="0"/>
              </a:rPr>
              <a:t>vinden dat iets zo is, het op die manier zien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destijds = </a:t>
            </a:r>
            <a:r>
              <a:rPr kumimoji="0" lang="nl-NL" altLang="nl-NL" sz="1000" b="0" i="0" u="none" strike="noStrike" cap="none" normalizeH="0" baseline="0" dirty="0">
                <a:ln>
                  <a:noFill/>
                </a:ln>
                <a:solidFill>
                  <a:srgbClr val="4F4F4F"/>
                </a:solidFill>
                <a:effectLst/>
                <a:latin typeface="Verdana" panose="020B0604030504040204" pitchFamily="34" charset="0"/>
              </a:rPr>
              <a:t>toen, in die tijd</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als het ware = </a:t>
            </a:r>
            <a:r>
              <a:rPr kumimoji="0" lang="nl-NL" altLang="nl-NL" sz="1000" b="0" i="0" u="none" strike="noStrike" cap="none" normalizeH="0" baseline="0" dirty="0">
                <a:ln>
                  <a:noFill/>
                </a:ln>
                <a:solidFill>
                  <a:srgbClr val="4F4F4F"/>
                </a:solidFill>
                <a:effectLst/>
                <a:latin typeface="Verdana" panose="020B0604030504040204" pitchFamily="34" charset="0"/>
              </a:rPr>
              <a:t>om het zo te zeggen, zo</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in het teken staan van = </a:t>
            </a:r>
            <a:r>
              <a:rPr kumimoji="0" lang="nl-NL" altLang="nl-NL" sz="1000" b="0" i="0" u="none" strike="noStrike" cap="none" normalizeH="0" baseline="0" dirty="0">
                <a:ln>
                  <a:noFill/>
                </a:ln>
                <a:solidFill>
                  <a:srgbClr val="4F4F4F"/>
                </a:solidFill>
                <a:effectLst/>
                <a:latin typeface="Verdana" panose="020B0604030504040204" pitchFamily="34" charset="0"/>
              </a:rPr>
              <a:t>helemaal gaan over</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14350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82224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428163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279782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1615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2060371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265047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2213129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300730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50698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335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800" dirty="0"/>
              <a:t>Bron: Pinterest.com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vrijeschoolbeweging.nl</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0664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6510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77650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70628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12-10-2021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12-10-2021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12-10-2021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12-10-2021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12-10-2021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12-10-2021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12-10-2021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nl.wikipedia.org/wiki/De_aardappeleters" TargetMode="External"/><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5.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Het is herfst en dan zie je overal pompoenen. Pompoenen worden </a:t>
            </a:r>
            <a:r>
              <a:rPr lang="nl-NL" sz="2000" b="1" u="sng" dirty="0">
                <a:ea typeface="Times New Roman" panose="02020603050405020304" pitchFamily="18" charset="0"/>
                <a:cs typeface="Arial" panose="020B0604020202020204" pitchFamily="34" charset="0"/>
              </a:rPr>
              <a:t>beschouwd als </a:t>
            </a:r>
            <a:r>
              <a:rPr lang="nl-NL" sz="2000" dirty="0">
                <a:ea typeface="Times New Roman" panose="02020603050405020304" pitchFamily="18" charset="0"/>
                <a:cs typeface="Arial" panose="020B0604020202020204" pitchFamily="34" charset="0"/>
              </a:rPr>
              <a:t>echte herfstgroente. Men </a:t>
            </a:r>
            <a:r>
              <a:rPr lang="nl-NL" sz="2000" b="1" i="1" dirty="0">
                <a:ea typeface="Times New Roman" panose="02020603050405020304" pitchFamily="18" charset="0"/>
                <a:cs typeface="Arial" panose="020B0604020202020204" pitchFamily="34" charset="0"/>
              </a:rPr>
              <a:t>vindt dus dat</a:t>
            </a:r>
            <a:r>
              <a:rPr lang="nl-NL" sz="2000" dirty="0">
                <a:ea typeface="Times New Roman" panose="02020603050405020304" pitchFamily="18" charset="0"/>
                <a:cs typeface="Arial" panose="020B0604020202020204" pitchFamily="34" charset="0"/>
              </a:rPr>
              <a:t> het echte herfstgroente </a:t>
            </a:r>
            <a:r>
              <a:rPr lang="nl-NL" sz="2000" b="1" i="1" dirty="0">
                <a:ea typeface="Times New Roman" panose="02020603050405020304" pitchFamily="18" charset="0"/>
                <a:cs typeface="Arial" panose="020B0604020202020204" pitchFamily="34" charset="0"/>
              </a:rPr>
              <a:t>is</a:t>
            </a:r>
            <a:r>
              <a:rPr lang="nl-NL" sz="2000" dirty="0">
                <a:ea typeface="Times New Roman" panose="02020603050405020304" pitchFamily="18" charset="0"/>
                <a:cs typeface="Arial" panose="020B0604020202020204" pitchFamily="34" charset="0"/>
              </a:rPr>
              <a:t>. Je kunt pompoenen </a:t>
            </a:r>
            <a:r>
              <a:rPr lang="nl-NL" sz="2000" b="1" u="sng" dirty="0">
                <a:ea typeface="Times New Roman" panose="02020603050405020304" pitchFamily="18" charset="0"/>
                <a:cs typeface="Arial" panose="020B0604020202020204" pitchFamily="34" charset="0"/>
              </a:rPr>
              <a:t>zowel</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eten</a:t>
            </a:r>
            <a:r>
              <a:rPr lang="nl-NL" sz="2000" b="1"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als </a:t>
            </a:r>
            <a:r>
              <a:rPr lang="nl-NL" sz="2000" dirty="0">
                <a:ea typeface="Times New Roman" panose="02020603050405020304" pitchFamily="18" charset="0"/>
                <a:cs typeface="Arial" panose="020B0604020202020204" pitchFamily="34" charset="0"/>
              </a:rPr>
              <a:t>er creatieve dingen mee doen. Je kunt ze dus </a:t>
            </a:r>
            <a:r>
              <a:rPr lang="nl-NL" sz="2000" b="1" i="1" dirty="0">
                <a:ea typeface="Times New Roman" panose="02020603050405020304" pitchFamily="18" charset="0"/>
                <a:cs typeface="Arial" panose="020B0604020202020204" pitchFamily="34" charset="0"/>
              </a:rPr>
              <a:t>niet alleen </a:t>
            </a:r>
            <a:r>
              <a:rPr lang="nl-NL" sz="2000" dirty="0">
                <a:ea typeface="Times New Roman" panose="02020603050405020304" pitchFamily="18" charset="0"/>
                <a:cs typeface="Arial" panose="020B0604020202020204" pitchFamily="34" charset="0"/>
              </a:rPr>
              <a:t>eten, </a:t>
            </a:r>
            <a:r>
              <a:rPr lang="nl-NL" sz="2000" b="1" i="1" dirty="0">
                <a:ea typeface="Times New Roman" panose="02020603050405020304" pitchFamily="18" charset="0"/>
                <a:cs typeface="Arial" panose="020B0604020202020204" pitchFamily="34" charset="0"/>
              </a:rPr>
              <a:t>maar</a:t>
            </a:r>
            <a:r>
              <a:rPr lang="nl-NL" sz="2000" dirty="0">
                <a:ea typeface="Times New Roman" panose="02020603050405020304" pitchFamily="18" charset="0"/>
                <a:cs typeface="Arial" panose="020B0604020202020204" pitchFamily="34" charset="0"/>
              </a:rPr>
              <a:t> je kunt er </a:t>
            </a:r>
            <a:r>
              <a:rPr lang="nl-NL" sz="2000" b="1" i="1" dirty="0">
                <a:ea typeface="Times New Roman" panose="02020603050405020304" pitchFamily="18" charset="0"/>
                <a:cs typeface="Arial" panose="020B0604020202020204" pitchFamily="34" charset="0"/>
              </a:rPr>
              <a:t>ook</a:t>
            </a:r>
            <a:r>
              <a:rPr lang="nl-NL" sz="2000" dirty="0">
                <a:ea typeface="Times New Roman" panose="02020603050405020304" pitchFamily="18" charset="0"/>
                <a:cs typeface="Arial" panose="020B0604020202020204" pitchFamily="34" charset="0"/>
              </a:rPr>
              <a:t> leuke dingen mee doen. Je kunt ze bijvoorbeeld leegmaken en er dan een kaarsje in doen. Bij het feest van Sint Maarten, dat was de beschermheilige van de armen, zie je ook veel pompoenen. Vroeger maakten ze daar een lampion van. Dat was </a:t>
            </a:r>
            <a:r>
              <a:rPr lang="nl-NL" sz="2000" b="1" u="sng" dirty="0">
                <a:ea typeface="Times New Roman" panose="02020603050405020304" pitchFamily="18" charset="0"/>
                <a:cs typeface="Arial" panose="020B0604020202020204" pitchFamily="34" charset="0"/>
              </a:rPr>
              <a:t>destijds</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in die tijd</a:t>
            </a:r>
            <a:r>
              <a:rPr lang="nl-NL" sz="2000" dirty="0">
                <a:ea typeface="Times New Roman" panose="02020603050405020304" pitchFamily="18" charset="0"/>
                <a:cs typeface="Arial" panose="020B0604020202020204" pitchFamily="34" charset="0"/>
              </a:rPr>
              <a:t>, heel gewoon. Sommige lampionnen zijn echte </a:t>
            </a:r>
            <a:r>
              <a:rPr lang="nl-NL" sz="2000" b="1" u="sng" dirty="0">
                <a:ea typeface="Times New Roman" panose="02020603050405020304" pitchFamily="18" charset="0"/>
                <a:cs typeface="Arial" panose="020B0604020202020204" pitchFamily="34" charset="0"/>
              </a:rPr>
              <a:t>meesterwerken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kunstwerken die heel erg goed zijn</a:t>
            </a:r>
            <a:r>
              <a:rPr lang="nl-NL" sz="2000" dirty="0">
                <a:ea typeface="Times New Roman" panose="02020603050405020304" pitchFamily="18" charset="0"/>
                <a:cs typeface="Arial" panose="020B0604020202020204" pitchFamily="34" charset="0"/>
              </a:rPr>
              <a:t>. Zoals deze. Kinderen gingen dan zingend met deze mooie pompoen-lampion langs de deuren. Ze zongen dan over Sint Maarten. Eigenlijk was dat een soort </a:t>
            </a:r>
            <a:r>
              <a:rPr lang="nl-NL" sz="2000" b="1" u="sng" dirty="0">
                <a:ea typeface="Times New Roman" panose="02020603050405020304" pitchFamily="18" charset="0"/>
                <a:cs typeface="Arial" panose="020B0604020202020204" pitchFamily="34" charset="0"/>
              </a:rPr>
              <a:t>ode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een manier waarop je iets of iemand eert</a:t>
            </a:r>
            <a:r>
              <a:rPr lang="nl-NL" sz="2000" dirty="0">
                <a:ea typeface="Times New Roman" panose="02020603050405020304" pitchFamily="18" charset="0"/>
                <a:cs typeface="Arial" panose="020B0604020202020204" pitchFamily="34" charset="0"/>
              </a:rPr>
              <a:t>. Een ode aan Sint Maarten. Weet je dat er elk jaar in Nederland een wedstrijd is wie de grootste pompoen van het jaar heeft? De pompoenen worden dan gewogen. Deze wedstrijd bestaat sinds 2009. </a:t>
            </a:r>
            <a:r>
              <a:rPr lang="nl-NL" sz="2000" b="1" u="sng" dirty="0">
                <a:ea typeface="Times New Roman" panose="02020603050405020304" pitchFamily="18" charset="0"/>
                <a:cs typeface="Arial" panose="020B0604020202020204" pitchFamily="34" charset="0"/>
              </a:rPr>
              <a:t>Aanvankelijk</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in het begin</a:t>
            </a:r>
            <a:r>
              <a:rPr lang="nl-NL" sz="2000" dirty="0">
                <a:ea typeface="Times New Roman" panose="02020603050405020304" pitchFamily="18" charset="0"/>
                <a:cs typeface="Arial" panose="020B0604020202020204" pitchFamily="34" charset="0"/>
              </a:rPr>
              <a:t>, was de zwaarste pompoen 515kg. Dit jaar woog de zwaarste pompoen 887kg! Dat is </a:t>
            </a:r>
            <a:r>
              <a:rPr lang="nl-NL" sz="2000" b="1" u="sng" dirty="0">
                <a:ea typeface="Times New Roman" panose="02020603050405020304" pitchFamily="18" charset="0"/>
                <a:cs typeface="Arial" panose="020B0604020202020204" pitchFamily="34" charset="0"/>
              </a:rPr>
              <a:t>circa</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ongeveer</a:t>
            </a:r>
            <a:r>
              <a:rPr lang="nl-NL" sz="2000" dirty="0">
                <a:ea typeface="Times New Roman" panose="02020603050405020304" pitchFamily="18" charset="0"/>
                <a:cs typeface="Arial" panose="020B0604020202020204" pitchFamily="34" charset="0"/>
              </a:rPr>
              <a:t>, 350kg méér! Op 21 september was dé dag van het wegen. Die dag </a:t>
            </a:r>
            <a:r>
              <a:rPr lang="nl-NL" sz="2000" b="1" u="sng" dirty="0">
                <a:ea typeface="Times New Roman" panose="02020603050405020304" pitchFamily="18" charset="0"/>
                <a:cs typeface="Arial" panose="020B0604020202020204" pitchFamily="34" charset="0"/>
              </a:rPr>
              <a:t>stond helemaal in het teken van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wegen. Die dag </a:t>
            </a:r>
            <a:r>
              <a:rPr lang="nl-NL" sz="2000" b="1" i="1" dirty="0">
                <a:ea typeface="Times New Roman" panose="02020603050405020304" pitchFamily="18" charset="0"/>
                <a:cs typeface="Arial" panose="020B0604020202020204" pitchFamily="34" charset="0"/>
              </a:rPr>
              <a:t>ging dus helemaal over </a:t>
            </a:r>
            <a:r>
              <a:rPr lang="nl-NL" sz="2000" dirty="0">
                <a:ea typeface="Times New Roman" panose="02020603050405020304" pitchFamily="18" charset="0"/>
                <a:cs typeface="Arial" panose="020B0604020202020204" pitchFamily="34" charset="0"/>
              </a:rPr>
              <a:t>het wegen. Weet je wat ik dacht toen ik al die grote pompoenen zag? Hoeveel pompoensoep zou je daar van kunnen koken?! Eén pompoen is heel </a:t>
            </a:r>
            <a:r>
              <a:rPr lang="nl-NL" sz="2000" b="1" u="sng" dirty="0">
                <a:ea typeface="Times New Roman" panose="02020603050405020304" pitchFamily="18" charset="0"/>
                <a:cs typeface="Arial" panose="020B0604020202020204" pitchFamily="34" charset="0"/>
              </a:rPr>
              <a:t>productief</a:t>
            </a:r>
            <a:r>
              <a:rPr lang="nl-NL" sz="2000" dirty="0">
                <a:ea typeface="Times New Roman" panose="02020603050405020304" pitchFamily="18" charset="0"/>
                <a:cs typeface="Arial" panose="020B0604020202020204" pitchFamily="34" charset="0"/>
              </a:rPr>
              <a:t>; dus </a:t>
            </a:r>
            <a:r>
              <a:rPr lang="nl-NL" sz="2000" b="1" i="1" dirty="0">
                <a:ea typeface="Times New Roman" panose="02020603050405020304" pitchFamily="18" charset="0"/>
                <a:cs typeface="Arial" panose="020B0604020202020204" pitchFamily="34" charset="0"/>
              </a:rPr>
              <a:t>veel opleverend</a:t>
            </a:r>
            <a:r>
              <a:rPr lang="nl-NL" sz="2000" dirty="0">
                <a:ea typeface="Times New Roman" panose="02020603050405020304" pitchFamily="18" charset="0"/>
                <a:cs typeface="Arial" panose="020B0604020202020204" pitchFamily="34" charset="0"/>
              </a:rPr>
              <a:t>. Daar kunnen heel veel mensen van eten. Eén pompoen kan </a:t>
            </a:r>
            <a:r>
              <a:rPr lang="nl-NL" sz="2000" b="1" u="sng" dirty="0">
                <a:ea typeface="Times New Roman" panose="02020603050405020304" pitchFamily="18" charset="0"/>
                <a:cs typeface="Arial" panose="020B0604020202020204" pitchFamily="34" charset="0"/>
              </a:rPr>
              <a:t>als het ware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om het zo te zeggen</a:t>
            </a:r>
            <a:r>
              <a:rPr lang="nl-NL" sz="2000" dirty="0">
                <a:ea typeface="Times New Roman" panose="02020603050405020304" pitchFamily="18" charset="0"/>
                <a:cs typeface="Arial" panose="020B0604020202020204" pitchFamily="34" charset="0"/>
              </a:rPr>
              <a:t>, een hele school te eten geven. Lijkt je dat lekker; pompoensoep in de pauze?</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649072" cy="1138773"/>
          </a:xfrm>
          <a:prstGeom prst="rect">
            <a:avLst/>
          </a:prstGeom>
          <a:noFill/>
        </p:spPr>
        <p:txBody>
          <a:bodyPr wrap="square" rtlCol="0">
            <a:spAutoFit/>
          </a:bodyPr>
          <a:lstStyle/>
          <a:p>
            <a:r>
              <a:rPr lang="nl-NL" sz="6600" b="1" u="sng" dirty="0">
                <a:latin typeface="Century Gothic" panose="020B0502020202020204" pitchFamily="34" charset="0"/>
              </a:rPr>
              <a:t>in het teken staan van</a:t>
            </a:r>
          </a:p>
        </p:txBody>
      </p:sp>
      <p:pic>
        <p:nvPicPr>
          <p:cNvPr id="4" name="Afbeelding 3" descr="Afbeelding met fruit, pompoen, persoon&#10;&#10;Automatisch gegenereerde beschrijving">
            <a:extLst>
              <a:ext uri="{FF2B5EF4-FFF2-40B4-BE49-F238E27FC236}">
                <a16:creationId xmlns:a16="http://schemas.microsoft.com/office/drawing/2014/main" id="{A3320ED1-12A4-424F-9908-9AE4CBDD40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3140968"/>
            <a:ext cx="3782848" cy="2526943"/>
          </a:xfrm>
          <a:prstGeom prst="rect">
            <a:avLst/>
          </a:prstGeom>
        </p:spPr>
      </p:pic>
      <p:pic>
        <p:nvPicPr>
          <p:cNvPr id="7" name="Afbeelding 6" descr="Afbeelding met tekst, klok&#10;&#10;Automatisch gegenereerde beschrijving">
            <a:extLst>
              <a:ext uri="{FF2B5EF4-FFF2-40B4-BE49-F238E27FC236}">
                <a16:creationId xmlns:a16="http://schemas.microsoft.com/office/drawing/2014/main" id="{401D2A2D-8ECE-4038-B500-8681C32236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88" y="1844824"/>
            <a:ext cx="4718043" cy="4718043"/>
          </a:xfrm>
          <a:prstGeom prst="rect">
            <a:avLst/>
          </a:prstGeom>
        </p:spPr>
      </p:pic>
    </p:spTree>
    <p:extLst>
      <p:ext uri="{BB962C8B-B14F-4D97-AF65-F5344CB8AC3E}">
        <p14:creationId xmlns:p14="http://schemas.microsoft.com/office/powerpoint/2010/main" val="309835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productief</a:t>
            </a:r>
          </a:p>
        </p:txBody>
      </p:sp>
      <p:sp>
        <p:nvSpPr>
          <p:cNvPr id="7" name="Rechthoek 6">
            <a:extLst>
              <a:ext uri="{FF2B5EF4-FFF2-40B4-BE49-F238E27FC236}">
                <a16:creationId xmlns:a16="http://schemas.microsoft.com/office/drawing/2014/main" id="{CB98CEB8-26B2-4B88-A2C6-C1E6A7BEDDCB}"/>
              </a:ext>
            </a:extLst>
          </p:cNvPr>
          <p:cNvSpPr/>
          <p:nvPr/>
        </p:nvSpPr>
        <p:spPr>
          <a:xfrm>
            <a:off x="4860032" y="6506588"/>
            <a:ext cx="4140824" cy="276999"/>
          </a:xfrm>
          <a:prstGeom prst="rect">
            <a:avLst/>
          </a:prstGeom>
        </p:spPr>
        <p:txBody>
          <a:bodyPr wrap="square">
            <a:spAutoFit/>
          </a:bodyPr>
          <a:lstStyle/>
          <a:p>
            <a:r>
              <a:rPr lang="nl-NL" sz="1200" dirty="0">
                <a:solidFill>
                  <a:schemeClr val="bg1"/>
                </a:solidFill>
              </a:rPr>
              <a:t>https://aegtte.weebly.com/speelweide-play-meadow.html</a:t>
            </a:r>
          </a:p>
        </p:txBody>
      </p:sp>
      <p:sp>
        <p:nvSpPr>
          <p:cNvPr id="3" name="Rechthoek 2">
            <a:extLst>
              <a:ext uri="{FF2B5EF4-FFF2-40B4-BE49-F238E27FC236}">
                <a16:creationId xmlns:a16="http://schemas.microsoft.com/office/drawing/2014/main" id="{1ED0A967-027F-46D0-A157-E3270C1D4A0F}"/>
              </a:ext>
            </a:extLst>
          </p:cNvPr>
          <p:cNvSpPr/>
          <p:nvPr/>
        </p:nvSpPr>
        <p:spPr>
          <a:xfrm>
            <a:off x="3635896" y="6179588"/>
            <a:ext cx="4572000" cy="430887"/>
          </a:xfrm>
          <a:prstGeom prst="rect">
            <a:avLst/>
          </a:prstGeom>
        </p:spPr>
        <p:txBody>
          <a:bodyPr>
            <a:spAutoFit/>
          </a:bodyPr>
          <a:lstStyle/>
          <a:p>
            <a:r>
              <a:rPr lang="nl-NL" sz="1100" dirty="0">
                <a:solidFill>
                  <a:schemeClr val="bg1"/>
                </a:solidFill>
              </a:rPr>
              <a:t>https://indebuurt.nl/deventer/genieten-van/mysteries/deventer-mysterie-wie-bespeelt-de-klokken-van-de-lebuinustoren~10998/</a:t>
            </a:r>
          </a:p>
        </p:txBody>
      </p:sp>
      <p:grpSp>
        <p:nvGrpSpPr>
          <p:cNvPr id="37" name="Groep 36">
            <a:extLst>
              <a:ext uri="{FF2B5EF4-FFF2-40B4-BE49-F238E27FC236}">
                <a16:creationId xmlns:a16="http://schemas.microsoft.com/office/drawing/2014/main" id="{9CFE6B77-7850-4FAD-B96B-6269B6401434}"/>
              </a:ext>
            </a:extLst>
          </p:cNvPr>
          <p:cNvGrpSpPr/>
          <p:nvPr/>
        </p:nvGrpSpPr>
        <p:grpSpPr>
          <a:xfrm>
            <a:off x="1058512" y="1774662"/>
            <a:ext cx="7486563" cy="4508812"/>
            <a:chOff x="1058512" y="1774662"/>
            <a:chExt cx="7486563" cy="4508812"/>
          </a:xfrm>
        </p:grpSpPr>
        <p:sp>
          <p:nvSpPr>
            <p:cNvPr id="2" name="Rechthoek 1">
              <a:extLst>
                <a:ext uri="{FF2B5EF4-FFF2-40B4-BE49-F238E27FC236}">
                  <a16:creationId xmlns:a16="http://schemas.microsoft.com/office/drawing/2014/main" id="{A9174E22-1879-4BA5-99C8-0737B1F32BA1}"/>
                </a:ext>
              </a:extLst>
            </p:cNvPr>
            <p:cNvSpPr/>
            <p:nvPr/>
          </p:nvSpPr>
          <p:spPr>
            <a:xfrm>
              <a:off x="2915816" y="6083419"/>
              <a:ext cx="5292080" cy="200055"/>
            </a:xfrm>
            <a:prstGeom prst="rect">
              <a:avLst/>
            </a:prstGeom>
          </p:spPr>
          <p:txBody>
            <a:bodyPr wrap="square">
              <a:spAutoFit/>
            </a:bodyPr>
            <a:lstStyle/>
            <a:p>
              <a:r>
                <a:rPr lang="nl-NL" sz="700" dirty="0">
                  <a:solidFill>
                    <a:schemeClr val="bg1"/>
                  </a:solidFill>
                </a:rPr>
                <a:t>https://www.tubantia.nl/werk/hans-zandvliet-verdiende-miljoenen-aan-flippo-s-maar-raakte-alles-kwijt-aan-een-knikker~a873c7ce/</a:t>
              </a:r>
            </a:p>
          </p:txBody>
        </p:sp>
        <p:pic>
          <p:nvPicPr>
            <p:cNvPr id="9" name="Afbeelding 8" descr="Afbeelding met oranje, kop, kom, voedsel&#10;&#10;Automatisch gegenereerde beschrijving">
              <a:extLst>
                <a:ext uri="{FF2B5EF4-FFF2-40B4-BE49-F238E27FC236}">
                  <a16:creationId xmlns:a16="http://schemas.microsoft.com/office/drawing/2014/main" id="{79E69B33-7552-47BC-BE01-C0CC6A809B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6548" y="2918281"/>
              <a:ext cx="1069509" cy="1021437"/>
            </a:xfrm>
            <a:prstGeom prst="rect">
              <a:avLst/>
            </a:prstGeom>
          </p:spPr>
        </p:pic>
        <p:pic>
          <p:nvPicPr>
            <p:cNvPr id="10" name="Afbeelding 9" descr="Afbeelding met oranje, kop, kom, voedsel&#10;&#10;Automatisch gegenereerde beschrijving">
              <a:extLst>
                <a:ext uri="{FF2B5EF4-FFF2-40B4-BE49-F238E27FC236}">
                  <a16:creationId xmlns:a16="http://schemas.microsoft.com/office/drawing/2014/main" id="{70608109-AACC-4C91-B53F-6AA3B75B97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7039" y="2918280"/>
              <a:ext cx="1069509" cy="1021437"/>
            </a:xfrm>
            <a:prstGeom prst="rect">
              <a:avLst/>
            </a:prstGeom>
          </p:spPr>
        </p:pic>
        <p:pic>
          <p:nvPicPr>
            <p:cNvPr id="11" name="Afbeelding 10" descr="Afbeelding met oranje, kop, kom, voedsel&#10;&#10;Automatisch gegenereerde beschrijving">
              <a:extLst>
                <a:ext uri="{FF2B5EF4-FFF2-40B4-BE49-F238E27FC236}">
                  <a16:creationId xmlns:a16="http://schemas.microsoft.com/office/drawing/2014/main" id="{E951CF27-CE45-4434-98F2-ED7237FF5F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7530" y="2918279"/>
              <a:ext cx="1069509" cy="1021437"/>
            </a:xfrm>
            <a:prstGeom prst="rect">
              <a:avLst/>
            </a:prstGeom>
          </p:spPr>
        </p:pic>
        <p:pic>
          <p:nvPicPr>
            <p:cNvPr id="12" name="Afbeelding 11" descr="Afbeelding met oranje, kop, kom, voedsel&#10;&#10;Automatisch gegenereerde beschrijving">
              <a:extLst>
                <a:ext uri="{FF2B5EF4-FFF2-40B4-BE49-F238E27FC236}">
                  <a16:creationId xmlns:a16="http://schemas.microsoft.com/office/drawing/2014/main" id="{2996FCDC-B63D-4BA6-A7A0-3B1B243DAC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28021" y="2918279"/>
              <a:ext cx="1069509" cy="1021437"/>
            </a:xfrm>
            <a:prstGeom prst="rect">
              <a:avLst/>
            </a:prstGeom>
          </p:spPr>
        </p:pic>
        <p:pic>
          <p:nvPicPr>
            <p:cNvPr id="13" name="Afbeelding 12" descr="Afbeelding met oranje, kop, kom, voedsel&#10;&#10;Automatisch gegenereerde beschrijving">
              <a:extLst>
                <a:ext uri="{FF2B5EF4-FFF2-40B4-BE49-F238E27FC236}">
                  <a16:creationId xmlns:a16="http://schemas.microsoft.com/office/drawing/2014/main" id="{A2C50D60-DD17-47B4-BB3D-6F1A45B25E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8512" y="2918278"/>
              <a:ext cx="1069509" cy="1021437"/>
            </a:xfrm>
            <a:prstGeom prst="rect">
              <a:avLst/>
            </a:prstGeom>
          </p:spPr>
        </p:pic>
        <p:pic>
          <p:nvPicPr>
            <p:cNvPr id="14" name="Afbeelding 13" descr="Afbeelding met oranje, kop, kom, voedsel&#10;&#10;Automatisch gegenereerde beschrijving">
              <a:extLst>
                <a:ext uri="{FF2B5EF4-FFF2-40B4-BE49-F238E27FC236}">
                  <a16:creationId xmlns:a16="http://schemas.microsoft.com/office/drawing/2014/main" id="{DB7CD2F9-663A-44C3-A3AA-0C43DBF5DE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6057" y="2918278"/>
              <a:ext cx="1069509" cy="1021437"/>
            </a:xfrm>
            <a:prstGeom prst="rect">
              <a:avLst/>
            </a:prstGeom>
          </p:spPr>
        </p:pic>
        <p:pic>
          <p:nvPicPr>
            <p:cNvPr id="15" name="Afbeelding 14" descr="Afbeelding met oranje, kop, kom, voedsel&#10;&#10;Automatisch gegenereerde beschrijving">
              <a:extLst>
                <a:ext uri="{FF2B5EF4-FFF2-40B4-BE49-F238E27FC236}">
                  <a16:creationId xmlns:a16="http://schemas.microsoft.com/office/drawing/2014/main" id="{EBE11EDF-BE38-452A-944F-11FE3420C1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75566" y="2918275"/>
              <a:ext cx="1069509" cy="1021437"/>
            </a:xfrm>
            <a:prstGeom prst="rect">
              <a:avLst/>
            </a:prstGeom>
          </p:spPr>
        </p:pic>
        <p:pic>
          <p:nvPicPr>
            <p:cNvPr id="16" name="Afbeelding 15" descr="Afbeelding met oranje, kop, kom, voedsel&#10;&#10;Automatisch gegenereerde beschrijving">
              <a:extLst>
                <a:ext uri="{FF2B5EF4-FFF2-40B4-BE49-F238E27FC236}">
                  <a16:creationId xmlns:a16="http://schemas.microsoft.com/office/drawing/2014/main" id="{A83D9ADD-30B2-499D-A18E-32F715FF7B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6548" y="4038210"/>
              <a:ext cx="1069509" cy="1021437"/>
            </a:xfrm>
            <a:prstGeom prst="rect">
              <a:avLst/>
            </a:prstGeom>
          </p:spPr>
        </p:pic>
        <p:pic>
          <p:nvPicPr>
            <p:cNvPr id="17" name="Afbeelding 16" descr="Afbeelding met oranje, kop, kom, voedsel&#10;&#10;Automatisch gegenereerde beschrijving">
              <a:extLst>
                <a:ext uri="{FF2B5EF4-FFF2-40B4-BE49-F238E27FC236}">
                  <a16:creationId xmlns:a16="http://schemas.microsoft.com/office/drawing/2014/main" id="{B213984E-4617-41D9-91E6-1D3705C273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7039" y="4038209"/>
              <a:ext cx="1069509" cy="1021437"/>
            </a:xfrm>
            <a:prstGeom prst="rect">
              <a:avLst/>
            </a:prstGeom>
          </p:spPr>
        </p:pic>
        <p:pic>
          <p:nvPicPr>
            <p:cNvPr id="18" name="Afbeelding 17" descr="Afbeelding met oranje, kop, kom, voedsel&#10;&#10;Automatisch gegenereerde beschrijving">
              <a:extLst>
                <a:ext uri="{FF2B5EF4-FFF2-40B4-BE49-F238E27FC236}">
                  <a16:creationId xmlns:a16="http://schemas.microsoft.com/office/drawing/2014/main" id="{F9382274-66A1-4EB6-BF15-F972F6AFEB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7530" y="4038208"/>
              <a:ext cx="1069509" cy="1021437"/>
            </a:xfrm>
            <a:prstGeom prst="rect">
              <a:avLst/>
            </a:prstGeom>
          </p:spPr>
        </p:pic>
        <p:pic>
          <p:nvPicPr>
            <p:cNvPr id="19" name="Afbeelding 18" descr="Afbeelding met oranje, kop, kom, voedsel&#10;&#10;Automatisch gegenereerde beschrijving">
              <a:extLst>
                <a:ext uri="{FF2B5EF4-FFF2-40B4-BE49-F238E27FC236}">
                  <a16:creationId xmlns:a16="http://schemas.microsoft.com/office/drawing/2014/main" id="{6D0B83F8-B174-4943-9F0B-54EE33E9E8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28021" y="4038208"/>
              <a:ext cx="1069509" cy="1021437"/>
            </a:xfrm>
            <a:prstGeom prst="rect">
              <a:avLst/>
            </a:prstGeom>
          </p:spPr>
        </p:pic>
        <p:pic>
          <p:nvPicPr>
            <p:cNvPr id="20" name="Afbeelding 19" descr="Afbeelding met oranje, kop, kom, voedsel&#10;&#10;Automatisch gegenereerde beschrijving">
              <a:extLst>
                <a:ext uri="{FF2B5EF4-FFF2-40B4-BE49-F238E27FC236}">
                  <a16:creationId xmlns:a16="http://schemas.microsoft.com/office/drawing/2014/main" id="{41526182-6885-460D-937D-F979AAFF16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8512" y="4038207"/>
              <a:ext cx="1069509" cy="1021437"/>
            </a:xfrm>
            <a:prstGeom prst="rect">
              <a:avLst/>
            </a:prstGeom>
          </p:spPr>
        </p:pic>
        <p:pic>
          <p:nvPicPr>
            <p:cNvPr id="21" name="Afbeelding 20" descr="Afbeelding met oranje, kop, kom, voedsel&#10;&#10;Automatisch gegenereerde beschrijving">
              <a:extLst>
                <a:ext uri="{FF2B5EF4-FFF2-40B4-BE49-F238E27FC236}">
                  <a16:creationId xmlns:a16="http://schemas.microsoft.com/office/drawing/2014/main" id="{8A0F013E-3369-4AF8-B8F2-E1085069A0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6057" y="4038207"/>
              <a:ext cx="1069509" cy="1021437"/>
            </a:xfrm>
            <a:prstGeom prst="rect">
              <a:avLst/>
            </a:prstGeom>
          </p:spPr>
        </p:pic>
        <p:pic>
          <p:nvPicPr>
            <p:cNvPr id="22" name="Afbeelding 21" descr="Afbeelding met oranje, kop, kom, voedsel&#10;&#10;Automatisch gegenereerde beschrijving">
              <a:extLst>
                <a:ext uri="{FF2B5EF4-FFF2-40B4-BE49-F238E27FC236}">
                  <a16:creationId xmlns:a16="http://schemas.microsoft.com/office/drawing/2014/main" id="{6449B1DF-C524-473E-9910-AC242500D5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75566" y="4038204"/>
              <a:ext cx="1069509" cy="1021437"/>
            </a:xfrm>
            <a:prstGeom prst="rect">
              <a:avLst/>
            </a:prstGeom>
          </p:spPr>
        </p:pic>
        <p:pic>
          <p:nvPicPr>
            <p:cNvPr id="23" name="Afbeelding 22" descr="Afbeelding met oranje, kop, kom, voedsel&#10;&#10;Automatisch gegenereerde beschrijving">
              <a:extLst>
                <a:ext uri="{FF2B5EF4-FFF2-40B4-BE49-F238E27FC236}">
                  <a16:creationId xmlns:a16="http://schemas.microsoft.com/office/drawing/2014/main" id="{69992A68-EF98-48F5-89BB-FBB44DD873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6548" y="5164875"/>
              <a:ext cx="1069509" cy="1021437"/>
            </a:xfrm>
            <a:prstGeom prst="rect">
              <a:avLst/>
            </a:prstGeom>
          </p:spPr>
        </p:pic>
        <p:pic>
          <p:nvPicPr>
            <p:cNvPr id="24" name="Afbeelding 23" descr="Afbeelding met oranje, kop, kom, voedsel&#10;&#10;Automatisch gegenereerde beschrijving">
              <a:extLst>
                <a:ext uri="{FF2B5EF4-FFF2-40B4-BE49-F238E27FC236}">
                  <a16:creationId xmlns:a16="http://schemas.microsoft.com/office/drawing/2014/main" id="{D2B6E6F6-BEB2-4B5F-8149-2C7AEC6A2E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7039" y="5164874"/>
              <a:ext cx="1069509" cy="1021437"/>
            </a:xfrm>
            <a:prstGeom prst="rect">
              <a:avLst/>
            </a:prstGeom>
          </p:spPr>
        </p:pic>
        <p:pic>
          <p:nvPicPr>
            <p:cNvPr id="25" name="Afbeelding 24" descr="Afbeelding met oranje, kop, kom, voedsel&#10;&#10;Automatisch gegenereerde beschrijving">
              <a:extLst>
                <a:ext uri="{FF2B5EF4-FFF2-40B4-BE49-F238E27FC236}">
                  <a16:creationId xmlns:a16="http://schemas.microsoft.com/office/drawing/2014/main" id="{5EA46B08-E23C-4DD5-A0F0-3A54BC8835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7530" y="5164873"/>
              <a:ext cx="1069509" cy="1021437"/>
            </a:xfrm>
            <a:prstGeom prst="rect">
              <a:avLst/>
            </a:prstGeom>
          </p:spPr>
        </p:pic>
        <p:pic>
          <p:nvPicPr>
            <p:cNvPr id="26" name="Afbeelding 25" descr="Afbeelding met oranje, kop, kom, voedsel&#10;&#10;Automatisch gegenereerde beschrijving">
              <a:extLst>
                <a:ext uri="{FF2B5EF4-FFF2-40B4-BE49-F238E27FC236}">
                  <a16:creationId xmlns:a16="http://schemas.microsoft.com/office/drawing/2014/main" id="{32A5C5E4-3518-4DDF-A928-4DCC3EE211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28021" y="5164873"/>
              <a:ext cx="1069509" cy="1021437"/>
            </a:xfrm>
            <a:prstGeom prst="rect">
              <a:avLst/>
            </a:prstGeom>
          </p:spPr>
        </p:pic>
        <p:pic>
          <p:nvPicPr>
            <p:cNvPr id="27" name="Afbeelding 26" descr="Afbeelding met oranje, kop, kom, voedsel&#10;&#10;Automatisch gegenereerde beschrijving">
              <a:extLst>
                <a:ext uri="{FF2B5EF4-FFF2-40B4-BE49-F238E27FC236}">
                  <a16:creationId xmlns:a16="http://schemas.microsoft.com/office/drawing/2014/main" id="{73EEEC1C-7678-4376-BFE6-5A16DE4A1A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8512" y="5164872"/>
              <a:ext cx="1069509" cy="1021437"/>
            </a:xfrm>
            <a:prstGeom prst="rect">
              <a:avLst/>
            </a:prstGeom>
          </p:spPr>
        </p:pic>
        <p:pic>
          <p:nvPicPr>
            <p:cNvPr id="28" name="Afbeelding 27" descr="Afbeelding met oranje, kop, kom, voedsel&#10;&#10;Automatisch gegenereerde beschrijving">
              <a:extLst>
                <a:ext uri="{FF2B5EF4-FFF2-40B4-BE49-F238E27FC236}">
                  <a16:creationId xmlns:a16="http://schemas.microsoft.com/office/drawing/2014/main" id="{CE68A536-F7AF-4496-91B0-D68A08817B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6057" y="5164872"/>
              <a:ext cx="1069509" cy="1021437"/>
            </a:xfrm>
            <a:prstGeom prst="rect">
              <a:avLst/>
            </a:prstGeom>
          </p:spPr>
        </p:pic>
        <p:pic>
          <p:nvPicPr>
            <p:cNvPr id="29" name="Afbeelding 28" descr="Afbeelding met oranje, kop, kom, voedsel&#10;&#10;Automatisch gegenereerde beschrijving">
              <a:extLst>
                <a:ext uri="{FF2B5EF4-FFF2-40B4-BE49-F238E27FC236}">
                  <a16:creationId xmlns:a16="http://schemas.microsoft.com/office/drawing/2014/main" id="{DCD32128-0BB7-412C-A88A-4E947BE450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75566" y="5164869"/>
              <a:ext cx="1069509" cy="1021437"/>
            </a:xfrm>
            <a:prstGeom prst="rect">
              <a:avLst/>
            </a:prstGeom>
          </p:spPr>
        </p:pic>
        <p:pic>
          <p:nvPicPr>
            <p:cNvPr id="30" name="Afbeelding 29" descr="Afbeelding met oranje, kop, kom, voedsel&#10;&#10;Automatisch gegenereerde beschrijving">
              <a:extLst>
                <a:ext uri="{FF2B5EF4-FFF2-40B4-BE49-F238E27FC236}">
                  <a16:creationId xmlns:a16="http://schemas.microsoft.com/office/drawing/2014/main" id="{2F93EF8E-C94D-48E4-A82E-F96B917390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6548" y="1774668"/>
              <a:ext cx="1069509" cy="1021437"/>
            </a:xfrm>
            <a:prstGeom prst="rect">
              <a:avLst/>
            </a:prstGeom>
          </p:spPr>
        </p:pic>
        <p:pic>
          <p:nvPicPr>
            <p:cNvPr id="31" name="Afbeelding 30" descr="Afbeelding met oranje, kop, kom, voedsel&#10;&#10;Automatisch gegenereerde beschrijving">
              <a:extLst>
                <a:ext uri="{FF2B5EF4-FFF2-40B4-BE49-F238E27FC236}">
                  <a16:creationId xmlns:a16="http://schemas.microsoft.com/office/drawing/2014/main" id="{217AC3F2-C1D3-4551-B039-8808AD2233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7039" y="1774667"/>
              <a:ext cx="1069509" cy="1021437"/>
            </a:xfrm>
            <a:prstGeom prst="rect">
              <a:avLst/>
            </a:prstGeom>
          </p:spPr>
        </p:pic>
        <p:pic>
          <p:nvPicPr>
            <p:cNvPr id="32" name="Afbeelding 31" descr="Afbeelding met oranje, kop, kom, voedsel&#10;&#10;Automatisch gegenereerde beschrijving">
              <a:extLst>
                <a:ext uri="{FF2B5EF4-FFF2-40B4-BE49-F238E27FC236}">
                  <a16:creationId xmlns:a16="http://schemas.microsoft.com/office/drawing/2014/main" id="{146FEB91-C0F7-40DF-9FE7-D05BFA99DD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7530" y="1774666"/>
              <a:ext cx="1069509" cy="1021437"/>
            </a:xfrm>
            <a:prstGeom prst="rect">
              <a:avLst/>
            </a:prstGeom>
          </p:spPr>
        </p:pic>
        <p:pic>
          <p:nvPicPr>
            <p:cNvPr id="33" name="Afbeelding 32" descr="Afbeelding met oranje, kop, kom, voedsel&#10;&#10;Automatisch gegenereerde beschrijving">
              <a:extLst>
                <a:ext uri="{FF2B5EF4-FFF2-40B4-BE49-F238E27FC236}">
                  <a16:creationId xmlns:a16="http://schemas.microsoft.com/office/drawing/2014/main" id="{FDB5B301-CBA1-460D-8EBD-4E9EF53498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28021" y="1774666"/>
              <a:ext cx="1069509" cy="1021437"/>
            </a:xfrm>
            <a:prstGeom prst="rect">
              <a:avLst/>
            </a:prstGeom>
          </p:spPr>
        </p:pic>
        <p:pic>
          <p:nvPicPr>
            <p:cNvPr id="34" name="Afbeelding 33" descr="Afbeelding met oranje, kop, kom, voedsel&#10;&#10;Automatisch gegenereerde beschrijving">
              <a:extLst>
                <a:ext uri="{FF2B5EF4-FFF2-40B4-BE49-F238E27FC236}">
                  <a16:creationId xmlns:a16="http://schemas.microsoft.com/office/drawing/2014/main" id="{BC7625A5-B37E-492A-BC2C-1B993190D2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8512" y="1774665"/>
              <a:ext cx="1069509" cy="1021437"/>
            </a:xfrm>
            <a:prstGeom prst="rect">
              <a:avLst/>
            </a:prstGeom>
          </p:spPr>
        </p:pic>
        <p:pic>
          <p:nvPicPr>
            <p:cNvPr id="35" name="Afbeelding 34" descr="Afbeelding met oranje, kop, kom, voedsel&#10;&#10;Automatisch gegenereerde beschrijving">
              <a:extLst>
                <a:ext uri="{FF2B5EF4-FFF2-40B4-BE49-F238E27FC236}">
                  <a16:creationId xmlns:a16="http://schemas.microsoft.com/office/drawing/2014/main" id="{0F5AE262-D1C1-4B22-A1B8-AE455F5749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6057" y="1774665"/>
              <a:ext cx="1069509" cy="1021437"/>
            </a:xfrm>
            <a:prstGeom prst="rect">
              <a:avLst/>
            </a:prstGeom>
          </p:spPr>
        </p:pic>
        <p:pic>
          <p:nvPicPr>
            <p:cNvPr id="36" name="Afbeelding 35" descr="Afbeelding met oranje, kop, kom, voedsel&#10;&#10;Automatisch gegenereerde beschrijving">
              <a:extLst>
                <a:ext uri="{FF2B5EF4-FFF2-40B4-BE49-F238E27FC236}">
                  <a16:creationId xmlns:a16="http://schemas.microsoft.com/office/drawing/2014/main" id="{70316D47-34A3-4318-9A88-97F4F8D859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75566" y="1774662"/>
              <a:ext cx="1069509" cy="1021437"/>
            </a:xfrm>
            <a:prstGeom prst="rect">
              <a:avLst/>
            </a:prstGeom>
          </p:spPr>
        </p:pic>
      </p:grpSp>
    </p:spTree>
    <p:extLst>
      <p:ext uri="{BB962C8B-B14F-4D97-AF65-F5344CB8AC3E}">
        <p14:creationId xmlns:p14="http://schemas.microsoft.com/office/powerpoint/2010/main" val="421768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als het ware</a:t>
            </a:r>
          </a:p>
        </p:txBody>
      </p:sp>
      <p:pic>
        <p:nvPicPr>
          <p:cNvPr id="4" name="Afbeelding 3" descr="Afbeelding met gras, boom, buiten, park&#10;&#10;Automatisch gegenereerde beschrijving">
            <a:extLst>
              <a:ext uri="{FF2B5EF4-FFF2-40B4-BE49-F238E27FC236}">
                <a16:creationId xmlns:a16="http://schemas.microsoft.com/office/drawing/2014/main" id="{894C89B0-6AFA-4C97-B219-3177ECC5B1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1920" y="1484784"/>
            <a:ext cx="4892396" cy="3072425"/>
          </a:xfrm>
          <a:prstGeom prst="rect">
            <a:avLst/>
          </a:prstGeom>
        </p:spPr>
      </p:pic>
      <p:grpSp>
        <p:nvGrpSpPr>
          <p:cNvPr id="7" name="Groep 6">
            <a:extLst>
              <a:ext uri="{FF2B5EF4-FFF2-40B4-BE49-F238E27FC236}">
                <a16:creationId xmlns:a16="http://schemas.microsoft.com/office/drawing/2014/main" id="{17F34B29-D935-430D-AE44-C4E5CB99DCB8}"/>
              </a:ext>
            </a:extLst>
          </p:cNvPr>
          <p:cNvGrpSpPr/>
          <p:nvPr/>
        </p:nvGrpSpPr>
        <p:grpSpPr>
          <a:xfrm>
            <a:off x="2580976" y="3807231"/>
            <a:ext cx="3945536" cy="2376215"/>
            <a:chOff x="1058512" y="1774662"/>
            <a:chExt cx="7486563" cy="4508812"/>
          </a:xfrm>
        </p:grpSpPr>
        <p:sp>
          <p:nvSpPr>
            <p:cNvPr id="8" name="Rechthoek 7">
              <a:extLst>
                <a:ext uri="{FF2B5EF4-FFF2-40B4-BE49-F238E27FC236}">
                  <a16:creationId xmlns:a16="http://schemas.microsoft.com/office/drawing/2014/main" id="{0093D6E5-9C01-4BBE-9AF4-C60A4A35BB36}"/>
                </a:ext>
              </a:extLst>
            </p:cNvPr>
            <p:cNvSpPr/>
            <p:nvPr/>
          </p:nvSpPr>
          <p:spPr>
            <a:xfrm>
              <a:off x="2915816" y="6083419"/>
              <a:ext cx="5292080" cy="200055"/>
            </a:xfrm>
            <a:prstGeom prst="rect">
              <a:avLst/>
            </a:prstGeom>
          </p:spPr>
          <p:txBody>
            <a:bodyPr wrap="square">
              <a:spAutoFit/>
            </a:bodyPr>
            <a:lstStyle/>
            <a:p>
              <a:r>
                <a:rPr lang="nl-NL" sz="700" dirty="0">
                  <a:solidFill>
                    <a:schemeClr val="bg1"/>
                  </a:solidFill>
                </a:rPr>
                <a:t>https://www.tubantia.nl/werk/hans-zandvliet-verdiende-miljoenen-aan-flippo-s-maar-raakte-alles-kwijt-aan-een-knikker~a873c7ce/</a:t>
              </a:r>
            </a:p>
          </p:txBody>
        </p:sp>
        <p:pic>
          <p:nvPicPr>
            <p:cNvPr id="9" name="Afbeelding 8" descr="Afbeelding met oranje, kop, kom, voedsel&#10;&#10;Automatisch gegenereerde beschrijving">
              <a:extLst>
                <a:ext uri="{FF2B5EF4-FFF2-40B4-BE49-F238E27FC236}">
                  <a16:creationId xmlns:a16="http://schemas.microsoft.com/office/drawing/2014/main" id="{29AF88F6-46FB-4471-A59E-B352DB648D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6548" y="2918281"/>
              <a:ext cx="1069509" cy="1021437"/>
            </a:xfrm>
            <a:prstGeom prst="rect">
              <a:avLst/>
            </a:prstGeom>
          </p:spPr>
        </p:pic>
        <p:pic>
          <p:nvPicPr>
            <p:cNvPr id="10" name="Afbeelding 9" descr="Afbeelding met oranje, kop, kom, voedsel&#10;&#10;Automatisch gegenereerde beschrijving">
              <a:extLst>
                <a:ext uri="{FF2B5EF4-FFF2-40B4-BE49-F238E27FC236}">
                  <a16:creationId xmlns:a16="http://schemas.microsoft.com/office/drawing/2014/main" id="{988D6CA6-A896-47A2-9C43-4B2578CF22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7039" y="2918280"/>
              <a:ext cx="1069509" cy="1021437"/>
            </a:xfrm>
            <a:prstGeom prst="rect">
              <a:avLst/>
            </a:prstGeom>
          </p:spPr>
        </p:pic>
        <p:pic>
          <p:nvPicPr>
            <p:cNvPr id="11" name="Afbeelding 10" descr="Afbeelding met oranje, kop, kom, voedsel&#10;&#10;Automatisch gegenereerde beschrijving">
              <a:extLst>
                <a:ext uri="{FF2B5EF4-FFF2-40B4-BE49-F238E27FC236}">
                  <a16:creationId xmlns:a16="http://schemas.microsoft.com/office/drawing/2014/main" id="{2E844357-91B8-42A1-AB06-9C64832744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97530" y="2918279"/>
              <a:ext cx="1069509" cy="1021437"/>
            </a:xfrm>
            <a:prstGeom prst="rect">
              <a:avLst/>
            </a:prstGeom>
          </p:spPr>
        </p:pic>
        <p:pic>
          <p:nvPicPr>
            <p:cNvPr id="12" name="Afbeelding 11" descr="Afbeelding met oranje, kop, kom, voedsel&#10;&#10;Automatisch gegenereerde beschrijving">
              <a:extLst>
                <a:ext uri="{FF2B5EF4-FFF2-40B4-BE49-F238E27FC236}">
                  <a16:creationId xmlns:a16="http://schemas.microsoft.com/office/drawing/2014/main" id="{A23FE35C-FADD-46B1-A957-F729E8380A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8021" y="2918279"/>
              <a:ext cx="1069509" cy="1021437"/>
            </a:xfrm>
            <a:prstGeom prst="rect">
              <a:avLst/>
            </a:prstGeom>
          </p:spPr>
        </p:pic>
        <p:pic>
          <p:nvPicPr>
            <p:cNvPr id="13" name="Afbeelding 12" descr="Afbeelding met oranje, kop, kom, voedsel&#10;&#10;Automatisch gegenereerde beschrijving">
              <a:extLst>
                <a:ext uri="{FF2B5EF4-FFF2-40B4-BE49-F238E27FC236}">
                  <a16:creationId xmlns:a16="http://schemas.microsoft.com/office/drawing/2014/main" id="{C5D06C56-AC0C-41C6-87B2-17D22A4411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8512" y="2918278"/>
              <a:ext cx="1069509" cy="1021437"/>
            </a:xfrm>
            <a:prstGeom prst="rect">
              <a:avLst/>
            </a:prstGeom>
          </p:spPr>
        </p:pic>
        <p:pic>
          <p:nvPicPr>
            <p:cNvPr id="14" name="Afbeelding 13" descr="Afbeelding met oranje, kop, kom, voedsel&#10;&#10;Automatisch gegenereerde beschrijving">
              <a:extLst>
                <a:ext uri="{FF2B5EF4-FFF2-40B4-BE49-F238E27FC236}">
                  <a16:creationId xmlns:a16="http://schemas.microsoft.com/office/drawing/2014/main" id="{84A0F2A7-AB98-4692-A599-9E5CDC6BE5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06057" y="2918278"/>
              <a:ext cx="1069509" cy="1021437"/>
            </a:xfrm>
            <a:prstGeom prst="rect">
              <a:avLst/>
            </a:prstGeom>
          </p:spPr>
        </p:pic>
        <p:pic>
          <p:nvPicPr>
            <p:cNvPr id="15" name="Afbeelding 14" descr="Afbeelding met oranje, kop, kom, voedsel&#10;&#10;Automatisch gegenereerde beschrijving">
              <a:extLst>
                <a:ext uri="{FF2B5EF4-FFF2-40B4-BE49-F238E27FC236}">
                  <a16:creationId xmlns:a16="http://schemas.microsoft.com/office/drawing/2014/main" id="{0CC5D364-DB23-4EC9-B05B-F1A064C49D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75566" y="2918275"/>
              <a:ext cx="1069509" cy="1021437"/>
            </a:xfrm>
            <a:prstGeom prst="rect">
              <a:avLst/>
            </a:prstGeom>
          </p:spPr>
        </p:pic>
        <p:pic>
          <p:nvPicPr>
            <p:cNvPr id="16" name="Afbeelding 15" descr="Afbeelding met oranje, kop, kom, voedsel&#10;&#10;Automatisch gegenereerde beschrijving">
              <a:extLst>
                <a:ext uri="{FF2B5EF4-FFF2-40B4-BE49-F238E27FC236}">
                  <a16:creationId xmlns:a16="http://schemas.microsoft.com/office/drawing/2014/main" id="{9C6BDE1C-E1A0-4DAE-82E2-A47E0D4337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6548" y="4038210"/>
              <a:ext cx="1069509" cy="1021437"/>
            </a:xfrm>
            <a:prstGeom prst="rect">
              <a:avLst/>
            </a:prstGeom>
          </p:spPr>
        </p:pic>
        <p:pic>
          <p:nvPicPr>
            <p:cNvPr id="17" name="Afbeelding 16" descr="Afbeelding met oranje, kop, kom, voedsel&#10;&#10;Automatisch gegenereerde beschrijving">
              <a:extLst>
                <a:ext uri="{FF2B5EF4-FFF2-40B4-BE49-F238E27FC236}">
                  <a16:creationId xmlns:a16="http://schemas.microsoft.com/office/drawing/2014/main" id="{21D7C32D-BC7F-4B2B-8516-1036B008E9E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7039" y="4038209"/>
              <a:ext cx="1069509" cy="1021437"/>
            </a:xfrm>
            <a:prstGeom prst="rect">
              <a:avLst/>
            </a:prstGeom>
          </p:spPr>
        </p:pic>
        <p:pic>
          <p:nvPicPr>
            <p:cNvPr id="18" name="Afbeelding 17" descr="Afbeelding met oranje, kop, kom, voedsel&#10;&#10;Automatisch gegenereerde beschrijving">
              <a:extLst>
                <a:ext uri="{FF2B5EF4-FFF2-40B4-BE49-F238E27FC236}">
                  <a16:creationId xmlns:a16="http://schemas.microsoft.com/office/drawing/2014/main" id="{54B53391-85AE-4D26-89C4-28DBA22922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97530" y="4038208"/>
              <a:ext cx="1069509" cy="1021437"/>
            </a:xfrm>
            <a:prstGeom prst="rect">
              <a:avLst/>
            </a:prstGeom>
          </p:spPr>
        </p:pic>
        <p:pic>
          <p:nvPicPr>
            <p:cNvPr id="19" name="Afbeelding 18" descr="Afbeelding met oranje, kop, kom, voedsel&#10;&#10;Automatisch gegenereerde beschrijving">
              <a:extLst>
                <a:ext uri="{FF2B5EF4-FFF2-40B4-BE49-F238E27FC236}">
                  <a16:creationId xmlns:a16="http://schemas.microsoft.com/office/drawing/2014/main" id="{58129D79-0DD3-412B-9434-0C761280E2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8021" y="4038208"/>
              <a:ext cx="1069509" cy="1021437"/>
            </a:xfrm>
            <a:prstGeom prst="rect">
              <a:avLst/>
            </a:prstGeom>
          </p:spPr>
        </p:pic>
        <p:pic>
          <p:nvPicPr>
            <p:cNvPr id="20" name="Afbeelding 19" descr="Afbeelding met oranje, kop, kom, voedsel&#10;&#10;Automatisch gegenereerde beschrijving">
              <a:extLst>
                <a:ext uri="{FF2B5EF4-FFF2-40B4-BE49-F238E27FC236}">
                  <a16:creationId xmlns:a16="http://schemas.microsoft.com/office/drawing/2014/main" id="{AA444647-E046-4D54-B27F-8C1387D997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8512" y="4038207"/>
              <a:ext cx="1069509" cy="1021437"/>
            </a:xfrm>
            <a:prstGeom prst="rect">
              <a:avLst/>
            </a:prstGeom>
          </p:spPr>
        </p:pic>
        <p:pic>
          <p:nvPicPr>
            <p:cNvPr id="21" name="Afbeelding 20" descr="Afbeelding met oranje, kop, kom, voedsel&#10;&#10;Automatisch gegenereerde beschrijving">
              <a:extLst>
                <a:ext uri="{FF2B5EF4-FFF2-40B4-BE49-F238E27FC236}">
                  <a16:creationId xmlns:a16="http://schemas.microsoft.com/office/drawing/2014/main" id="{F0832F85-B494-44AA-88A6-58D57E0A12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06057" y="4038207"/>
              <a:ext cx="1069509" cy="1021437"/>
            </a:xfrm>
            <a:prstGeom prst="rect">
              <a:avLst/>
            </a:prstGeom>
          </p:spPr>
        </p:pic>
        <p:pic>
          <p:nvPicPr>
            <p:cNvPr id="22" name="Afbeelding 21" descr="Afbeelding met oranje, kop, kom, voedsel&#10;&#10;Automatisch gegenereerde beschrijving">
              <a:extLst>
                <a:ext uri="{FF2B5EF4-FFF2-40B4-BE49-F238E27FC236}">
                  <a16:creationId xmlns:a16="http://schemas.microsoft.com/office/drawing/2014/main" id="{3750AA49-733E-4AC4-A971-1DF91B1F9D4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75566" y="4038204"/>
              <a:ext cx="1069509" cy="1021437"/>
            </a:xfrm>
            <a:prstGeom prst="rect">
              <a:avLst/>
            </a:prstGeom>
          </p:spPr>
        </p:pic>
        <p:pic>
          <p:nvPicPr>
            <p:cNvPr id="23" name="Afbeelding 22" descr="Afbeelding met oranje, kop, kom, voedsel&#10;&#10;Automatisch gegenereerde beschrijving">
              <a:extLst>
                <a:ext uri="{FF2B5EF4-FFF2-40B4-BE49-F238E27FC236}">
                  <a16:creationId xmlns:a16="http://schemas.microsoft.com/office/drawing/2014/main" id="{49610823-B147-4CB5-82F0-A014649610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6548" y="5164875"/>
              <a:ext cx="1069509" cy="1021437"/>
            </a:xfrm>
            <a:prstGeom prst="rect">
              <a:avLst/>
            </a:prstGeom>
          </p:spPr>
        </p:pic>
        <p:pic>
          <p:nvPicPr>
            <p:cNvPr id="24" name="Afbeelding 23" descr="Afbeelding met oranje, kop, kom, voedsel&#10;&#10;Automatisch gegenereerde beschrijving">
              <a:extLst>
                <a:ext uri="{FF2B5EF4-FFF2-40B4-BE49-F238E27FC236}">
                  <a16:creationId xmlns:a16="http://schemas.microsoft.com/office/drawing/2014/main" id="{AE6DFAAF-931A-4060-9904-2CAFBFCCA5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7039" y="5164874"/>
              <a:ext cx="1069509" cy="1021437"/>
            </a:xfrm>
            <a:prstGeom prst="rect">
              <a:avLst/>
            </a:prstGeom>
          </p:spPr>
        </p:pic>
        <p:pic>
          <p:nvPicPr>
            <p:cNvPr id="25" name="Afbeelding 24" descr="Afbeelding met oranje, kop, kom, voedsel&#10;&#10;Automatisch gegenereerde beschrijving">
              <a:extLst>
                <a:ext uri="{FF2B5EF4-FFF2-40B4-BE49-F238E27FC236}">
                  <a16:creationId xmlns:a16="http://schemas.microsoft.com/office/drawing/2014/main" id="{D4FE3C7E-51EE-4975-AFB2-BE5EC20336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97530" y="5164873"/>
              <a:ext cx="1069509" cy="1021437"/>
            </a:xfrm>
            <a:prstGeom prst="rect">
              <a:avLst/>
            </a:prstGeom>
          </p:spPr>
        </p:pic>
        <p:pic>
          <p:nvPicPr>
            <p:cNvPr id="26" name="Afbeelding 25" descr="Afbeelding met oranje, kop, kom, voedsel&#10;&#10;Automatisch gegenereerde beschrijving">
              <a:extLst>
                <a:ext uri="{FF2B5EF4-FFF2-40B4-BE49-F238E27FC236}">
                  <a16:creationId xmlns:a16="http://schemas.microsoft.com/office/drawing/2014/main" id="{C2F8BC25-7C51-4A14-B90C-67EE6B4827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8021" y="5164873"/>
              <a:ext cx="1069509" cy="1021437"/>
            </a:xfrm>
            <a:prstGeom prst="rect">
              <a:avLst/>
            </a:prstGeom>
          </p:spPr>
        </p:pic>
        <p:pic>
          <p:nvPicPr>
            <p:cNvPr id="27" name="Afbeelding 26" descr="Afbeelding met oranje, kop, kom, voedsel&#10;&#10;Automatisch gegenereerde beschrijving">
              <a:extLst>
                <a:ext uri="{FF2B5EF4-FFF2-40B4-BE49-F238E27FC236}">
                  <a16:creationId xmlns:a16="http://schemas.microsoft.com/office/drawing/2014/main" id="{9A646541-65E5-41B1-90E4-3E4E7A3B94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8512" y="5164872"/>
              <a:ext cx="1069509" cy="1021437"/>
            </a:xfrm>
            <a:prstGeom prst="rect">
              <a:avLst/>
            </a:prstGeom>
          </p:spPr>
        </p:pic>
        <p:pic>
          <p:nvPicPr>
            <p:cNvPr id="28" name="Afbeelding 27" descr="Afbeelding met oranje, kop, kom, voedsel&#10;&#10;Automatisch gegenereerde beschrijving">
              <a:extLst>
                <a:ext uri="{FF2B5EF4-FFF2-40B4-BE49-F238E27FC236}">
                  <a16:creationId xmlns:a16="http://schemas.microsoft.com/office/drawing/2014/main" id="{A66CF0B2-479B-4ACC-9966-8CE74D8569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06057" y="5164872"/>
              <a:ext cx="1069509" cy="1021437"/>
            </a:xfrm>
            <a:prstGeom prst="rect">
              <a:avLst/>
            </a:prstGeom>
          </p:spPr>
        </p:pic>
        <p:pic>
          <p:nvPicPr>
            <p:cNvPr id="29" name="Afbeelding 28" descr="Afbeelding met oranje, kop, kom, voedsel&#10;&#10;Automatisch gegenereerde beschrijving">
              <a:extLst>
                <a:ext uri="{FF2B5EF4-FFF2-40B4-BE49-F238E27FC236}">
                  <a16:creationId xmlns:a16="http://schemas.microsoft.com/office/drawing/2014/main" id="{EF1FCA1A-CD9C-4F67-A992-322F8A2B26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75566" y="5164869"/>
              <a:ext cx="1069509" cy="1021437"/>
            </a:xfrm>
            <a:prstGeom prst="rect">
              <a:avLst/>
            </a:prstGeom>
          </p:spPr>
        </p:pic>
        <p:pic>
          <p:nvPicPr>
            <p:cNvPr id="30" name="Afbeelding 29" descr="Afbeelding met oranje, kop, kom, voedsel&#10;&#10;Automatisch gegenereerde beschrijving">
              <a:extLst>
                <a:ext uri="{FF2B5EF4-FFF2-40B4-BE49-F238E27FC236}">
                  <a16:creationId xmlns:a16="http://schemas.microsoft.com/office/drawing/2014/main" id="{6D834807-3748-4032-BD27-8B7F24EB3F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6548" y="1774668"/>
              <a:ext cx="1069509" cy="1021437"/>
            </a:xfrm>
            <a:prstGeom prst="rect">
              <a:avLst/>
            </a:prstGeom>
          </p:spPr>
        </p:pic>
        <p:pic>
          <p:nvPicPr>
            <p:cNvPr id="31" name="Afbeelding 30" descr="Afbeelding met oranje, kop, kom, voedsel&#10;&#10;Automatisch gegenereerde beschrijving">
              <a:extLst>
                <a:ext uri="{FF2B5EF4-FFF2-40B4-BE49-F238E27FC236}">
                  <a16:creationId xmlns:a16="http://schemas.microsoft.com/office/drawing/2014/main" id="{C8525407-59A2-45F2-B301-FFBF322AC5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7039" y="1774667"/>
              <a:ext cx="1069509" cy="1021437"/>
            </a:xfrm>
            <a:prstGeom prst="rect">
              <a:avLst/>
            </a:prstGeom>
          </p:spPr>
        </p:pic>
        <p:pic>
          <p:nvPicPr>
            <p:cNvPr id="32" name="Afbeelding 31" descr="Afbeelding met oranje, kop, kom, voedsel&#10;&#10;Automatisch gegenereerde beschrijving">
              <a:extLst>
                <a:ext uri="{FF2B5EF4-FFF2-40B4-BE49-F238E27FC236}">
                  <a16:creationId xmlns:a16="http://schemas.microsoft.com/office/drawing/2014/main" id="{B8CF7711-DA22-45DB-B1D7-30870F3796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97530" y="1774666"/>
              <a:ext cx="1069509" cy="1021437"/>
            </a:xfrm>
            <a:prstGeom prst="rect">
              <a:avLst/>
            </a:prstGeom>
          </p:spPr>
        </p:pic>
        <p:pic>
          <p:nvPicPr>
            <p:cNvPr id="33" name="Afbeelding 32" descr="Afbeelding met oranje, kop, kom, voedsel&#10;&#10;Automatisch gegenereerde beschrijving">
              <a:extLst>
                <a:ext uri="{FF2B5EF4-FFF2-40B4-BE49-F238E27FC236}">
                  <a16:creationId xmlns:a16="http://schemas.microsoft.com/office/drawing/2014/main" id="{A9B10800-E44D-4887-A256-B9E50797F0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8021" y="1774666"/>
              <a:ext cx="1069509" cy="1021437"/>
            </a:xfrm>
            <a:prstGeom prst="rect">
              <a:avLst/>
            </a:prstGeom>
          </p:spPr>
        </p:pic>
        <p:pic>
          <p:nvPicPr>
            <p:cNvPr id="34" name="Afbeelding 33" descr="Afbeelding met oranje, kop, kom, voedsel&#10;&#10;Automatisch gegenereerde beschrijving">
              <a:extLst>
                <a:ext uri="{FF2B5EF4-FFF2-40B4-BE49-F238E27FC236}">
                  <a16:creationId xmlns:a16="http://schemas.microsoft.com/office/drawing/2014/main" id="{AAB1DEDE-0D04-4FDE-BF08-53D32D39CC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8512" y="1774665"/>
              <a:ext cx="1069509" cy="1021437"/>
            </a:xfrm>
            <a:prstGeom prst="rect">
              <a:avLst/>
            </a:prstGeom>
          </p:spPr>
        </p:pic>
        <p:pic>
          <p:nvPicPr>
            <p:cNvPr id="35" name="Afbeelding 34" descr="Afbeelding met oranje, kop, kom, voedsel&#10;&#10;Automatisch gegenereerde beschrijving">
              <a:extLst>
                <a:ext uri="{FF2B5EF4-FFF2-40B4-BE49-F238E27FC236}">
                  <a16:creationId xmlns:a16="http://schemas.microsoft.com/office/drawing/2014/main" id="{5EA79C1E-1415-4DDB-BEA1-379B662BF2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06057" y="1774665"/>
              <a:ext cx="1069509" cy="1021437"/>
            </a:xfrm>
            <a:prstGeom prst="rect">
              <a:avLst/>
            </a:prstGeom>
          </p:spPr>
        </p:pic>
        <p:pic>
          <p:nvPicPr>
            <p:cNvPr id="36" name="Afbeelding 35" descr="Afbeelding met oranje, kop, kom, voedsel&#10;&#10;Automatisch gegenereerde beschrijving">
              <a:extLst>
                <a:ext uri="{FF2B5EF4-FFF2-40B4-BE49-F238E27FC236}">
                  <a16:creationId xmlns:a16="http://schemas.microsoft.com/office/drawing/2014/main" id="{B4933FA3-EAF5-417A-8F1A-DE91F27D63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75566" y="1774662"/>
              <a:ext cx="1069509" cy="1021437"/>
            </a:xfrm>
            <a:prstGeom prst="rect">
              <a:avLst/>
            </a:prstGeom>
          </p:spPr>
        </p:pic>
      </p:grpSp>
      <p:grpSp>
        <p:nvGrpSpPr>
          <p:cNvPr id="37" name="Groep 36">
            <a:extLst>
              <a:ext uri="{FF2B5EF4-FFF2-40B4-BE49-F238E27FC236}">
                <a16:creationId xmlns:a16="http://schemas.microsoft.com/office/drawing/2014/main" id="{6D30908B-11C7-4256-B092-66976D7277AE}"/>
              </a:ext>
            </a:extLst>
          </p:cNvPr>
          <p:cNvGrpSpPr/>
          <p:nvPr/>
        </p:nvGrpSpPr>
        <p:grpSpPr>
          <a:xfrm>
            <a:off x="-144096" y="836712"/>
            <a:ext cx="3195551" cy="3239537"/>
            <a:chOff x="3240604" y="-180626"/>
            <a:chExt cx="6241124" cy="6327031"/>
          </a:xfrm>
        </p:grpSpPr>
        <p:pic>
          <p:nvPicPr>
            <p:cNvPr id="38" name="Afbeelding 37" descr="Afbeelding met tekst, klok&#10;&#10;Automatisch gegenereerde beschrijving">
              <a:extLst>
                <a:ext uri="{FF2B5EF4-FFF2-40B4-BE49-F238E27FC236}">
                  <a16:creationId xmlns:a16="http://schemas.microsoft.com/office/drawing/2014/main" id="{70F914CA-7755-4326-8FD9-516E0061F2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8248" y="3653509"/>
              <a:ext cx="2492896" cy="2492896"/>
            </a:xfrm>
            <a:prstGeom prst="rect">
              <a:avLst/>
            </a:prstGeom>
          </p:spPr>
        </p:pic>
        <p:pic>
          <p:nvPicPr>
            <p:cNvPr id="39" name="Afbeelding 38">
              <a:extLst>
                <a:ext uri="{FF2B5EF4-FFF2-40B4-BE49-F238E27FC236}">
                  <a16:creationId xmlns:a16="http://schemas.microsoft.com/office/drawing/2014/main" id="{F038EF13-AFA7-4787-B72F-6F921A6B2725}"/>
                </a:ext>
              </a:extLst>
            </p:cNvPr>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240604" y="-180626"/>
              <a:ext cx="6048184" cy="5238640"/>
            </a:xfrm>
            <a:prstGeom prst="rect">
              <a:avLst/>
            </a:prstGeom>
            <a:noFill/>
            <a:ln>
              <a:noFill/>
            </a:ln>
          </p:spPr>
        </p:pic>
        <p:sp>
          <p:nvSpPr>
            <p:cNvPr id="40" name="Tekstvak 39">
              <a:extLst>
                <a:ext uri="{FF2B5EF4-FFF2-40B4-BE49-F238E27FC236}">
                  <a16:creationId xmlns:a16="http://schemas.microsoft.com/office/drawing/2014/main" id="{2864831A-A513-47DD-95FB-B3FB5E137E7B}"/>
                </a:ext>
              </a:extLst>
            </p:cNvPr>
            <p:cNvSpPr txBox="1"/>
            <p:nvPr/>
          </p:nvSpPr>
          <p:spPr>
            <a:xfrm>
              <a:off x="7092280" y="4293096"/>
              <a:ext cx="2389448" cy="1021884"/>
            </a:xfrm>
            <a:prstGeom prst="rect">
              <a:avLst/>
            </a:prstGeom>
            <a:noFill/>
          </p:spPr>
          <p:txBody>
            <a:bodyPr wrap="square" rtlCol="0">
              <a:spAutoFit/>
            </a:bodyPr>
            <a:lstStyle/>
            <a:p>
              <a:r>
                <a:rPr lang="nl-NL" sz="2800" b="1" dirty="0">
                  <a:solidFill>
                    <a:schemeClr val="accent4">
                      <a:lumMod val="75000"/>
                    </a:schemeClr>
                  </a:solidFill>
                </a:rPr>
                <a:t>887 kg</a:t>
              </a:r>
            </a:p>
          </p:txBody>
        </p:sp>
      </p:grpSp>
    </p:spTree>
    <p:extLst>
      <p:ext uri="{BB962C8B-B14F-4D97-AF65-F5344CB8AC3E}">
        <p14:creationId xmlns:p14="http://schemas.microsoft.com/office/powerpoint/2010/main" val="237846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51720" y="476671"/>
            <a:ext cx="4049361" cy="10881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051720" y="563196"/>
            <a:ext cx="4176464" cy="6763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latin typeface="Century Gothic" panose="020B0502020202020204" pitchFamily="34" charset="0"/>
                <a:ea typeface="Calibri"/>
                <a:cs typeface="Times New Roman"/>
              </a:rPr>
              <a:t>het meesterwerk</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8"/>
            <a:ext cx="2787026" cy="9014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92583" y="3973232"/>
            <a:ext cx="2957683"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Nachtwacht</a:t>
            </a:r>
          </a:p>
        </p:txBody>
      </p:sp>
      <p:sp>
        <p:nvSpPr>
          <p:cNvPr id="9" name="Text Box 14"/>
          <p:cNvSpPr txBox="1"/>
          <p:nvPr/>
        </p:nvSpPr>
        <p:spPr>
          <a:xfrm>
            <a:off x="3323690" y="3861048"/>
            <a:ext cx="2611399" cy="9014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50267" y="3917825"/>
            <a:ext cx="2791058"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het melkmeisje</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11776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aardappeleters</a:t>
            </a: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5"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kunstwerk dat heel erg goed is</a:t>
            </a:r>
            <a:endParaRPr lang="nl-NL" sz="1100" dirty="0">
              <a:effectLst/>
              <a:latin typeface="Century Gothic" panose="020B0502020202020204" pitchFamily="34" charset="0"/>
              <a:ea typeface="Calibri"/>
              <a:cs typeface="Times New Roman"/>
            </a:endParaRPr>
          </a:p>
        </p:txBody>
      </p:sp>
      <p:pic>
        <p:nvPicPr>
          <p:cNvPr id="3" name="Afbeelding 2" descr="Afbeelding met persoon, mensen, groep, kamer&#10;&#10;Automatisch gegenereerde beschrijving">
            <a:extLst>
              <a:ext uri="{FF2B5EF4-FFF2-40B4-BE49-F238E27FC236}">
                <a16:creationId xmlns:a16="http://schemas.microsoft.com/office/drawing/2014/main" id="{4704584D-90C6-41AA-8ABA-1F4E345A229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2923" y="4806157"/>
            <a:ext cx="2304256" cy="1538629"/>
          </a:xfrm>
          <a:prstGeom prst="rect">
            <a:avLst/>
          </a:prstGeom>
        </p:spPr>
      </p:pic>
      <p:pic>
        <p:nvPicPr>
          <p:cNvPr id="17" name="Afbeelding 16" descr="Afbeelding met muur, persoon, binnen&#10;&#10;Automatisch gegenereerde beschrijving">
            <a:extLst>
              <a:ext uri="{FF2B5EF4-FFF2-40B4-BE49-F238E27FC236}">
                <a16:creationId xmlns:a16="http://schemas.microsoft.com/office/drawing/2014/main" id="{906967C7-43A7-4E0A-82BC-826747D483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78972" y="4757442"/>
            <a:ext cx="1584176" cy="1775982"/>
          </a:xfrm>
          <a:prstGeom prst="rect">
            <a:avLst/>
          </a:prstGeom>
        </p:spPr>
      </p:pic>
      <p:pic>
        <p:nvPicPr>
          <p:cNvPr id="18" name="Picture 2" descr="De aardappeleters - Wikipedia">
            <a:hlinkClick r:id="rId8"/>
            <a:extLst>
              <a:ext uri="{FF2B5EF4-FFF2-40B4-BE49-F238E27FC236}">
                <a16:creationId xmlns:a16="http://schemas.microsoft.com/office/drawing/2014/main" id="{FF39E700-5D52-4240-8336-1EEDA240A4F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93505" y="5055855"/>
            <a:ext cx="2043762" cy="145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059832" y="476671"/>
            <a:ext cx="3041249" cy="76288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503148" y="623433"/>
            <a:ext cx="4176464" cy="6763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latin typeface="Century Gothic" panose="020B0502020202020204" pitchFamily="34" charset="0"/>
                <a:ea typeface="Calibri"/>
                <a:cs typeface="Times New Roman"/>
              </a:rPr>
              <a:t>de ode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7759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57067" y="3917825"/>
            <a:ext cx="2905957"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000" b="1" dirty="0">
                <a:latin typeface="Century Gothic" panose="020B0502020202020204" pitchFamily="34" charset="0"/>
                <a:ea typeface="Calibri"/>
                <a:cs typeface="Times New Roman"/>
              </a:rPr>
              <a:t>d</a:t>
            </a:r>
            <a:r>
              <a:rPr lang="nl-NL" sz="3000" b="1" dirty="0">
                <a:effectLst/>
                <a:latin typeface="Century Gothic" panose="020B0502020202020204" pitchFamily="34" charset="0"/>
                <a:ea typeface="Calibri"/>
                <a:cs typeface="Times New Roman"/>
              </a:rPr>
              <a:t>e tentoonstelling</a:t>
            </a:r>
          </a:p>
        </p:txBody>
      </p:sp>
      <p:sp>
        <p:nvSpPr>
          <p:cNvPr id="9" name="Text Box 14"/>
          <p:cNvSpPr txBox="1"/>
          <p:nvPr/>
        </p:nvSpPr>
        <p:spPr>
          <a:xfrm>
            <a:off x="3323690" y="3861048"/>
            <a:ext cx="2611399" cy="7759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33860" y="4104993"/>
            <a:ext cx="2791058" cy="559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000" b="1" dirty="0">
                <a:latin typeface="Century Gothic" panose="020B0502020202020204" pitchFamily="34" charset="0"/>
                <a:ea typeface="Calibri"/>
                <a:cs typeface="Times New Roman"/>
              </a:rPr>
              <a:t>het gedicht</a:t>
            </a:r>
            <a:endParaRPr lang="nl-NL" sz="30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7759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87744" y="407707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000" b="1" dirty="0">
                <a:latin typeface="Century Gothic" panose="020B0502020202020204" pitchFamily="34" charset="0"/>
                <a:ea typeface="Calibri"/>
                <a:cs typeface="Times New Roman"/>
              </a:rPr>
              <a:t>d</a:t>
            </a:r>
            <a:r>
              <a:rPr lang="nl-NL" sz="3000" b="1" dirty="0">
                <a:effectLst/>
                <a:latin typeface="Century Gothic" panose="020B0502020202020204" pitchFamily="34" charset="0"/>
                <a:ea typeface="Calibri"/>
                <a:cs typeface="Times New Roman"/>
              </a:rPr>
              <a:t>e opera</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manier waarop je iets of iemand eert</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7089C375-6C5A-4755-861B-1FDFD62A69B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9175" y="4645370"/>
            <a:ext cx="2400709" cy="1660023"/>
          </a:xfrm>
          <a:prstGeom prst="rect">
            <a:avLst/>
          </a:prstGeom>
        </p:spPr>
      </p:pic>
      <p:pic>
        <p:nvPicPr>
          <p:cNvPr id="20" name="Afbeelding 19" descr="Afbeelding met tekst&#10;&#10;Automatisch gegenereerde beschrijving">
            <a:extLst>
              <a:ext uri="{FF2B5EF4-FFF2-40B4-BE49-F238E27FC236}">
                <a16:creationId xmlns:a16="http://schemas.microsoft.com/office/drawing/2014/main" id="{DEDBAD45-7970-45F9-8569-C3EF318A02F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2559"/>
          <a:stretch/>
        </p:blipFill>
        <p:spPr>
          <a:xfrm>
            <a:off x="3943427" y="4608825"/>
            <a:ext cx="1398228" cy="2009116"/>
          </a:xfrm>
          <a:prstGeom prst="rect">
            <a:avLst/>
          </a:prstGeom>
        </p:spPr>
      </p:pic>
      <p:pic>
        <p:nvPicPr>
          <p:cNvPr id="22" name="Afbeelding 21" descr="Afbeelding met blauw&#10;&#10;Automatisch gegenereerde beschrijving">
            <a:extLst>
              <a:ext uri="{FF2B5EF4-FFF2-40B4-BE49-F238E27FC236}">
                <a16:creationId xmlns:a16="http://schemas.microsoft.com/office/drawing/2014/main" id="{005E452C-421C-4FF8-8BC4-F5F2DC6C28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87658" y="4680920"/>
            <a:ext cx="2320406" cy="1536109"/>
          </a:xfrm>
          <a:prstGeom prst="rect">
            <a:avLst/>
          </a:prstGeom>
        </p:spPr>
      </p:pic>
    </p:spTree>
    <p:extLst>
      <p:ext uri="{BB962C8B-B14F-4D97-AF65-F5344CB8AC3E}">
        <p14:creationId xmlns:p14="http://schemas.microsoft.com/office/powerpoint/2010/main" val="248925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effectLst/>
                <a:latin typeface="Century Gothic" panose="020B0502020202020204" pitchFamily="34" charset="0"/>
                <a:ea typeface="Calibri"/>
                <a:cs typeface="Times New Roman"/>
              </a:rPr>
              <a:t>aanvankelijk</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uiteindelijk</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het begin, eerst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Aanvankelijk</a:t>
            </a:r>
            <a:r>
              <a:rPr lang="nl-NL" sz="2400" i="1" dirty="0">
                <a:solidFill>
                  <a:srgbClr val="387038"/>
                </a:solidFill>
                <a:latin typeface="Century Gothic" panose="020B0502020202020204" pitchFamily="34" charset="0"/>
                <a:ea typeface="Calibri"/>
                <a:cs typeface="Times New Roman"/>
              </a:rPr>
              <a:t>, in 2009, was de zwaarste pompoen 515 kg.</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helemaal aan het einde</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r>
              <a:rPr lang="nl-NL" sz="2400" i="1" u="sng" dirty="0">
                <a:solidFill>
                  <a:srgbClr val="387038"/>
                </a:solidFill>
                <a:latin typeface="Century Gothic" panose="020B0502020202020204" pitchFamily="34" charset="0"/>
                <a:ea typeface="Calibri"/>
                <a:cs typeface="Times New Roman"/>
              </a:rPr>
              <a:t>Uiteindelijk</a:t>
            </a:r>
            <a:r>
              <a:rPr lang="nl-NL" sz="2400" i="1" dirty="0">
                <a:solidFill>
                  <a:srgbClr val="387038"/>
                </a:solidFill>
                <a:latin typeface="Century Gothic" panose="020B0502020202020204" pitchFamily="34" charset="0"/>
                <a:ea typeface="Calibri"/>
                <a:cs typeface="Times New Roman"/>
              </a:rPr>
              <a:t>, bij de laatste wedstrijd was de winnaar 887 kg.</a:t>
            </a:r>
            <a:r>
              <a:rPr lang="nl-NL" sz="2400" dirty="0">
                <a:effectLst/>
                <a:latin typeface="Century Gothic" panose="020B0502020202020204" pitchFamily="34" charset="0"/>
                <a:ea typeface="Calibri"/>
                <a:cs typeface="Times New Roman"/>
              </a:rPr>
              <a:t> </a:t>
            </a:r>
          </a:p>
        </p:txBody>
      </p:sp>
      <p:pic>
        <p:nvPicPr>
          <p:cNvPr id="10" name="Afbeelding 9">
            <a:extLst>
              <a:ext uri="{FF2B5EF4-FFF2-40B4-BE49-F238E27FC236}">
                <a16:creationId xmlns:a16="http://schemas.microsoft.com/office/drawing/2014/main" id="{493F29A8-507E-482F-B4E4-7062B36D214D}"/>
              </a:ext>
            </a:extLst>
          </p:cNvPr>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68051" y="2087860"/>
            <a:ext cx="3096344" cy="2682280"/>
          </a:xfrm>
          <a:prstGeom prst="rect">
            <a:avLst/>
          </a:prstGeom>
          <a:noFill/>
          <a:ln>
            <a:noFill/>
          </a:ln>
        </p:spPr>
      </p:pic>
      <p:sp>
        <p:nvSpPr>
          <p:cNvPr id="17" name="Tekstvak 16">
            <a:extLst>
              <a:ext uri="{FF2B5EF4-FFF2-40B4-BE49-F238E27FC236}">
                <a16:creationId xmlns:a16="http://schemas.microsoft.com/office/drawing/2014/main" id="{52D53DA6-DC32-44F2-BE37-FBCD31427422}"/>
              </a:ext>
            </a:extLst>
          </p:cNvPr>
          <p:cNvSpPr txBox="1"/>
          <p:nvPr/>
        </p:nvSpPr>
        <p:spPr>
          <a:xfrm>
            <a:off x="2371432" y="4068174"/>
            <a:ext cx="1741446" cy="769441"/>
          </a:xfrm>
          <a:prstGeom prst="rect">
            <a:avLst/>
          </a:prstGeom>
          <a:noFill/>
        </p:spPr>
        <p:txBody>
          <a:bodyPr wrap="square" rtlCol="0">
            <a:spAutoFit/>
          </a:bodyPr>
          <a:lstStyle/>
          <a:p>
            <a:r>
              <a:rPr lang="nl-NL" sz="4400" b="1" dirty="0">
                <a:solidFill>
                  <a:schemeClr val="accent4">
                    <a:lumMod val="75000"/>
                  </a:schemeClr>
                </a:solidFill>
              </a:rPr>
              <a:t>515 kg</a:t>
            </a:r>
          </a:p>
        </p:txBody>
      </p:sp>
      <p:pic>
        <p:nvPicPr>
          <p:cNvPr id="20" name="Afbeelding 19">
            <a:extLst>
              <a:ext uri="{FF2B5EF4-FFF2-40B4-BE49-F238E27FC236}">
                <a16:creationId xmlns:a16="http://schemas.microsoft.com/office/drawing/2014/main" id="{9108B562-EC98-449F-9249-E9F8FAEAE36F}"/>
              </a:ext>
            </a:extLst>
          </p:cNvPr>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997530" y="1952565"/>
            <a:ext cx="3096344" cy="2682280"/>
          </a:xfrm>
          <a:prstGeom prst="rect">
            <a:avLst/>
          </a:prstGeom>
          <a:noFill/>
          <a:ln>
            <a:noFill/>
          </a:ln>
        </p:spPr>
      </p:pic>
      <p:sp>
        <p:nvSpPr>
          <p:cNvPr id="21" name="Tekstvak 20">
            <a:extLst>
              <a:ext uri="{FF2B5EF4-FFF2-40B4-BE49-F238E27FC236}">
                <a16:creationId xmlns:a16="http://schemas.microsoft.com/office/drawing/2014/main" id="{BE864AE1-6319-4D96-94CC-DFD5A0417B5A}"/>
              </a:ext>
            </a:extLst>
          </p:cNvPr>
          <p:cNvSpPr txBox="1"/>
          <p:nvPr/>
        </p:nvSpPr>
        <p:spPr>
          <a:xfrm>
            <a:off x="6926172" y="3964796"/>
            <a:ext cx="1741446" cy="769441"/>
          </a:xfrm>
          <a:prstGeom prst="rect">
            <a:avLst/>
          </a:prstGeom>
          <a:noFill/>
        </p:spPr>
        <p:txBody>
          <a:bodyPr wrap="square" rtlCol="0">
            <a:spAutoFit/>
          </a:bodyPr>
          <a:lstStyle/>
          <a:p>
            <a:r>
              <a:rPr lang="nl-NL" sz="4400" b="1" dirty="0">
                <a:solidFill>
                  <a:schemeClr val="accent4">
                    <a:lumMod val="75000"/>
                  </a:schemeClr>
                </a:solidFill>
              </a:rPr>
              <a:t>887 kg</a:t>
            </a:r>
          </a:p>
        </p:txBody>
      </p:sp>
    </p:spTree>
    <p:extLst>
      <p:ext uri="{BB962C8B-B14F-4D97-AF65-F5344CB8AC3E}">
        <p14:creationId xmlns:p14="http://schemas.microsoft.com/office/powerpoint/2010/main" val="271809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circa</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exact</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ongeveer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zwaarste pompoen is </a:t>
            </a:r>
            <a:r>
              <a:rPr lang="nl-NL" sz="2400" i="1" u="sng" dirty="0">
                <a:solidFill>
                  <a:srgbClr val="387038"/>
                </a:solidFill>
                <a:latin typeface="Century Gothic" panose="020B0502020202020204" pitchFamily="34" charset="0"/>
                <a:ea typeface="Calibri"/>
                <a:cs typeface="Times New Roman"/>
              </a:rPr>
              <a:t>circa</a:t>
            </a:r>
            <a:r>
              <a:rPr lang="nl-NL" sz="2400" i="1" dirty="0">
                <a:solidFill>
                  <a:srgbClr val="387038"/>
                </a:solidFill>
                <a:latin typeface="Century Gothic" panose="020B0502020202020204" pitchFamily="34" charset="0"/>
                <a:ea typeface="Calibri"/>
                <a:cs typeface="Times New Roman"/>
              </a:rPr>
              <a:t> 350 kg zwaarder dan die uit 2009.</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precies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De eerste pompoenwedstrijd was </a:t>
            </a:r>
            <a:r>
              <a:rPr lang="nl-NL" sz="2400" i="1" u="sng" dirty="0">
                <a:solidFill>
                  <a:srgbClr val="387038"/>
                </a:solidFill>
                <a:latin typeface="Century Gothic" panose="020B0502020202020204" pitchFamily="34" charset="0"/>
                <a:ea typeface="Calibri"/>
                <a:cs typeface="Times New Roman"/>
              </a:rPr>
              <a:t>exact</a:t>
            </a:r>
            <a:r>
              <a:rPr lang="nl-NL" sz="2400" i="1" dirty="0">
                <a:solidFill>
                  <a:srgbClr val="387038"/>
                </a:solidFill>
                <a:latin typeface="Century Gothic" panose="020B0502020202020204" pitchFamily="34" charset="0"/>
                <a:ea typeface="Calibri"/>
                <a:cs typeface="Times New Roman"/>
              </a:rPr>
              <a:t> 12 jaar geleden.</a:t>
            </a:r>
            <a:r>
              <a:rPr lang="nl-NL" sz="2400" dirty="0">
                <a:effectLst/>
                <a:latin typeface="Century Gothic" panose="020B0502020202020204" pitchFamily="34" charset="0"/>
                <a:ea typeface="Calibri"/>
                <a:cs typeface="Times New Roman"/>
              </a:rPr>
              <a:t> </a:t>
            </a:r>
          </a:p>
        </p:txBody>
      </p:sp>
      <p:sp>
        <p:nvSpPr>
          <p:cNvPr id="16" name="Wolk 15">
            <a:extLst>
              <a:ext uri="{FF2B5EF4-FFF2-40B4-BE49-F238E27FC236}">
                <a16:creationId xmlns:a16="http://schemas.microsoft.com/office/drawing/2014/main" id="{83774087-EF87-4446-B39C-053A83C0A273}"/>
              </a:ext>
            </a:extLst>
          </p:cNvPr>
          <p:cNvSpPr/>
          <p:nvPr/>
        </p:nvSpPr>
        <p:spPr>
          <a:xfrm>
            <a:off x="894097" y="2672916"/>
            <a:ext cx="2893504" cy="15121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954F7161-06DE-4122-8F8F-A878C4F21FD1}"/>
              </a:ext>
            </a:extLst>
          </p:cNvPr>
          <p:cNvSpPr txBox="1"/>
          <p:nvPr/>
        </p:nvSpPr>
        <p:spPr>
          <a:xfrm>
            <a:off x="1163285" y="2924944"/>
            <a:ext cx="2389448" cy="769441"/>
          </a:xfrm>
          <a:prstGeom prst="rect">
            <a:avLst/>
          </a:prstGeom>
          <a:noFill/>
        </p:spPr>
        <p:txBody>
          <a:bodyPr wrap="square" rtlCol="0">
            <a:spAutoFit/>
          </a:bodyPr>
          <a:lstStyle/>
          <a:p>
            <a:r>
              <a:rPr lang="nl-NL" sz="4400" b="1" dirty="0">
                <a:solidFill>
                  <a:schemeClr val="bg1">
                    <a:lumMod val="85000"/>
                  </a:schemeClr>
                </a:solidFill>
              </a:rPr>
              <a:t>+/-350 kg</a:t>
            </a:r>
          </a:p>
        </p:txBody>
      </p:sp>
      <p:pic>
        <p:nvPicPr>
          <p:cNvPr id="19" name="Afbeelding 18" descr="Afbeelding met tekst, klok&#10;&#10;Automatisch gegenereerde beschrijving">
            <a:extLst>
              <a:ext uri="{FF2B5EF4-FFF2-40B4-BE49-F238E27FC236}">
                <a16:creationId xmlns:a16="http://schemas.microsoft.com/office/drawing/2014/main" id="{A723ED0D-CB36-4179-8690-C82DE9FFC2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04391" y="3490844"/>
            <a:ext cx="1684490" cy="1450324"/>
          </a:xfrm>
          <a:prstGeom prst="rect">
            <a:avLst/>
          </a:prstGeom>
        </p:spPr>
      </p:pic>
      <p:pic>
        <p:nvPicPr>
          <p:cNvPr id="22" name="Afbeelding 21">
            <a:extLst>
              <a:ext uri="{FF2B5EF4-FFF2-40B4-BE49-F238E27FC236}">
                <a16:creationId xmlns:a16="http://schemas.microsoft.com/office/drawing/2014/main" id="{DB38E697-76E3-4F26-B53F-896F6BF5D5D6}"/>
              </a:ext>
            </a:extLst>
          </p:cNvPr>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460192" y="1575688"/>
            <a:ext cx="2669333" cy="2729754"/>
          </a:xfrm>
          <a:prstGeom prst="rect">
            <a:avLst/>
          </a:prstGeom>
          <a:noFill/>
          <a:ln>
            <a:noFill/>
          </a:ln>
        </p:spPr>
      </p:pic>
      <p:sp>
        <p:nvSpPr>
          <p:cNvPr id="2" name="Tekstvak 1">
            <a:extLst>
              <a:ext uri="{FF2B5EF4-FFF2-40B4-BE49-F238E27FC236}">
                <a16:creationId xmlns:a16="http://schemas.microsoft.com/office/drawing/2014/main" id="{544E9118-8DAF-409B-B23F-A3840824B1EC}"/>
              </a:ext>
            </a:extLst>
          </p:cNvPr>
          <p:cNvSpPr txBox="1"/>
          <p:nvPr/>
        </p:nvSpPr>
        <p:spPr>
          <a:xfrm>
            <a:off x="6280926" y="2901639"/>
            <a:ext cx="1296144" cy="523220"/>
          </a:xfrm>
          <a:prstGeom prst="rect">
            <a:avLst/>
          </a:prstGeom>
          <a:noFill/>
        </p:spPr>
        <p:txBody>
          <a:bodyPr wrap="square" rtlCol="0">
            <a:spAutoFit/>
          </a:bodyPr>
          <a:lstStyle/>
          <a:p>
            <a:r>
              <a:rPr lang="nl-NL" sz="2800" dirty="0"/>
              <a:t>2009</a:t>
            </a:r>
          </a:p>
        </p:txBody>
      </p:sp>
    </p:spTree>
    <p:extLst>
      <p:ext uri="{BB962C8B-B14F-4D97-AF65-F5344CB8AC3E}">
        <p14:creationId xmlns:p14="http://schemas.microsoft.com/office/powerpoint/2010/main" val="77969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effectLst/>
                <a:latin typeface="Century Gothic" panose="020B0502020202020204" pitchFamily="34" charset="0"/>
                <a:ea typeface="Calibri"/>
                <a:cs typeface="Times New Roman"/>
              </a:rPr>
              <a:t>destijds</a:t>
            </a:r>
            <a:endParaRPr lang="nl-NL" sz="5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tegenwoordig</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toen, in die tijd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Destijds</a:t>
            </a:r>
            <a:r>
              <a:rPr lang="nl-NL" sz="2400" i="1" dirty="0">
                <a:solidFill>
                  <a:srgbClr val="387038"/>
                </a:solidFill>
                <a:latin typeface="Century Gothic" panose="020B0502020202020204" pitchFamily="34" charset="0"/>
                <a:ea typeface="Calibri"/>
                <a:cs typeface="Times New Roman"/>
              </a:rPr>
              <a:t> was het heel normaal om lampionnen te maken van pompoenen.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nu, in deze tijd</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r>
              <a:rPr lang="nl-NL" sz="2400" i="1" u="sng" dirty="0">
                <a:solidFill>
                  <a:srgbClr val="387038"/>
                </a:solidFill>
                <a:latin typeface="Century Gothic" panose="020B0502020202020204" pitchFamily="34" charset="0"/>
                <a:ea typeface="Calibri"/>
                <a:cs typeface="Times New Roman"/>
              </a:rPr>
              <a:t>Tegenwoordig</a:t>
            </a:r>
            <a:r>
              <a:rPr lang="nl-NL" sz="2400" i="1" dirty="0">
                <a:solidFill>
                  <a:srgbClr val="387038"/>
                </a:solidFill>
                <a:latin typeface="Century Gothic" panose="020B0502020202020204" pitchFamily="34" charset="0"/>
                <a:ea typeface="Calibri"/>
                <a:cs typeface="Times New Roman"/>
              </a:rPr>
              <a:t> maken we lampionnen meestal van papier.</a:t>
            </a:r>
            <a:r>
              <a:rPr lang="nl-NL" sz="2400" dirty="0">
                <a:effectLst/>
                <a:latin typeface="Century Gothic" panose="020B0502020202020204" pitchFamily="34" charset="0"/>
                <a:ea typeface="Calibri"/>
                <a:cs typeface="Times New Roman"/>
              </a:rPr>
              <a:t> </a:t>
            </a:r>
          </a:p>
        </p:txBody>
      </p:sp>
      <p:pic>
        <p:nvPicPr>
          <p:cNvPr id="17" name="Picture 4" descr="De bronafbeelding bekijken">
            <a:extLst>
              <a:ext uri="{FF2B5EF4-FFF2-40B4-BE49-F238E27FC236}">
                <a16:creationId xmlns:a16="http://schemas.microsoft.com/office/drawing/2014/main" id="{4C0ADD53-B26A-4E41-90D4-6B715A24546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7829" y="2420888"/>
            <a:ext cx="3240360" cy="2124236"/>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A8162DA5-9A8F-4210-B1D6-C8FC05E8A38A}"/>
              </a:ext>
            </a:extLst>
          </p:cNvPr>
          <p:cNvPicPr>
            <a:picLocks noChangeAspect="1"/>
          </p:cNvPicPr>
          <p:nvPr/>
        </p:nvPicPr>
        <p:blipFill>
          <a:blip r:embed="rId6"/>
          <a:stretch>
            <a:fillRect/>
          </a:stretch>
        </p:blipFill>
        <p:spPr>
          <a:xfrm>
            <a:off x="6228184" y="2214765"/>
            <a:ext cx="1368152" cy="2428470"/>
          </a:xfrm>
          <a:prstGeom prst="rect">
            <a:avLst/>
          </a:prstGeom>
        </p:spPr>
      </p:pic>
    </p:spTree>
    <p:extLst>
      <p:ext uri="{BB962C8B-B14F-4D97-AF65-F5344CB8AC3E}">
        <p14:creationId xmlns:p14="http://schemas.microsoft.com/office/powerpoint/2010/main" val="3849912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latin typeface="Century Gothic" panose="020B0502020202020204" pitchFamily="34" charset="0"/>
                <a:ea typeface="Calibri"/>
                <a:cs typeface="Times New Roman"/>
              </a:rPr>
              <a:t>a</a:t>
            </a:r>
            <a:r>
              <a:rPr lang="nl-NL" sz="5200" b="1" dirty="0">
                <a:solidFill>
                  <a:srgbClr val="387038"/>
                </a:solidFill>
                <a:effectLst/>
                <a:latin typeface="Century Gothic" panose="020B0502020202020204" pitchFamily="34" charset="0"/>
                <a:ea typeface="Calibri"/>
                <a:cs typeface="Times New Roman"/>
              </a:rPr>
              <a:t>ls het ware</a:t>
            </a:r>
            <a:endParaRPr lang="nl-NL" sz="5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414549"/>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600" b="1" dirty="0">
                <a:solidFill>
                  <a:srgbClr val="387038"/>
                </a:solidFill>
                <a:latin typeface="Century Gothic" panose="020B0502020202020204" pitchFamily="34" charset="0"/>
                <a:ea typeface="Calibri"/>
                <a:cs typeface="Times New Roman"/>
              </a:rPr>
              <a:t>daadwerkelijk</a:t>
            </a:r>
            <a:endParaRPr lang="nl-NL" sz="46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om het zo te zeggen, zo</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3600" dirty="0">
              <a:effectLst/>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Eén pompoen kan </a:t>
            </a:r>
            <a:r>
              <a:rPr lang="nl-NL" sz="2400" i="1" u="sng" dirty="0">
                <a:solidFill>
                  <a:srgbClr val="387038"/>
                </a:solidFill>
                <a:latin typeface="Century Gothic" panose="020B0502020202020204" pitchFamily="34" charset="0"/>
                <a:ea typeface="Calibri"/>
                <a:cs typeface="Times New Roman"/>
              </a:rPr>
              <a:t>als het ware</a:t>
            </a:r>
            <a:r>
              <a:rPr lang="nl-NL" sz="2400" i="1" dirty="0">
                <a:solidFill>
                  <a:srgbClr val="387038"/>
                </a:solidFill>
                <a:latin typeface="Century Gothic" panose="020B0502020202020204" pitchFamily="34" charset="0"/>
                <a:ea typeface="Calibri"/>
                <a:cs typeface="Times New Roman"/>
              </a:rPr>
              <a:t> de hele school te eten geven.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echt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Pompoenen kunnen </a:t>
            </a:r>
            <a:r>
              <a:rPr lang="nl-NL" sz="2400" i="1" u="sng" dirty="0">
                <a:solidFill>
                  <a:srgbClr val="387038"/>
                </a:solidFill>
                <a:latin typeface="Century Gothic" panose="020B0502020202020204" pitchFamily="34" charset="0"/>
                <a:ea typeface="Calibri"/>
                <a:cs typeface="Times New Roman"/>
              </a:rPr>
              <a:t>daadwerkelijk</a:t>
            </a:r>
            <a:r>
              <a:rPr lang="nl-NL" sz="2400" i="1" dirty="0">
                <a:solidFill>
                  <a:srgbClr val="387038"/>
                </a:solidFill>
                <a:latin typeface="Century Gothic" panose="020B0502020202020204" pitchFamily="34" charset="0"/>
                <a:ea typeface="Calibri"/>
                <a:cs typeface="Times New Roman"/>
              </a:rPr>
              <a:t> heel groot worden.</a:t>
            </a:r>
            <a:r>
              <a:rPr lang="nl-NL" sz="2400" dirty="0">
                <a:effectLst/>
                <a:latin typeface="Century Gothic" panose="020B0502020202020204" pitchFamily="34" charset="0"/>
                <a:ea typeface="Calibri"/>
                <a:cs typeface="Times New Roman"/>
              </a:rPr>
              <a:t> </a:t>
            </a:r>
          </a:p>
        </p:txBody>
      </p:sp>
      <p:pic>
        <p:nvPicPr>
          <p:cNvPr id="10" name="Afbeelding 9" descr="Afbeelding met gras, boom, buiten, park&#10;&#10;Automatisch gegenereerde beschrijving">
            <a:extLst>
              <a:ext uri="{FF2B5EF4-FFF2-40B4-BE49-F238E27FC236}">
                <a16:creationId xmlns:a16="http://schemas.microsoft.com/office/drawing/2014/main" id="{45226648-28E0-46EE-A6FA-8531A21D9B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0641" y="2332411"/>
            <a:ext cx="2880320" cy="1808841"/>
          </a:xfrm>
          <a:prstGeom prst="rect">
            <a:avLst/>
          </a:prstGeom>
        </p:spPr>
      </p:pic>
      <p:grpSp>
        <p:nvGrpSpPr>
          <p:cNvPr id="16" name="Groep 15">
            <a:extLst>
              <a:ext uri="{FF2B5EF4-FFF2-40B4-BE49-F238E27FC236}">
                <a16:creationId xmlns:a16="http://schemas.microsoft.com/office/drawing/2014/main" id="{F719954D-11A7-45C8-858D-0CC081BFD098}"/>
              </a:ext>
            </a:extLst>
          </p:cNvPr>
          <p:cNvGrpSpPr/>
          <p:nvPr/>
        </p:nvGrpSpPr>
        <p:grpSpPr>
          <a:xfrm>
            <a:off x="467544" y="3429000"/>
            <a:ext cx="2322871" cy="1344173"/>
            <a:chOff x="1058512" y="1774662"/>
            <a:chExt cx="7486563" cy="4411650"/>
          </a:xfrm>
        </p:grpSpPr>
        <p:pic>
          <p:nvPicPr>
            <p:cNvPr id="19" name="Afbeelding 18" descr="Afbeelding met oranje, kop, kom, voedsel&#10;&#10;Automatisch gegenereerde beschrijving">
              <a:extLst>
                <a:ext uri="{FF2B5EF4-FFF2-40B4-BE49-F238E27FC236}">
                  <a16:creationId xmlns:a16="http://schemas.microsoft.com/office/drawing/2014/main" id="{E9ABD09D-2F42-421D-B3F1-13B825E1C1E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36548" y="2918281"/>
              <a:ext cx="1069509" cy="1021437"/>
            </a:xfrm>
            <a:prstGeom prst="rect">
              <a:avLst/>
            </a:prstGeom>
          </p:spPr>
        </p:pic>
        <p:pic>
          <p:nvPicPr>
            <p:cNvPr id="20" name="Afbeelding 19" descr="Afbeelding met oranje, kop, kom, voedsel&#10;&#10;Automatisch gegenereerde beschrijving">
              <a:extLst>
                <a:ext uri="{FF2B5EF4-FFF2-40B4-BE49-F238E27FC236}">
                  <a16:creationId xmlns:a16="http://schemas.microsoft.com/office/drawing/2014/main" id="{3839D4BF-DE3B-4515-9D05-3E01398609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67039" y="2918280"/>
              <a:ext cx="1069509" cy="1021437"/>
            </a:xfrm>
            <a:prstGeom prst="rect">
              <a:avLst/>
            </a:prstGeom>
          </p:spPr>
        </p:pic>
        <p:pic>
          <p:nvPicPr>
            <p:cNvPr id="21" name="Afbeelding 20" descr="Afbeelding met oranje, kop, kom, voedsel&#10;&#10;Automatisch gegenereerde beschrijving">
              <a:extLst>
                <a:ext uri="{FF2B5EF4-FFF2-40B4-BE49-F238E27FC236}">
                  <a16:creationId xmlns:a16="http://schemas.microsoft.com/office/drawing/2014/main" id="{72ABCAE5-0452-4BD2-9D58-17107981689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97530" y="2918279"/>
              <a:ext cx="1069509" cy="1021437"/>
            </a:xfrm>
            <a:prstGeom prst="rect">
              <a:avLst/>
            </a:prstGeom>
          </p:spPr>
        </p:pic>
        <p:pic>
          <p:nvPicPr>
            <p:cNvPr id="22" name="Afbeelding 21" descr="Afbeelding met oranje, kop, kom, voedsel&#10;&#10;Automatisch gegenereerde beschrijving">
              <a:extLst>
                <a:ext uri="{FF2B5EF4-FFF2-40B4-BE49-F238E27FC236}">
                  <a16:creationId xmlns:a16="http://schemas.microsoft.com/office/drawing/2014/main" id="{524A27F7-8F62-44DB-81BD-41E2DF312D6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28021" y="2918279"/>
              <a:ext cx="1069509" cy="1021437"/>
            </a:xfrm>
            <a:prstGeom prst="rect">
              <a:avLst/>
            </a:prstGeom>
          </p:spPr>
        </p:pic>
        <p:pic>
          <p:nvPicPr>
            <p:cNvPr id="23" name="Afbeelding 22" descr="Afbeelding met oranje, kop, kom, voedsel&#10;&#10;Automatisch gegenereerde beschrijving">
              <a:extLst>
                <a:ext uri="{FF2B5EF4-FFF2-40B4-BE49-F238E27FC236}">
                  <a16:creationId xmlns:a16="http://schemas.microsoft.com/office/drawing/2014/main" id="{B0F1632B-4378-495B-B9CF-568F1D5B32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58512" y="2918278"/>
              <a:ext cx="1069509" cy="1021437"/>
            </a:xfrm>
            <a:prstGeom prst="rect">
              <a:avLst/>
            </a:prstGeom>
          </p:spPr>
        </p:pic>
        <p:pic>
          <p:nvPicPr>
            <p:cNvPr id="24" name="Afbeelding 23" descr="Afbeelding met oranje, kop, kom, voedsel&#10;&#10;Automatisch gegenereerde beschrijving">
              <a:extLst>
                <a:ext uri="{FF2B5EF4-FFF2-40B4-BE49-F238E27FC236}">
                  <a16:creationId xmlns:a16="http://schemas.microsoft.com/office/drawing/2014/main" id="{9D7BE631-DC51-429F-8602-40466CBF9B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06057" y="2918278"/>
              <a:ext cx="1069509" cy="1021437"/>
            </a:xfrm>
            <a:prstGeom prst="rect">
              <a:avLst/>
            </a:prstGeom>
          </p:spPr>
        </p:pic>
        <p:pic>
          <p:nvPicPr>
            <p:cNvPr id="25" name="Afbeelding 24" descr="Afbeelding met oranje, kop, kom, voedsel&#10;&#10;Automatisch gegenereerde beschrijving">
              <a:extLst>
                <a:ext uri="{FF2B5EF4-FFF2-40B4-BE49-F238E27FC236}">
                  <a16:creationId xmlns:a16="http://schemas.microsoft.com/office/drawing/2014/main" id="{91E865CC-95D5-462C-8E7E-7AFAB66E6B8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75566" y="2918275"/>
              <a:ext cx="1069509" cy="1021437"/>
            </a:xfrm>
            <a:prstGeom prst="rect">
              <a:avLst/>
            </a:prstGeom>
          </p:spPr>
        </p:pic>
        <p:pic>
          <p:nvPicPr>
            <p:cNvPr id="26" name="Afbeelding 25" descr="Afbeelding met oranje, kop, kom, voedsel&#10;&#10;Automatisch gegenereerde beschrijving">
              <a:extLst>
                <a:ext uri="{FF2B5EF4-FFF2-40B4-BE49-F238E27FC236}">
                  <a16:creationId xmlns:a16="http://schemas.microsoft.com/office/drawing/2014/main" id="{F4DF0136-8C9C-45F1-BC91-3F90177F07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36548" y="4038210"/>
              <a:ext cx="1069509" cy="1021437"/>
            </a:xfrm>
            <a:prstGeom prst="rect">
              <a:avLst/>
            </a:prstGeom>
          </p:spPr>
        </p:pic>
        <p:pic>
          <p:nvPicPr>
            <p:cNvPr id="27" name="Afbeelding 26" descr="Afbeelding met oranje, kop, kom, voedsel&#10;&#10;Automatisch gegenereerde beschrijving">
              <a:extLst>
                <a:ext uri="{FF2B5EF4-FFF2-40B4-BE49-F238E27FC236}">
                  <a16:creationId xmlns:a16="http://schemas.microsoft.com/office/drawing/2014/main" id="{3E60EE97-DC29-455F-BEDE-2391FA57848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67039" y="4038209"/>
              <a:ext cx="1069509" cy="1021437"/>
            </a:xfrm>
            <a:prstGeom prst="rect">
              <a:avLst/>
            </a:prstGeom>
          </p:spPr>
        </p:pic>
        <p:pic>
          <p:nvPicPr>
            <p:cNvPr id="28" name="Afbeelding 27" descr="Afbeelding met oranje, kop, kom, voedsel&#10;&#10;Automatisch gegenereerde beschrijving">
              <a:extLst>
                <a:ext uri="{FF2B5EF4-FFF2-40B4-BE49-F238E27FC236}">
                  <a16:creationId xmlns:a16="http://schemas.microsoft.com/office/drawing/2014/main" id="{3DAA191B-9F7B-4B8C-9737-7351CE25B8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97530" y="4038208"/>
              <a:ext cx="1069509" cy="1021437"/>
            </a:xfrm>
            <a:prstGeom prst="rect">
              <a:avLst/>
            </a:prstGeom>
          </p:spPr>
        </p:pic>
        <p:pic>
          <p:nvPicPr>
            <p:cNvPr id="29" name="Afbeelding 28" descr="Afbeelding met oranje, kop, kom, voedsel&#10;&#10;Automatisch gegenereerde beschrijving">
              <a:extLst>
                <a:ext uri="{FF2B5EF4-FFF2-40B4-BE49-F238E27FC236}">
                  <a16:creationId xmlns:a16="http://schemas.microsoft.com/office/drawing/2014/main" id="{16AF998A-6BD0-4C42-9CEC-050BAD5E2E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28021" y="4038208"/>
              <a:ext cx="1069509" cy="1021437"/>
            </a:xfrm>
            <a:prstGeom prst="rect">
              <a:avLst/>
            </a:prstGeom>
          </p:spPr>
        </p:pic>
        <p:pic>
          <p:nvPicPr>
            <p:cNvPr id="30" name="Afbeelding 29" descr="Afbeelding met oranje, kop, kom, voedsel&#10;&#10;Automatisch gegenereerde beschrijving">
              <a:extLst>
                <a:ext uri="{FF2B5EF4-FFF2-40B4-BE49-F238E27FC236}">
                  <a16:creationId xmlns:a16="http://schemas.microsoft.com/office/drawing/2014/main" id="{1CECE5C1-015E-4B60-9DC8-AFEB7690C3C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58512" y="4038207"/>
              <a:ext cx="1069509" cy="1021437"/>
            </a:xfrm>
            <a:prstGeom prst="rect">
              <a:avLst/>
            </a:prstGeom>
          </p:spPr>
        </p:pic>
        <p:pic>
          <p:nvPicPr>
            <p:cNvPr id="31" name="Afbeelding 30" descr="Afbeelding met oranje, kop, kom, voedsel&#10;&#10;Automatisch gegenereerde beschrijving">
              <a:extLst>
                <a:ext uri="{FF2B5EF4-FFF2-40B4-BE49-F238E27FC236}">
                  <a16:creationId xmlns:a16="http://schemas.microsoft.com/office/drawing/2014/main" id="{AFD93F9D-D2F9-4CF4-A5AB-915F2589F99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06057" y="4038207"/>
              <a:ext cx="1069509" cy="1021437"/>
            </a:xfrm>
            <a:prstGeom prst="rect">
              <a:avLst/>
            </a:prstGeom>
          </p:spPr>
        </p:pic>
        <p:pic>
          <p:nvPicPr>
            <p:cNvPr id="32" name="Afbeelding 31" descr="Afbeelding met oranje, kop, kom, voedsel&#10;&#10;Automatisch gegenereerde beschrijving">
              <a:extLst>
                <a:ext uri="{FF2B5EF4-FFF2-40B4-BE49-F238E27FC236}">
                  <a16:creationId xmlns:a16="http://schemas.microsoft.com/office/drawing/2014/main" id="{FA226D50-AED7-4741-86F2-A310B3CCE3E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75566" y="4038204"/>
              <a:ext cx="1069509" cy="1021437"/>
            </a:xfrm>
            <a:prstGeom prst="rect">
              <a:avLst/>
            </a:prstGeom>
          </p:spPr>
        </p:pic>
        <p:pic>
          <p:nvPicPr>
            <p:cNvPr id="33" name="Afbeelding 32" descr="Afbeelding met oranje, kop, kom, voedsel&#10;&#10;Automatisch gegenereerde beschrijving">
              <a:extLst>
                <a:ext uri="{FF2B5EF4-FFF2-40B4-BE49-F238E27FC236}">
                  <a16:creationId xmlns:a16="http://schemas.microsoft.com/office/drawing/2014/main" id="{814E43E3-9C54-4FB8-8AEC-7B43FD3F25F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36548" y="5164875"/>
              <a:ext cx="1069509" cy="1021437"/>
            </a:xfrm>
            <a:prstGeom prst="rect">
              <a:avLst/>
            </a:prstGeom>
          </p:spPr>
        </p:pic>
        <p:pic>
          <p:nvPicPr>
            <p:cNvPr id="34" name="Afbeelding 33" descr="Afbeelding met oranje, kop, kom, voedsel&#10;&#10;Automatisch gegenereerde beschrijving">
              <a:extLst>
                <a:ext uri="{FF2B5EF4-FFF2-40B4-BE49-F238E27FC236}">
                  <a16:creationId xmlns:a16="http://schemas.microsoft.com/office/drawing/2014/main" id="{3B642725-A1DB-4F0F-8E1C-89CB158096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67039" y="5164874"/>
              <a:ext cx="1069509" cy="1021437"/>
            </a:xfrm>
            <a:prstGeom prst="rect">
              <a:avLst/>
            </a:prstGeom>
          </p:spPr>
        </p:pic>
        <p:pic>
          <p:nvPicPr>
            <p:cNvPr id="35" name="Afbeelding 34" descr="Afbeelding met oranje, kop, kom, voedsel&#10;&#10;Automatisch gegenereerde beschrijving">
              <a:extLst>
                <a:ext uri="{FF2B5EF4-FFF2-40B4-BE49-F238E27FC236}">
                  <a16:creationId xmlns:a16="http://schemas.microsoft.com/office/drawing/2014/main" id="{12BF7025-ACC8-495B-9BAE-6209847CEBA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97530" y="5164873"/>
              <a:ext cx="1069509" cy="1021437"/>
            </a:xfrm>
            <a:prstGeom prst="rect">
              <a:avLst/>
            </a:prstGeom>
          </p:spPr>
        </p:pic>
        <p:pic>
          <p:nvPicPr>
            <p:cNvPr id="36" name="Afbeelding 35" descr="Afbeelding met oranje, kop, kom, voedsel&#10;&#10;Automatisch gegenereerde beschrijving">
              <a:extLst>
                <a:ext uri="{FF2B5EF4-FFF2-40B4-BE49-F238E27FC236}">
                  <a16:creationId xmlns:a16="http://schemas.microsoft.com/office/drawing/2014/main" id="{3187645C-5594-4425-B6A8-F698F81DAC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28021" y="5164873"/>
              <a:ext cx="1069509" cy="1021437"/>
            </a:xfrm>
            <a:prstGeom prst="rect">
              <a:avLst/>
            </a:prstGeom>
          </p:spPr>
        </p:pic>
        <p:pic>
          <p:nvPicPr>
            <p:cNvPr id="37" name="Afbeelding 36" descr="Afbeelding met oranje, kop, kom, voedsel&#10;&#10;Automatisch gegenereerde beschrijving">
              <a:extLst>
                <a:ext uri="{FF2B5EF4-FFF2-40B4-BE49-F238E27FC236}">
                  <a16:creationId xmlns:a16="http://schemas.microsoft.com/office/drawing/2014/main" id="{3E63DF73-8EE9-40AF-9D63-88A2E6DBEF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58512" y="5164872"/>
              <a:ext cx="1069509" cy="1021437"/>
            </a:xfrm>
            <a:prstGeom prst="rect">
              <a:avLst/>
            </a:prstGeom>
          </p:spPr>
        </p:pic>
        <p:pic>
          <p:nvPicPr>
            <p:cNvPr id="38" name="Afbeelding 37" descr="Afbeelding met oranje, kop, kom, voedsel&#10;&#10;Automatisch gegenereerde beschrijving">
              <a:extLst>
                <a:ext uri="{FF2B5EF4-FFF2-40B4-BE49-F238E27FC236}">
                  <a16:creationId xmlns:a16="http://schemas.microsoft.com/office/drawing/2014/main" id="{DAE3CC73-9133-40EF-AE50-888DAAC8B5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06057" y="5164872"/>
              <a:ext cx="1069509" cy="1021437"/>
            </a:xfrm>
            <a:prstGeom prst="rect">
              <a:avLst/>
            </a:prstGeom>
          </p:spPr>
        </p:pic>
        <p:pic>
          <p:nvPicPr>
            <p:cNvPr id="39" name="Afbeelding 38" descr="Afbeelding met oranje, kop, kom, voedsel&#10;&#10;Automatisch gegenereerde beschrijving">
              <a:extLst>
                <a:ext uri="{FF2B5EF4-FFF2-40B4-BE49-F238E27FC236}">
                  <a16:creationId xmlns:a16="http://schemas.microsoft.com/office/drawing/2014/main" id="{24460C73-92B2-435C-BDA1-E8D97FDE1A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75566" y="5164869"/>
              <a:ext cx="1069509" cy="1021437"/>
            </a:xfrm>
            <a:prstGeom prst="rect">
              <a:avLst/>
            </a:prstGeom>
          </p:spPr>
        </p:pic>
        <p:pic>
          <p:nvPicPr>
            <p:cNvPr id="40" name="Afbeelding 39" descr="Afbeelding met oranje, kop, kom, voedsel&#10;&#10;Automatisch gegenereerde beschrijving">
              <a:extLst>
                <a:ext uri="{FF2B5EF4-FFF2-40B4-BE49-F238E27FC236}">
                  <a16:creationId xmlns:a16="http://schemas.microsoft.com/office/drawing/2014/main" id="{B839DC07-AAE2-4E59-814E-6F994330EB5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36548" y="1774668"/>
              <a:ext cx="1069509" cy="1021437"/>
            </a:xfrm>
            <a:prstGeom prst="rect">
              <a:avLst/>
            </a:prstGeom>
          </p:spPr>
        </p:pic>
        <p:pic>
          <p:nvPicPr>
            <p:cNvPr id="41" name="Afbeelding 40" descr="Afbeelding met oranje, kop, kom, voedsel&#10;&#10;Automatisch gegenereerde beschrijving">
              <a:extLst>
                <a:ext uri="{FF2B5EF4-FFF2-40B4-BE49-F238E27FC236}">
                  <a16:creationId xmlns:a16="http://schemas.microsoft.com/office/drawing/2014/main" id="{4177EE6D-5590-4D99-9D78-3A881FEA82B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67039" y="1774667"/>
              <a:ext cx="1069509" cy="1021437"/>
            </a:xfrm>
            <a:prstGeom prst="rect">
              <a:avLst/>
            </a:prstGeom>
          </p:spPr>
        </p:pic>
        <p:pic>
          <p:nvPicPr>
            <p:cNvPr id="42" name="Afbeelding 41" descr="Afbeelding met oranje, kop, kom, voedsel&#10;&#10;Automatisch gegenereerde beschrijving">
              <a:extLst>
                <a:ext uri="{FF2B5EF4-FFF2-40B4-BE49-F238E27FC236}">
                  <a16:creationId xmlns:a16="http://schemas.microsoft.com/office/drawing/2014/main" id="{661D6F7A-EECE-4A06-9E82-D922879F1B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97530" y="1774666"/>
              <a:ext cx="1069509" cy="1021437"/>
            </a:xfrm>
            <a:prstGeom prst="rect">
              <a:avLst/>
            </a:prstGeom>
          </p:spPr>
        </p:pic>
        <p:pic>
          <p:nvPicPr>
            <p:cNvPr id="43" name="Afbeelding 42" descr="Afbeelding met oranje, kop, kom, voedsel&#10;&#10;Automatisch gegenereerde beschrijving">
              <a:extLst>
                <a:ext uri="{FF2B5EF4-FFF2-40B4-BE49-F238E27FC236}">
                  <a16:creationId xmlns:a16="http://schemas.microsoft.com/office/drawing/2014/main" id="{8E0D66A0-E7D1-44A9-92CD-18873F5042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28021" y="1774666"/>
              <a:ext cx="1069509" cy="1021437"/>
            </a:xfrm>
            <a:prstGeom prst="rect">
              <a:avLst/>
            </a:prstGeom>
          </p:spPr>
        </p:pic>
        <p:pic>
          <p:nvPicPr>
            <p:cNvPr id="44" name="Afbeelding 43" descr="Afbeelding met oranje, kop, kom, voedsel&#10;&#10;Automatisch gegenereerde beschrijving">
              <a:extLst>
                <a:ext uri="{FF2B5EF4-FFF2-40B4-BE49-F238E27FC236}">
                  <a16:creationId xmlns:a16="http://schemas.microsoft.com/office/drawing/2014/main" id="{F5F6CF6A-197B-4AA6-89C2-B43805025B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58512" y="1774665"/>
              <a:ext cx="1069509" cy="1021437"/>
            </a:xfrm>
            <a:prstGeom prst="rect">
              <a:avLst/>
            </a:prstGeom>
          </p:spPr>
        </p:pic>
        <p:pic>
          <p:nvPicPr>
            <p:cNvPr id="45" name="Afbeelding 44" descr="Afbeelding met oranje, kop, kom, voedsel&#10;&#10;Automatisch gegenereerde beschrijving">
              <a:extLst>
                <a:ext uri="{FF2B5EF4-FFF2-40B4-BE49-F238E27FC236}">
                  <a16:creationId xmlns:a16="http://schemas.microsoft.com/office/drawing/2014/main" id="{F1BE6F19-EE03-4B00-8CDB-FEEF59C6B4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06057" y="1774665"/>
              <a:ext cx="1069509" cy="1021437"/>
            </a:xfrm>
            <a:prstGeom prst="rect">
              <a:avLst/>
            </a:prstGeom>
          </p:spPr>
        </p:pic>
        <p:pic>
          <p:nvPicPr>
            <p:cNvPr id="46" name="Afbeelding 45" descr="Afbeelding met oranje, kop, kom, voedsel&#10;&#10;Automatisch gegenereerde beschrijving">
              <a:extLst>
                <a:ext uri="{FF2B5EF4-FFF2-40B4-BE49-F238E27FC236}">
                  <a16:creationId xmlns:a16="http://schemas.microsoft.com/office/drawing/2014/main" id="{E3EAFB98-AEF2-4D9C-B3DB-AE19A5D6C01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75566" y="1774662"/>
              <a:ext cx="1069509" cy="1021437"/>
            </a:xfrm>
            <a:prstGeom prst="rect">
              <a:avLst/>
            </a:prstGeom>
          </p:spPr>
        </p:pic>
      </p:grpSp>
      <p:pic>
        <p:nvPicPr>
          <p:cNvPr id="47" name="Afbeelding 46" descr="Afbeelding met fruit, pompoen, persoon&#10;&#10;Automatisch gegenereerde beschrijving">
            <a:extLst>
              <a:ext uri="{FF2B5EF4-FFF2-40B4-BE49-F238E27FC236}">
                <a16:creationId xmlns:a16="http://schemas.microsoft.com/office/drawing/2014/main" id="{725D0FA8-2B7B-4519-82A1-D4653CA99EF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42512" y="2334681"/>
            <a:ext cx="3782848" cy="2526943"/>
          </a:xfrm>
          <a:prstGeom prst="rect">
            <a:avLst/>
          </a:prstGeom>
        </p:spPr>
      </p:pic>
    </p:spTree>
    <p:extLst>
      <p:ext uri="{BB962C8B-B14F-4D97-AF65-F5344CB8AC3E}">
        <p14:creationId xmlns:p14="http://schemas.microsoft.com/office/powerpoint/2010/main" val="352212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41 – 12 </a:t>
            </a:r>
            <a:r>
              <a:rPr lang="nl-NL" dirty="0">
                <a:solidFill>
                  <a:srgbClr val="C00000"/>
                </a:solidFill>
                <a:latin typeface="Century Gothic" panose="020B0502020202020204" pitchFamily="34" charset="0"/>
              </a:rPr>
              <a:t>oktober 2021</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latin typeface="Century Gothic" panose="020B0502020202020204" pitchFamily="34" charset="0"/>
                <a:ea typeface="Calibri"/>
                <a:cs typeface="Times New Roman"/>
              </a:rPr>
              <a:t>productief</a:t>
            </a:r>
            <a:endParaRPr lang="nl-NL" sz="5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414549"/>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46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veel opleverend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3600" dirty="0">
              <a:effectLst/>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Eén pompoen is heel </a:t>
            </a:r>
            <a:r>
              <a:rPr lang="nl-NL" sz="2400" i="1" u="sng" dirty="0">
                <a:solidFill>
                  <a:srgbClr val="387038"/>
                </a:solidFill>
                <a:latin typeface="Century Gothic" panose="020B0502020202020204" pitchFamily="34" charset="0"/>
                <a:ea typeface="Calibri"/>
                <a:cs typeface="Times New Roman"/>
              </a:rPr>
              <a:t>productief</a:t>
            </a:r>
            <a:r>
              <a:rPr lang="nl-NL" sz="2400" i="1" dirty="0">
                <a:solidFill>
                  <a:srgbClr val="387038"/>
                </a:solidFill>
                <a:latin typeface="Century Gothic" panose="020B0502020202020204" pitchFamily="34" charset="0"/>
                <a:ea typeface="Calibri"/>
                <a:cs typeface="Times New Roman"/>
              </a:rPr>
              <a:t>; er kunnen veel mensen van eten.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weinig opleverend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Eén besje is </a:t>
            </a:r>
            <a:r>
              <a:rPr lang="nl-NL" sz="2400" i="1" u="sng" dirty="0">
                <a:solidFill>
                  <a:srgbClr val="387038"/>
                </a:solidFill>
                <a:latin typeface="Century Gothic" panose="020B0502020202020204" pitchFamily="34" charset="0"/>
                <a:ea typeface="Calibri"/>
                <a:cs typeface="Times New Roman"/>
              </a:rPr>
              <a:t>improductief</a:t>
            </a:r>
            <a:r>
              <a:rPr lang="nl-NL" sz="2400" i="1" dirty="0">
                <a:solidFill>
                  <a:srgbClr val="387038"/>
                </a:solidFill>
                <a:latin typeface="Century Gothic" panose="020B0502020202020204" pitchFamily="34" charset="0"/>
                <a:ea typeface="Calibri"/>
                <a:cs typeface="Times New Roman"/>
              </a:rPr>
              <a:t>; je kunt er weinig van eten.</a:t>
            </a:r>
            <a:r>
              <a:rPr lang="nl-NL" sz="2400" dirty="0">
                <a:effectLst/>
                <a:latin typeface="Century Gothic" panose="020B0502020202020204" pitchFamily="34" charset="0"/>
                <a:ea typeface="Calibri"/>
                <a:cs typeface="Times New Roman"/>
              </a:rPr>
              <a:t> </a:t>
            </a:r>
          </a:p>
        </p:txBody>
      </p:sp>
      <p:sp>
        <p:nvSpPr>
          <p:cNvPr id="48" name="Tekstvak 2">
            <a:extLst>
              <a:ext uri="{FF2B5EF4-FFF2-40B4-BE49-F238E27FC236}">
                <a16:creationId xmlns:a16="http://schemas.microsoft.com/office/drawing/2014/main" id="{C1FFB381-DB7D-4BC2-9037-054935AAE2D6}"/>
              </a:ext>
            </a:extLst>
          </p:cNvPr>
          <p:cNvSpPr txBox="1">
            <a:spLocks noChangeArrowheads="1"/>
          </p:cNvSpPr>
          <p:nvPr/>
        </p:nvSpPr>
        <p:spPr bwMode="auto">
          <a:xfrm>
            <a:off x="4681698" y="414549"/>
            <a:ext cx="4220572" cy="9712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improductief</a:t>
            </a:r>
            <a:endParaRPr lang="nl-NL" sz="5000" dirty="0">
              <a:effectLst/>
              <a:latin typeface="Century Gothic" panose="020B0502020202020204" pitchFamily="34" charset="0"/>
              <a:ea typeface="Calibri"/>
              <a:cs typeface="Times New Roman"/>
            </a:endParaRPr>
          </a:p>
        </p:txBody>
      </p:sp>
      <p:grpSp>
        <p:nvGrpSpPr>
          <p:cNvPr id="79" name="Groep 78">
            <a:extLst>
              <a:ext uri="{FF2B5EF4-FFF2-40B4-BE49-F238E27FC236}">
                <a16:creationId xmlns:a16="http://schemas.microsoft.com/office/drawing/2014/main" id="{1A6A6A98-7F76-494C-B910-042FB51F0CBE}"/>
              </a:ext>
            </a:extLst>
          </p:cNvPr>
          <p:cNvGrpSpPr>
            <a:grpSpLocks noChangeAspect="1"/>
          </p:cNvGrpSpPr>
          <p:nvPr/>
        </p:nvGrpSpPr>
        <p:grpSpPr>
          <a:xfrm>
            <a:off x="446514" y="2420888"/>
            <a:ext cx="3822989" cy="2302410"/>
            <a:chOff x="1058512" y="1774662"/>
            <a:chExt cx="7486563" cy="4508812"/>
          </a:xfrm>
        </p:grpSpPr>
        <p:sp>
          <p:nvSpPr>
            <p:cNvPr id="80" name="Rechthoek 79">
              <a:extLst>
                <a:ext uri="{FF2B5EF4-FFF2-40B4-BE49-F238E27FC236}">
                  <a16:creationId xmlns:a16="http://schemas.microsoft.com/office/drawing/2014/main" id="{F64EB06C-CDBD-4EE4-A614-2608BE2F1D4A}"/>
                </a:ext>
              </a:extLst>
            </p:cNvPr>
            <p:cNvSpPr/>
            <p:nvPr/>
          </p:nvSpPr>
          <p:spPr>
            <a:xfrm>
              <a:off x="2915816" y="6083419"/>
              <a:ext cx="5292080" cy="200055"/>
            </a:xfrm>
            <a:prstGeom prst="rect">
              <a:avLst/>
            </a:prstGeom>
          </p:spPr>
          <p:txBody>
            <a:bodyPr wrap="square">
              <a:spAutoFit/>
            </a:bodyPr>
            <a:lstStyle/>
            <a:p>
              <a:r>
                <a:rPr lang="nl-NL" sz="700" dirty="0">
                  <a:solidFill>
                    <a:schemeClr val="bg1"/>
                  </a:solidFill>
                </a:rPr>
                <a:t>https://www.tubantia.nl/werk/hans-zandvliet-verdiende-miljoenen-aan-flippo-s-maar-raakte-alles-kwijt-aan-een-knikker~a873c7ce/</a:t>
              </a:r>
            </a:p>
          </p:txBody>
        </p:sp>
        <p:pic>
          <p:nvPicPr>
            <p:cNvPr id="81" name="Afbeelding 80" descr="Afbeelding met oranje, kop, kom, voedsel&#10;&#10;Automatisch gegenereerde beschrijving">
              <a:extLst>
                <a:ext uri="{FF2B5EF4-FFF2-40B4-BE49-F238E27FC236}">
                  <a16:creationId xmlns:a16="http://schemas.microsoft.com/office/drawing/2014/main" id="{3ECDC54D-D7A1-4C43-B71A-051218B6DE8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36548" y="2918281"/>
              <a:ext cx="1069509" cy="1021437"/>
            </a:xfrm>
            <a:prstGeom prst="rect">
              <a:avLst/>
            </a:prstGeom>
          </p:spPr>
        </p:pic>
        <p:pic>
          <p:nvPicPr>
            <p:cNvPr id="82" name="Afbeelding 81" descr="Afbeelding met oranje, kop, kom, voedsel&#10;&#10;Automatisch gegenereerde beschrijving">
              <a:extLst>
                <a:ext uri="{FF2B5EF4-FFF2-40B4-BE49-F238E27FC236}">
                  <a16:creationId xmlns:a16="http://schemas.microsoft.com/office/drawing/2014/main" id="{1B203196-9E4B-49FE-93DD-FF4596E86DC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67039" y="2918280"/>
              <a:ext cx="1069509" cy="1021437"/>
            </a:xfrm>
            <a:prstGeom prst="rect">
              <a:avLst/>
            </a:prstGeom>
          </p:spPr>
        </p:pic>
        <p:pic>
          <p:nvPicPr>
            <p:cNvPr id="83" name="Afbeelding 82" descr="Afbeelding met oranje, kop, kom, voedsel&#10;&#10;Automatisch gegenereerde beschrijving">
              <a:extLst>
                <a:ext uri="{FF2B5EF4-FFF2-40B4-BE49-F238E27FC236}">
                  <a16:creationId xmlns:a16="http://schemas.microsoft.com/office/drawing/2014/main" id="{FAF73040-AA55-4586-AF5F-B6430644AE5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97530" y="2918279"/>
              <a:ext cx="1069509" cy="1021437"/>
            </a:xfrm>
            <a:prstGeom prst="rect">
              <a:avLst/>
            </a:prstGeom>
          </p:spPr>
        </p:pic>
        <p:pic>
          <p:nvPicPr>
            <p:cNvPr id="84" name="Afbeelding 83" descr="Afbeelding met oranje, kop, kom, voedsel&#10;&#10;Automatisch gegenereerde beschrijving">
              <a:extLst>
                <a:ext uri="{FF2B5EF4-FFF2-40B4-BE49-F238E27FC236}">
                  <a16:creationId xmlns:a16="http://schemas.microsoft.com/office/drawing/2014/main" id="{520A448D-7430-45E5-B49A-9816F018581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28021" y="2918279"/>
              <a:ext cx="1069509" cy="1021437"/>
            </a:xfrm>
            <a:prstGeom prst="rect">
              <a:avLst/>
            </a:prstGeom>
          </p:spPr>
        </p:pic>
        <p:pic>
          <p:nvPicPr>
            <p:cNvPr id="85" name="Afbeelding 84" descr="Afbeelding met oranje, kop, kom, voedsel&#10;&#10;Automatisch gegenereerde beschrijving">
              <a:extLst>
                <a:ext uri="{FF2B5EF4-FFF2-40B4-BE49-F238E27FC236}">
                  <a16:creationId xmlns:a16="http://schemas.microsoft.com/office/drawing/2014/main" id="{7FAAD752-8566-44C9-9B04-092F4996B8F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8512" y="2918278"/>
              <a:ext cx="1069509" cy="1021437"/>
            </a:xfrm>
            <a:prstGeom prst="rect">
              <a:avLst/>
            </a:prstGeom>
          </p:spPr>
        </p:pic>
        <p:pic>
          <p:nvPicPr>
            <p:cNvPr id="86" name="Afbeelding 85" descr="Afbeelding met oranje, kop, kom, voedsel&#10;&#10;Automatisch gegenereerde beschrijving">
              <a:extLst>
                <a:ext uri="{FF2B5EF4-FFF2-40B4-BE49-F238E27FC236}">
                  <a16:creationId xmlns:a16="http://schemas.microsoft.com/office/drawing/2014/main" id="{7EA76C7C-9171-4A26-AD50-747CE7A5A5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06057" y="2918278"/>
              <a:ext cx="1069509" cy="1021437"/>
            </a:xfrm>
            <a:prstGeom prst="rect">
              <a:avLst/>
            </a:prstGeom>
          </p:spPr>
        </p:pic>
        <p:pic>
          <p:nvPicPr>
            <p:cNvPr id="87" name="Afbeelding 86" descr="Afbeelding met oranje, kop, kom, voedsel&#10;&#10;Automatisch gegenereerde beschrijving">
              <a:extLst>
                <a:ext uri="{FF2B5EF4-FFF2-40B4-BE49-F238E27FC236}">
                  <a16:creationId xmlns:a16="http://schemas.microsoft.com/office/drawing/2014/main" id="{01C97BCA-9BD3-433A-AE01-51FAB4849C5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75566" y="2918275"/>
              <a:ext cx="1069509" cy="1021437"/>
            </a:xfrm>
            <a:prstGeom prst="rect">
              <a:avLst/>
            </a:prstGeom>
          </p:spPr>
        </p:pic>
        <p:pic>
          <p:nvPicPr>
            <p:cNvPr id="88" name="Afbeelding 87" descr="Afbeelding met oranje, kop, kom, voedsel&#10;&#10;Automatisch gegenereerde beschrijving">
              <a:extLst>
                <a:ext uri="{FF2B5EF4-FFF2-40B4-BE49-F238E27FC236}">
                  <a16:creationId xmlns:a16="http://schemas.microsoft.com/office/drawing/2014/main" id="{EC941BB5-D46F-4B9C-A36B-78501DA7A93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36548" y="4038210"/>
              <a:ext cx="1069509" cy="1021437"/>
            </a:xfrm>
            <a:prstGeom prst="rect">
              <a:avLst/>
            </a:prstGeom>
          </p:spPr>
        </p:pic>
        <p:pic>
          <p:nvPicPr>
            <p:cNvPr id="89" name="Afbeelding 88" descr="Afbeelding met oranje, kop, kom, voedsel&#10;&#10;Automatisch gegenereerde beschrijving">
              <a:extLst>
                <a:ext uri="{FF2B5EF4-FFF2-40B4-BE49-F238E27FC236}">
                  <a16:creationId xmlns:a16="http://schemas.microsoft.com/office/drawing/2014/main" id="{271844BD-B41C-457A-A475-275A92EA354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67039" y="4038209"/>
              <a:ext cx="1069509" cy="1021437"/>
            </a:xfrm>
            <a:prstGeom prst="rect">
              <a:avLst/>
            </a:prstGeom>
          </p:spPr>
        </p:pic>
        <p:pic>
          <p:nvPicPr>
            <p:cNvPr id="90" name="Afbeelding 89" descr="Afbeelding met oranje, kop, kom, voedsel&#10;&#10;Automatisch gegenereerde beschrijving">
              <a:extLst>
                <a:ext uri="{FF2B5EF4-FFF2-40B4-BE49-F238E27FC236}">
                  <a16:creationId xmlns:a16="http://schemas.microsoft.com/office/drawing/2014/main" id="{76F8B2FB-2EBD-4607-BC46-FA0F1DA7B34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97530" y="4038208"/>
              <a:ext cx="1069509" cy="1021437"/>
            </a:xfrm>
            <a:prstGeom prst="rect">
              <a:avLst/>
            </a:prstGeom>
          </p:spPr>
        </p:pic>
        <p:pic>
          <p:nvPicPr>
            <p:cNvPr id="91" name="Afbeelding 90" descr="Afbeelding met oranje, kop, kom, voedsel&#10;&#10;Automatisch gegenereerde beschrijving">
              <a:extLst>
                <a:ext uri="{FF2B5EF4-FFF2-40B4-BE49-F238E27FC236}">
                  <a16:creationId xmlns:a16="http://schemas.microsoft.com/office/drawing/2014/main" id="{38035247-9ADA-47BB-8A65-B34BA5E7BC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28021" y="4038208"/>
              <a:ext cx="1069509" cy="1021437"/>
            </a:xfrm>
            <a:prstGeom prst="rect">
              <a:avLst/>
            </a:prstGeom>
          </p:spPr>
        </p:pic>
        <p:pic>
          <p:nvPicPr>
            <p:cNvPr id="92" name="Afbeelding 91" descr="Afbeelding met oranje, kop, kom, voedsel&#10;&#10;Automatisch gegenereerde beschrijving">
              <a:extLst>
                <a:ext uri="{FF2B5EF4-FFF2-40B4-BE49-F238E27FC236}">
                  <a16:creationId xmlns:a16="http://schemas.microsoft.com/office/drawing/2014/main" id="{36DEFD10-AB59-45E0-8CD6-CFE5CC208B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8512" y="4038207"/>
              <a:ext cx="1069509" cy="1021437"/>
            </a:xfrm>
            <a:prstGeom prst="rect">
              <a:avLst/>
            </a:prstGeom>
          </p:spPr>
        </p:pic>
        <p:pic>
          <p:nvPicPr>
            <p:cNvPr id="93" name="Afbeelding 92" descr="Afbeelding met oranje, kop, kom, voedsel&#10;&#10;Automatisch gegenereerde beschrijving">
              <a:extLst>
                <a:ext uri="{FF2B5EF4-FFF2-40B4-BE49-F238E27FC236}">
                  <a16:creationId xmlns:a16="http://schemas.microsoft.com/office/drawing/2014/main" id="{0A488F7F-D50F-47BF-ACE1-B9ABE6C1F2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06057" y="4038207"/>
              <a:ext cx="1069509" cy="1021437"/>
            </a:xfrm>
            <a:prstGeom prst="rect">
              <a:avLst/>
            </a:prstGeom>
          </p:spPr>
        </p:pic>
        <p:pic>
          <p:nvPicPr>
            <p:cNvPr id="94" name="Afbeelding 93" descr="Afbeelding met oranje, kop, kom, voedsel&#10;&#10;Automatisch gegenereerde beschrijving">
              <a:extLst>
                <a:ext uri="{FF2B5EF4-FFF2-40B4-BE49-F238E27FC236}">
                  <a16:creationId xmlns:a16="http://schemas.microsoft.com/office/drawing/2014/main" id="{4B203C36-E6C7-404C-88BC-B6AB5F0F8C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75566" y="4038204"/>
              <a:ext cx="1069509" cy="1021437"/>
            </a:xfrm>
            <a:prstGeom prst="rect">
              <a:avLst/>
            </a:prstGeom>
          </p:spPr>
        </p:pic>
        <p:pic>
          <p:nvPicPr>
            <p:cNvPr id="95" name="Afbeelding 94" descr="Afbeelding met oranje, kop, kom, voedsel&#10;&#10;Automatisch gegenereerde beschrijving">
              <a:extLst>
                <a:ext uri="{FF2B5EF4-FFF2-40B4-BE49-F238E27FC236}">
                  <a16:creationId xmlns:a16="http://schemas.microsoft.com/office/drawing/2014/main" id="{ABF173FC-C6C9-4D1E-8B73-29E71CE37F7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36548" y="5164875"/>
              <a:ext cx="1069509" cy="1021437"/>
            </a:xfrm>
            <a:prstGeom prst="rect">
              <a:avLst/>
            </a:prstGeom>
          </p:spPr>
        </p:pic>
        <p:pic>
          <p:nvPicPr>
            <p:cNvPr id="96" name="Afbeelding 95" descr="Afbeelding met oranje, kop, kom, voedsel&#10;&#10;Automatisch gegenereerde beschrijving">
              <a:extLst>
                <a:ext uri="{FF2B5EF4-FFF2-40B4-BE49-F238E27FC236}">
                  <a16:creationId xmlns:a16="http://schemas.microsoft.com/office/drawing/2014/main" id="{6FCC514E-059B-4F14-AECB-F7E6CB71EB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67039" y="5164874"/>
              <a:ext cx="1069509" cy="1021437"/>
            </a:xfrm>
            <a:prstGeom prst="rect">
              <a:avLst/>
            </a:prstGeom>
          </p:spPr>
        </p:pic>
        <p:pic>
          <p:nvPicPr>
            <p:cNvPr id="97" name="Afbeelding 96" descr="Afbeelding met oranje, kop, kom, voedsel&#10;&#10;Automatisch gegenereerde beschrijving">
              <a:extLst>
                <a:ext uri="{FF2B5EF4-FFF2-40B4-BE49-F238E27FC236}">
                  <a16:creationId xmlns:a16="http://schemas.microsoft.com/office/drawing/2014/main" id="{C4688C4B-CBA9-4C0E-B8C4-36C0D91A22C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97530" y="5164873"/>
              <a:ext cx="1069509" cy="1021437"/>
            </a:xfrm>
            <a:prstGeom prst="rect">
              <a:avLst/>
            </a:prstGeom>
          </p:spPr>
        </p:pic>
        <p:pic>
          <p:nvPicPr>
            <p:cNvPr id="98" name="Afbeelding 97" descr="Afbeelding met oranje, kop, kom, voedsel&#10;&#10;Automatisch gegenereerde beschrijving">
              <a:extLst>
                <a:ext uri="{FF2B5EF4-FFF2-40B4-BE49-F238E27FC236}">
                  <a16:creationId xmlns:a16="http://schemas.microsoft.com/office/drawing/2014/main" id="{DC0D218D-45AC-44CE-81E6-179A744AF3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28021" y="5164873"/>
              <a:ext cx="1069509" cy="1021437"/>
            </a:xfrm>
            <a:prstGeom prst="rect">
              <a:avLst/>
            </a:prstGeom>
          </p:spPr>
        </p:pic>
        <p:pic>
          <p:nvPicPr>
            <p:cNvPr id="99" name="Afbeelding 98" descr="Afbeelding met oranje, kop, kom, voedsel&#10;&#10;Automatisch gegenereerde beschrijving">
              <a:extLst>
                <a:ext uri="{FF2B5EF4-FFF2-40B4-BE49-F238E27FC236}">
                  <a16:creationId xmlns:a16="http://schemas.microsoft.com/office/drawing/2014/main" id="{F2C61946-6E82-48BF-B625-9C1E71F833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8512" y="5164872"/>
              <a:ext cx="1069509" cy="1021437"/>
            </a:xfrm>
            <a:prstGeom prst="rect">
              <a:avLst/>
            </a:prstGeom>
          </p:spPr>
        </p:pic>
        <p:pic>
          <p:nvPicPr>
            <p:cNvPr id="100" name="Afbeelding 99" descr="Afbeelding met oranje, kop, kom, voedsel&#10;&#10;Automatisch gegenereerde beschrijving">
              <a:extLst>
                <a:ext uri="{FF2B5EF4-FFF2-40B4-BE49-F238E27FC236}">
                  <a16:creationId xmlns:a16="http://schemas.microsoft.com/office/drawing/2014/main" id="{1FBCBA21-9C09-4C76-B208-9AA0E69E7BC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06057" y="5164872"/>
              <a:ext cx="1069509" cy="1021437"/>
            </a:xfrm>
            <a:prstGeom prst="rect">
              <a:avLst/>
            </a:prstGeom>
          </p:spPr>
        </p:pic>
        <p:pic>
          <p:nvPicPr>
            <p:cNvPr id="101" name="Afbeelding 100" descr="Afbeelding met oranje, kop, kom, voedsel&#10;&#10;Automatisch gegenereerde beschrijving">
              <a:extLst>
                <a:ext uri="{FF2B5EF4-FFF2-40B4-BE49-F238E27FC236}">
                  <a16:creationId xmlns:a16="http://schemas.microsoft.com/office/drawing/2014/main" id="{B74117D2-51AB-41D2-8259-FC78F31F83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75566" y="5164869"/>
              <a:ext cx="1069509" cy="1021437"/>
            </a:xfrm>
            <a:prstGeom prst="rect">
              <a:avLst/>
            </a:prstGeom>
          </p:spPr>
        </p:pic>
        <p:pic>
          <p:nvPicPr>
            <p:cNvPr id="102" name="Afbeelding 101" descr="Afbeelding met oranje, kop, kom, voedsel&#10;&#10;Automatisch gegenereerde beschrijving">
              <a:extLst>
                <a:ext uri="{FF2B5EF4-FFF2-40B4-BE49-F238E27FC236}">
                  <a16:creationId xmlns:a16="http://schemas.microsoft.com/office/drawing/2014/main" id="{22928DF5-7F8F-4200-9413-0AD8AF14719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36548" y="1774668"/>
              <a:ext cx="1069509" cy="1021437"/>
            </a:xfrm>
            <a:prstGeom prst="rect">
              <a:avLst/>
            </a:prstGeom>
          </p:spPr>
        </p:pic>
        <p:pic>
          <p:nvPicPr>
            <p:cNvPr id="103" name="Afbeelding 102" descr="Afbeelding met oranje, kop, kom, voedsel&#10;&#10;Automatisch gegenereerde beschrijving">
              <a:extLst>
                <a:ext uri="{FF2B5EF4-FFF2-40B4-BE49-F238E27FC236}">
                  <a16:creationId xmlns:a16="http://schemas.microsoft.com/office/drawing/2014/main" id="{06422167-7C0F-4FB4-9699-07DF55F595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67039" y="1774667"/>
              <a:ext cx="1069509" cy="1021437"/>
            </a:xfrm>
            <a:prstGeom prst="rect">
              <a:avLst/>
            </a:prstGeom>
          </p:spPr>
        </p:pic>
        <p:pic>
          <p:nvPicPr>
            <p:cNvPr id="104" name="Afbeelding 103" descr="Afbeelding met oranje, kop, kom, voedsel&#10;&#10;Automatisch gegenereerde beschrijving">
              <a:extLst>
                <a:ext uri="{FF2B5EF4-FFF2-40B4-BE49-F238E27FC236}">
                  <a16:creationId xmlns:a16="http://schemas.microsoft.com/office/drawing/2014/main" id="{BD4399EE-E50B-412F-8798-945909B4BE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97530" y="1774666"/>
              <a:ext cx="1069509" cy="1021437"/>
            </a:xfrm>
            <a:prstGeom prst="rect">
              <a:avLst/>
            </a:prstGeom>
          </p:spPr>
        </p:pic>
        <p:pic>
          <p:nvPicPr>
            <p:cNvPr id="105" name="Afbeelding 104" descr="Afbeelding met oranje, kop, kom, voedsel&#10;&#10;Automatisch gegenereerde beschrijving">
              <a:extLst>
                <a:ext uri="{FF2B5EF4-FFF2-40B4-BE49-F238E27FC236}">
                  <a16:creationId xmlns:a16="http://schemas.microsoft.com/office/drawing/2014/main" id="{4E030625-E8FB-4BA6-9CDF-14BDD66377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28021" y="1774666"/>
              <a:ext cx="1069509" cy="1021437"/>
            </a:xfrm>
            <a:prstGeom prst="rect">
              <a:avLst/>
            </a:prstGeom>
          </p:spPr>
        </p:pic>
        <p:pic>
          <p:nvPicPr>
            <p:cNvPr id="106" name="Afbeelding 105" descr="Afbeelding met oranje, kop, kom, voedsel&#10;&#10;Automatisch gegenereerde beschrijving">
              <a:extLst>
                <a:ext uri="{FF2B5EF4-FFF2-40B4-BE49-F238E27FC236}">
                  <a16:creationId xmlns:a16="http://schemas.microsoft.com/office/drawing/2014/main" id="{87CBA39B-96CC-4D29-AF52-8D99B7F239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8512" y="1774665"/>
              <a:ext cx="1069509" cy="1021437"/>
            </a:xfrm>
            <a:prstGeom prst="rect">
              <a:avLst/>
            </a:prstGeom>
          </p:spPr>
        </p:pic>
        <p:pic>
          <p:nvPicPr>
            <p:cNvPr id="107" name="Afbeelding 106" descr="Afbeelding met oranje, kop, kom, voedsel&#10;&#10;Automatisch gegenereerde beschrijving">
              <a:extLst>
                <a:ext uri="{FF2B5EF4-FFF2-40B4-BE49-F238E27FC236}">
                  <a16:creationId xmlns:a16="http://schemas.microsoft.com/office/drawing/2014/main" id="{2A1151D2-EAD5-40F8-995E-FA9B2FC781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06057" y="1774665"/>
              <a:ext cx="1069509" cy="1021437"/>
            </a:xfrm>
            <a:prstGeom prst="rect">
              <a:avLst/>
            </a:prstGeom>
          </p:spPr>
        </p:pic>
        <p:pic>
          <p:nvPicPr>
            <p:cNvPr id="108" name="Afbeelding 107" descr="Afbeelding met oranje, kop, kom, voedsel&#10;&#10;Automatisch gegenereerde beschrijving">
              <a:extLst>
                <a:ext uri="{FF2B5EF4-FFF2-40B4-BE49-F238E27FC236}">
                  <a16:creationId xmlns:a16="http://schemas.microsoft.com/office/drawing/2014/main" id="{BE5C144D-DB04-4AD8-A42B-45FF710600A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75566" y="1774662"/>
              <a:ext cx="1069509" cy="1021437"/>
            </a:xfrm>
            <a:prstGeom prst="rect">
              <a:avLst/>
            </a:prstGeom>
          </p:spPr>
        </p:pic>
      </p:grpSp>
      <p:pic>
        <p:nvPicPr>
          <p:cNvPr id="3" name="Afbeelding 2">
            <a:extLst>
              <a:ext uri="{FF2B5EF4-FFF2-40B4-BE49-F238E27FC236}">
                <a16:creationId xmlns:a16="http://schemas.microsoft.com/office/drawing/2014/main" id="{FF82CCDF-93BD-454A-A163-F0C8A1F233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38955" y="2898575"/>
            <a:ext cx="1524000" cy="1255776"/>
          </a:xfrm>
          <a:prstGeom prst="rect">
            <a:avLst/>
          </a:prstGeom>
        </p:spPr>
      </p:pic>
    </p:spTree>
    <p:extLst>
      <p:ext uri="{BB962C8B-B14F-4D97-AF65-F5344CB8AC3E}">
        <p14:creationId xmlns:p14="http://schemas.microsoft.com/office/powerpoint/2010/main" val="2331609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4022"/>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84500" y="2132857"/>
            <a:ext cx="3747739"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662218" y="2132857"/>
            <a:ext cx="4379446" cy="10081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400" b="1" dirty="0">
                <a:latin typeface="Century Gothic" panose="020B0502020202020204" pitchFamily="34" charset="0"/>
                <a:ea typeface="Calibri"/>
                <a:cs typeface="Times New Roman"/>
              </a:rPr>
              <a:t>i</a:t>
            </a:r>
            <a:r>
              <a:rPr lang="nl-NL" sz="4400" b="1" dirty="0">
                <a:effectLst/>
                <a:latin typeface="Century Gothic" panose="020B0502020202020204" pitchFamily="34" charset="0"/>
                <a:ea typeface="Calibri"/>
                <a:cs typeface="Times New Roman"/>
              </a:rPr>
              <a:t>n het teken staan van</a:t>
            </a:r>
            <a:endParaRPr lang="nl-NL" sz="900" dirty="0">
              <a:effectLst/>
              <a:latin typeface="Century Gothic" panose="020B0502020202020204" pitchFamily="34" charset="0"/>
              <a:ea typeface="Calibri"/>
              <a:cs typeface="Times New Roman"/>
            </a:endParaRPr>
          </a:p>
        </p:txBody>
      </p:sp>
      <p:cxnSp>
        <p:nvCxnSpPr>
          <p:cNvPr id="8" name="Rechte verbindingslijn 7"/>
          <p:cNvCxnSpPr>
            <a:cxnSpLocks/>
            <a:endCxn id="16" idx="0"/>
          </p:cNvCxnSpPr>
          <p:nvPr/>
        </p:nvCxnSpPr>
        <p:spPr>
          <a:xfrm flipH="1">
            <a:off x="2388050" y="3210989"/>
            <a:ext cx="1555064" cy="15147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2555776" y="1530587"/>
            <a:ext cx="2304257" cy="60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27655" y="3815246"/>
            <a:ext cx="3376793" cy="121774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75383" y="3777368"/>
            <a:ext cx="3699159" cy="81918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2800" dirty="0">
                <a:latin typeface="Century Gothic" panose="020B0502020202020204" pitchFamily="34" charset="0"/>
                <a:ea typeface="Calibri"/>
                <a:cs typeface="Times New Roman"/>
              </a:rPr>
              <a:t>Deze aflevering </a:t>
            </a:r>
            <a:r>
              <a:rPr lang="nl-NL" sz="2800" u="sng" dirty="0">
                <a:latin typeface="Century Gothic" panose="020B0502020202020204" pitchFamily="34" charset="0"/>
                <a:ea typeface="Calibri"/>
                <a:cs typeface="Times New Roman"/>
              </a:rPr>
              <a:t>staat in het teken van</a:t>
            </a:r>
            <a:r>
              <a:rPr lang="nl-NL" sz="2800" dirty="0">
                <a:latin typeface="Century Gothic" panose="020B0502020202020204" pitchFamily="34" charset="0"/>
                <a:ea typeface="Calibri"/>
                <a:cs typeface="Times New Roman"/>
              </a:rPr>
              <a:t> plastic.</a:t>
            </a:r>
            <a:endParaRPr lang="nl-NL" sz="900" dirty="0">
              <a:effectLst/>
              <a:latin typeface="Century Gothic" panose="020B0502020202020204" pitchFamily="34" charset="0"/>
              <a:ea typeface="Calibri"/>
              <a:cs typeface="Times New Roman"/>
            </a:endParaRPr>
          </a:p>
        </p:txBody>
      </p:sp>
      <p:sp>
        <p:nvSpPr>
          <p:cNvPr id="13" name="Text Box 14"/>
          <p:cNvSpPr txBox="1"/>
          <p:nvPr/>
        </p:nvSpPr>
        <p:spPr>
          <a:xfrm>
            <a:off x="415755" y="585365"/>
            <a:ext cx="5065473" cy="121849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69457" y="585365"/>
            <a:ext cx="5147660" cy="68715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2800" dirty="0">
                <a:latin typeface="Century Gothic" panose="020B0502020202020204" pitchFamily="34" charset="0"/>
                <a:ea typeface="Calibri"/>
                <a:cs typeface="Times New Roman"/>
              </a:rPr>
              <a:t>Deze dag </a:t>
            </a:r>
            <a:r>
              <a:rPr lang="nl-NL" sz="2800" u="sng" dirty="0">
                <a:latin typeface="Century Gothic" panose="020B0502020202020204" pitchFamily="34" charset="0"/>
                <a:ea typeface="Calibri"/>
                <a:cs typeface="Times New Roman"/>
              </a:rPr>
              <a:t>staat in het teken van</a:t>
            </a:r>
            <a:r>
              <a:rPr lang="nl-NL" sz="2800" dirty="0">
                <a:latin typeface="Century Gothic" panose="020B0502020202020204" pitchFamily="34" charset="0"/>
                <a:ea typeface="Calibri"/>
                <a:cs typeface="Times New Roman"/>
              </a:rPr>
              <a:t> taalontwikkelings- stoornissen.</a:t>
            </a:r>
            <a:endParaRPr lang="nl-NL" sz="900" dirty="0">
              <a:effectLst/>
              <a:latin typeface="Century Gothic" panose="020B0502020202020204" pitchFamily="34" charset="0"/>
              <a:ea typeface="Calibri"/>
              <a:cs typeface="Times New Roman"/>
            </a:endParaRPr>
          </a:p>
        </p:txBody>
      </p:sp>
      <p:sp>
        <p:nvSpPr>
          <p:cNvPr id="15" name="Text Box 14"/>
          <p:cNvSpPr txBox="1"/>
          <p:nvPr/>
        </p:nvSpPr>
        <p:spPr>
          <a:xfrm>
            <a:off x="369457" y="4733713"/>
            <a:ext cx="4037185" cy="121556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69457" y="4725712"/>
            <a:ext cx="403718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2800" dirty="0">
                <a:effectLst/>
                <a:latin typeface="Century Gothic" panose="020B0502020202020204" pitchFamily="34" charset="0"/>
                <a:ea typeface="Calibri"/>
                <a:cs typeface="Times New Roman"/>
              </a:rPr>
              <a:t>Dez</a:t>
            </a:r>
            <a:r>
              <a:rPr lang="nl-NL" sz="2800" dirty="0">
                <a:latin typeface="Century Gothic" panose="020B0502020202020204" pitchFamily="34" charset="0"/>
                <a:ea typeface="Calibri"/>
                <a:cs typeface="Times New Roman"/>
              </a:rPr>
              <a:t>e tentoonstelling </a:t>
            </a:r>
            <a:r>
              <a:rPr lang="nl-NL" sz="2800" u="sng" dirty="0">
                <a:latin typeface="Century Gothic" panose="020B0502020202020204" pitchFamily="34" charset="0"/>
                <a:ea typeface="Calibri"/>
                <a:cs typeface="Times New Roman"/>
              </a:rPr>
              <a:t>staat in het teken van </a:t>
            </a:r>
            <a:r>
              <a:rPr lang="nl-NL" sz="2800" dirty="0">
                <a:latin typeface="Century Gothic" panose="020B0502020202020204" pitchFamily="34" charset="0"/>
                <a:ea typeface="Calibri"/>
                <a:cs typeface="Times New Roman"/>
              </a:rPr>
              <a:t>Vincent van Gogh.</a:t>
            </a:r>
            <a:endParaRPr lang="nl-NL" sz="90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255775" y="3210989"/>
            <a:ext cx="413264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312571" y="3210989"/>
            <a:ext cx="4075853"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helemaal gaan over</a:t>
            </a:r>
            <a:endParaRPr lang="nl-NL" sz="1100" dirty="0">
              <a:effectLst/>
              <a:latin typeface="Century Gothic" panose="020B0502020202020204" pitchFamily="34" charset="0"/>
              <a:ea typeface="Calibri"/>
              <a:cs typeface="Times New Roman"/>
            </a:endParaRPr>
          </a:p>
        </p:txBody>
      </p:sp>
      <p:pic>
        <p:nvPicPr>
          <p:cNvPr id="2050" name="Picture 2" descr="Home - Wereld Tos Dag">
            <a:extLst>
              <a:ext uri="{FF2B5EF4-FFF2-40B4-BE49-F238E27FC236}">
                <a16:creationId xmlns:a16="http://schemas.microsoft.com/office/drawing/2014/main" id="{D6BB5F51-F8BB-40BC-9057-E773A26D4B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3415" y="653822"/>
            <a:ext cx="3097993" cy="1255871"/>
          </a:xfrm>
          <a:prstGeom prst="rect">
            <a:avLst/>
          </a:prstGeom>
          <a:noFill/>
          <a:extLst>
            <a:ext uri="{909E8E84-426E-40DD-AFC4-6F175D3DCCD1}">
              <a14:hiddenFill xmlns:a14="http://schemas.microsoft.com/office/drawing/2010/main">
                <a:solidFill>
                  <a:srgbClr val="FFFFFF"/>
                </a:solidFill>
              </a14:hiddenFill>
            </a:ext>
          </a:extLst>
        </p:spPr>
      </p:pic>
      <p:pic>
        <p:nvPicPr>
          <p:cNvPr id="28" name="Afbeelding 27">
            <a:extLst>
              <a:ext uri="{FF2B5EF4-FFF2-40B4-BE49-F238E27FC236}">
                <a16:creationId xmlns:a16="http://schemas.microsoft.com/office/drawing/2014/main" id="{DE9A29AE-E126-4220-A7D8-6F3639909E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9983" y="3007152"/>
            <a:ext cx="2400709" cy="1660023"/>
          </a:xfrm>
          <a:prstGeom prst="rect">
            <a:avLst/>
          </a:prstGeom>
        </p:spPr>
      </p:pic>
      <p:pic>
        <p:nvPicPr>
          <p:cNvPr id="26" name="Afbeelding 25" descr="Afbeelding met binnen, persoon, werkkleding&#10;&#10;Automatisch gegenereerde beschrijving">
            <a:extLst>
              <a:ext uri="{FF2B5EF4-FFF2-40B4-BE49-F238E27FC236}">
                <a16:creationId xmlns:a16="http://schemas.microsoft.com/office/drawing/2014/main" id="{7A502C04-47B8-4750-8739-8B26947198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87564" y="5099122"/>
            <a:ext cx="2724126" cy="1530959"/>
          </a:xfrm>
          <a:prstGeom prst="rect">
            <a:avLst/>
          </a:prstGeom>
        </p:spPr>
      </p:pic>
      <p:sp>
        <p:nvSpPr>
          <p:cNvPr id="27" name="Rechthoek 26">
            <a:extLst>
              <a:ext uri="{FF2B5EF4-FFF2-40B4-BE49-F238E27FC236}">
                <a16:creationId xmlns:a16="http://schemas.microsoft.com/office/drawing/2014/main" id="{65C0AFFB-4A87-4C68-A0E4-6D563A8E3801}"/>
              </a:ext>
            </a:extLst>
          </p:cNvPr>
          <p:cNvSpPr/>
          <p:nvPr/>
        </p:nvSpPr>
        <p:spPr>
          <a:xfrm>
            <a:off x="5517116" y="6316768"/>
            <a:ext cx="4572000" cy="184666"/>
          </a:xfrm>
          <a:prstGeom prst="rect">
            <a:avLst/>
          </a:prstGeom>
        </p:spPr>
        <p:txBody>
          <a:bodyPr>
            <a:spAutoFit/>
          </a:bodyPr>
          <a:lstStyle/>
          <a:p>
            <a:r>
              <a:rPr lang="nl-NL" sz="600" dirty="0"/>
              <a:t>https://www.npostart.nl/rot-op-met-je-milieu/14-10-2016/VPWON_1265766</a:t>
            </a:r>
          </a:p>
        </p:txBody>
      </p:sp>
    </p:spTree>
    <p:extLst>
      <p:ext uri="{BB962C8B-B14F-4D97-AF65-F5344CB8AC3E}">
        <p14:creationId xmlns:p14="http://schemas.microsoft.com/office/powerpoint/2010/main" val="4195661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47974"/>
          </a:xfrm>
          <a:prstGeom prst="rect">
            <a:avLst/>
          </a:prstGeom>
          <a:noFill/>
        </p:spPr>
        <p:txBody>
          <a:bodyPr wrap="square" rtlCol="0">
            <a:spAutoFit/>
          </a:bodyPr>
          <a:lstStyle/>
          <a:p>
            <a:pPr fontAlgn="t"/>
            <a:r>
              <a:rPr lang="nl-NL" sz="8800" b="1" u="sng" dirty="0">
                <a:solidFill>
                  <a:prstClr val="black"/>
                </a:solidFill>
                <a:latin typeface="Century Gothic" panose="020B0502020202020204" pitchFamily="34" charset="0"/>
              </a:rPr>
              <a:t>zowel… als…</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niet alleen… maar ook…</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Je kunt pompoenen </a:t>
            </a:r>
            <a:r>
              <a:rPr lang="nl-NL" sz="2800" i="1" u="sng" dirty="0">
                <a:solidFill>
                  <a:srgbClr val="387038"/>
                </a:solidFill>
                <a:latin typeface="Century Gothic" panose="020B0502020202020204" pitchFamily="34" charset="0"/>
                <a:cs typeface="Times New Roman"/>
              </a:rPr>
              <a:t>zowel</a:t>
            </a:r>
            <a:r>
              <a:rPr lang="nl-NL" sz="2800" i="1" dirty="0">
                <a:solidFill>
                  <a:srgbClr val="387038"/>
                </a:solidFill>
                <a:latin typeface="Century Gothic" panose="020B0502020202020204" pitchFamily="34" charset="0"/>
                <a:cs typeface="Times New Roman"/>
              </a:rPr>
              <a:t> eten, </a:t>
            </a:r>
            <a:r>
              <a:rPr lang="nl-NL" sz="2800" i="1" u="sng" dirty="0">
                <a:solidFill>
                  <a:srgbClr val="387038"/>
                </a:solidFill>
                <a:latin typeface="Century Gothic" panose="020B0502020202020204" pitchFamily="34" charset="0"/>
                <a:cs typeface="Times New Roman"/>
              </a:rPr>
              <a:t>als</a:t>
            </a:r>
            <a:r>
              <a:rPr lang="nl-NL" sz="2800" i="1" dirty="0">
                <a:solidFill>
                  <a:srgbClr val="387038"/>
                </a:solidFill>
                <a:latin typeface="Century Gothic" panose="020B0502020202020204" pitchFamily="34" charset="0"/>
                <a:cs typeface="Times New Roman"/>
              </a:rPr>
              <a:t> er creatieve dingen mee doen. </a:t>
            </a:r>
            <a:endParaRPr lang="nl-NL" sz="2800" i="1" dirty="0">
              <a:solidFill>
                <a:srgbClr val="00B050"/>
              </a:solidFill>
              <a:latin typeface="Century Gothic" panose="020B0502020202020204" pitchFamily="34" charset="0"/>
            </a:endParaRPr>
          </a:p>
        </p:txBody>
      </p:sp>
      <p:pic>
        <p:nvPicPr>
          <p:cNvPr id="6" name="Afbeelding 5" descr="Afbeelding met persoon, binnen, klein, jongen&#10;&#10;Automatisch gegenereerde beschrijving">
            <a:extLst>
              <a:ext uri="{FF2B5EF4-FFF2-40B4-BE49-F238E27FC236}">
                <a16:creationId xmlns:a16="http://schemas.microsoft.com/office/drawing/2014/main" id="{87C75733-4663-4FD1-91FC-FF364A4DFF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691680" y="2060848"/>
            <a:ext cx="5347830" cy="3572351"/>
          </a:xfrm>
          <a:prstGeom prst="rect">
            <a:avLst/>
          </a:prstGeom>
        </p:spPr>
      </p:pic>
    </p:spTree>
    <p:extLst>
      <p:ext uri="{BB962C8B-B14F-4D97-AF65-F5344CB8AC3E}">
        <p14:creationId xmlns:p14="http://schemas.microsoft.com/office/powerpoint/2010/main" val="3224920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47974"/>
          </a:xfrm>
          <a:prstGeom prst="rect">
            <a:avLst/>
          </a:prstGeom>
          <a:noFill/>
        </p:spPr>
        <p:txBody>
          <a:bodyPr wrap="square" rtlCol="0">
            <a:spAutoFit/>
          </a:bodyPr>
          <a:lstStyle/>
          <a:p>
            <a:pPr fontAlgn="t"/>
            <a:r>
              <a:rPr lang="nl-NL" sz="8800" b="1" u="sng" dirty="0">
                <a:solidFill>
                  <a:prstClr val="black"/>
                </a:solidFill>
                <a:latin typeface="Century Gothic" panose="020B0502020202020204" pitchFamily="34" charset="0"/>
              </a:rPr>
              <a:t>beschouwen als</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vinden dat iets zo is, het op die manier zien</a:t>
            </a: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Pompoenen worden </a:t>
            </a:r>
            <a:r>
              <a:rPr lang="nl-NL" sz="2800" i="1" u="sng" dirty="0">
                <a:solidFill>
                  <a:srgbClr val="387038"/>
                </a:solidFill>
                <a:latin typeface="Century Gothic" panose="020B0502020202020204" pitchFamily="34" charset="0"/>
                <a:cs typeface="Times New Roman"/>
              </a:rPr>
              <a:t>beschouwd als</a:t>
            </a:r>
            <a:r>
              <a:rPr lang="nl-NL" sz="2800" i="1" dirty="0">
                <a:solidFill>
                  <a:srgbClr val="387038"/>
                </a:solidFill>
                <a:latin typeface="Century Gothic" panose="020B0502020202020204" pitchFamily="34" charset="0"/>
                <a:cs typeface="Times New Roman"/>
              </a:rPr>
              <a:t> echte herfstgroente. </a:t>
            </a:r>
            <a:endParaRPr lang="nl-NL" sz="2800" i="1" dirty="0">
              <a:solidFill>
                <a:srgbClr val="00B050"/>
              </a:solidFill>
              <a:latin typeface="Century Gothic" panose="020B0502020202020204" pitchFamily="34" charset="0"/>
            </a:endParaRPr>
          </a:p>
        </p:txBody>
      </p:sp>
      <p:pic>
        <p:nvPicPr>
          <p:cNvPr id="5" name="Afbeelding 4" descr="Afbeelding met groente, fruit, verschillend, variëteit&#10;&#10;Automatisch gegenereerde beschrijving">
            <a:extLst>
              <a:ext uri="{FF2B5EF4-FFF2-40B4-BE49-F238E27FC236}">
                <a16:creationId xmlns:a16="http://schemas.microsoft.com/office/drawing/2014/main" id="{A6D720FA-E454-4738-9BD8-5AE4BD43CD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1880" y="2231657"/>
            <a:ext cx="4752528" cy="3146174"/>
          </a:xfrm>
          <a:prstGeom prst="rect">
            <a:avLst/>
          </a:prstGeom>
        </p:spPr>
      </p:pic>
    </p:spTree>
    <p:extLst>
      <p:ext uri="{BB962C8B-B14F-4D97-AF65-F5344CB8AC3E}">
        <p14:creationId xmlns:p14="http://schemas.microsoft.com/office/powerpoint/2010/main" val="328529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beschouwen als</a:t>
            </a:r>
          </a:p>
        </p:txBody>
      </p:sp>
      <p:sp>
        <p:nvSpPr>
          <p:cNvPr id="7" name="Tekstvak 6">
            <a:extLst>
              <a:ext uri="{FF2B5EF4-FFF2-40B4-BE49-F238E27FC236}">
                <a16:creationId xmlns:a16="http://schemas.microsoft.com/office/drawing/2014/main" id="{05D6AC26-4232-4483-A5E5-D26F45F75238}"/>
              </a:ext>
            </a:extLst>
          </p:cNvPr>
          <p:cNvSpPr txBox="1"/>
          <p:nvPr/>
        </p:nvSpPr>
        <p:spPr>
          <a:xfrm>
            <a:off x="1818568" y="4618002"/>
            <a:ext cx="2880320" cy="646331"/>
          </a:xfrm>
          <a:prstGeom prst="rect">
            <a:avLst/>
          </a:prstGeom>
          <a:noFill/>
        </p:spPr>
        <p:txBody>
          <a:bodyPr wrap="square" rtlCol="0">
            <a:spAutoFit/>
          </a:bodyPr>
          <a:lstStyle/>
          <a:p>
            <a:r>
              <a:rPr lang="nl-NL" sz="3600" dirty="0">
                <a:solidFill>
                  <a:schemeClr val="bg1"/>
                </a:solidFill>
              </a:rPr>
              <a:t>pendule</a:t>
            </a:r>
          </a:p>
        </p:txBody>
      </p:sp>
      <p:pic>
        <p:nvPicPr>
          <p:cNvPr id="3" name="Afbeelding 2" descr="Afbeelding met groente, fruit, verschillend, variëteit&#10;&#10;Automatisch gegenereerde beschrijving">
            <a:extLst>
              <a:ext uri="{FF2B5EF4-FFF2-40B4-BE49-F238E27FC236}">
                <a16:creationId xmlns:a16="http://schemas.microsoft.com/office/drawing/2014/main" id="{A3B5C7E0-6992-4CED-A9B9-3A607AF2F4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593667"/>
            <a:ext cx="6857888" cy="4539922"/>
          </a:xfrm>
          <a:prstGeom prst="rect">
            <a:avLst/>
          </a:prstGeom>
        </p:spPr>
      </p:pic>
    </p:spTree>
    <p:extLst>
      <p:ext uri="{BB962C8B-B14F-4D97-AF65-F5344CB8AC3E}">
        <p14:creationId xmlns:p14="http://schemas.microsoft.com/office/powerpoint/2010/main" val="357231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zowel…als…</a:t>
            </a:r>
          </a:p>
        </p:txBody>
      </p:sp>
      <p:pic>
        <p:nvPicPr>
          <p:cNvPr id="4" name="Afbeelding 3" descr="Afbeelding met persoon, binnen, klein, jongen&#10;&#10;Automatisch gegenereerde beschrijving">
            <a:extLst>
              <a:ext uri="{FF2B5EF4-FFF2-40B4-BE49-F238E27FC236}">
                <a16:creationId xmlns:a16="http://schemas.microsoft.com/office/drawing/2014/main" id="{ABE29551-F821-4551-8D43-0D7B659B00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230312" y="1528743"/>
            <a:ext cx="6683376" cy="4464496"/>
          </a:xfrm>
          <a:prstGeom prst="rect">
            <a:avLst/>
          </a:prstGeom>
        </p:spPr>
      </p:pic>
    </p:spTree>
    <p:extLst>
      <p:ext uri="{BB962C8B-B14F-4D97-AF65-F5344CB8AC3E}">
        <p14:creationId xmlns:p14="http://schemas.microsoft.com/office/powerpoint/2010/main" val="305916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destijds</a:t>
            </a:r>
          </a:p>
        </p:txBody>
      </p:sp>
      <p:pic>
        <p:nvPicPr>
          <p:cNvPr id="1028" name="Picture 4" descr="De bronafbeelding bekijken">
            <a:extLst>
              <a:ext uri="{FF2B5EF4-FFF2-40B4-BE49-F238E27FC236}">
                <a16:creationId xmlns:a16="http://schemas.microsoft.com/office/drawing/2014/main" id="{4764EE54-CAE5-4107-B5D4-B83EA956E5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1556792"/>
            <a:ext cx="5384677" cy="352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433048" cy="1200329"/>
          </a:xfrm>
          <a:prstGeom prst="rect">
            <a:avLst/>
          </a:prstGeom>
          <a:noFill/>
        </p:spPr>
        <p:txBody>
          <a:bodyPr wrap="square" rtlCol="0">
            <a:spAutoFit/>
          </a:bodyPr>
          <a:lstStyle/>
          <a:p>
            <a:r>
              <a:rPr lang="nl-NL" sz="7200" b="1" u="sng" dirty="0">
                <a:latin typeface="Century Gothic" panose="020B0502020202020204" pitchFamily="34" charset="0"/>
              </a:rPr>
              <a:t>het meesterwerk</a:t>
            </a:r>
          </a:p>
        </p:txBody>
      </p:sp>
      <p:pic>
        <p:nvPicPr>
          <p:cNvPr id="4" name="Picture 2" descr="De bronafbeelding bekijken">
            <a:extLst>
              <a:ext uri="{FF2B5EF4-FFF2-40B4-BE49-F238E27FC236}">
                <a16:creationId xmlns:a16="http://schemas.microsoft.com/office/drawing/2014/main" id="{E1C33216-2666-4BC5-97DE-6540FF63B0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6670" y="1498283"/>
            <a:ext cx="5750660" cy="431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90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ode</a:t>
            </a:r>
          </a:p>
        </p:txBody>
      </p:sp>
      <p:pic>
        <p:nvPicPr>
          <p:cNvPr id="4" name="Afbeelding 3" descr="Afbeelding met tekst, illustratie&#10;&#10;Automatisch gegenereerde beschrijving">
            <a:extLst>
              <a:ext uri="{FF2B5EF4-FFF2-40B4-BE49-F238E27FC236}">
                <a16:creationId xmlns:a16="http://schemas.microsoft.com/office/drawing/2014/main" id="{1AAA890B-43E9-4765-B78D-71A7CFF47C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63602" y="3068960"/>
            <a:ext cx="5333926" cy="1440160"/>
          </a:xfrm>
          <a:prstGeom prst="rect">
            <a:avLst/>
          </a:prstGeom>
        </p:spPr>
      </p:pic>
      <p:pic>
        <p:nvPicPr>
          <p:cNvPr id="7" name="Afbeelding 6" descr="Afbeelding met person, zoogdier&#10;&#10;Automatisch gegenereerde beschrijving">
            <a:extLst>
              <a:ext uri="{FF2B5EF4-FFF2-40B4-BE49-F238E27FC236}">
                <a16:creationId xmlns:a16="http://schemas.microsoft.com/office/drawing/2014/main" id="{74F497C9-9822-43FA-8149-CE998CD326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792" y="1885035"/>
            <a:ext cx="3384376" cy="4284020"/>
          </a:xfrm>
          <a:prstGeom prst="rect">
            <a:avLst/>
          </a:prstGeom>
        </p:spPr>
      </p:pic>
    </p:spTree>
    <p:extLst>
      <p:ext uri="{BB962C8B-B14F-4D97-AF65-F5344CB8AC3E}">
        <p14:creationId xmlns:p14="http://schemas.microsoft.com/office/powerpoint/2010/main" val="305370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aanvankelijk</a:t>
            </a:r>
          </a:p>
        </p:txBody>
      </p:sp>
      <p:grpSp>
        <p:nvGrpSpPr>
          <p:cNvPr id="9" name="Groep 8">
            <a:extLst>
              <a:ext uri="{FF2B5EF4-FFF2-40B4-BE49-F238E27FC236}">
                <a16:creationId xmlns:a16="http://schemas.microsoft.com/office/drawing/2014/main" id="{7D9D5E56-3741-46C6-8DCF-C18C5B7A6AE5}"/>
              </a:ext>
            </a:extLst>
          </p:cNvPr>
          <p:cNvGrpSpPr/>
          <p:nvPr/>
        </p:nvGrpSpPr>
        <p:grpSpPr>
          <a:xfrm>
            <a:off x="-540568" y="746720"/>
            <a:ext cx="5341776" cy="5436726"/>
            <a:chOff x="2447744" y="746720"/>
            <a:chExt cx="5341776" cy="5436726"/>
          </a:xfrm>
        </p:grpSpPr>
        <p:pic>
          <p:nvPicPr>
            <p:cNvPr id="4" name="Afbeelding 3" descr="Afbeelding met tekst, klok&#10;&#10;Automatisch gegenereerde beschrijving">
              <a:extLst>
                <a:ext uri="{FF2B5EF4-FFF2-40B4-BE49-F238E27FC236}">
                  <a16:creationId xmlns:a16="http://schemas.microsoft.com/office/drawing/2014/main" id="{7CA6D191-7A2E-4780-B26C-ED5ACC15AD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5552" y="3690550"/>
              <a:ext cx="2492896" cy="2492896"/>
            </a:xfrm>
            <a:prstGeom prst="rect">
              <a:avLst/>
            </a:prstGeom>
          </p:spPr>
        </p:pic>
        <p:pic>
          <p:nvPicPr>
            <p:cNvPr id="7" name="Afbeelding 6">
              <a:extLst>
                <a:ext uri="{FF2B5EF4-FFF2-40B4-BE49-F238E27FC236}">
                  <a16:creationId xmlns:a16="http://schemas.microsoft.com/office/drawing/2014/main" id="{F0D66671-7F51-46E8-A352-07BAA02985EA}"/>
                </a:ext>
              </a:extLst>
            </p:cNvPr>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447744" y="746720"/>
              <a:ext cx="4248512" cy="4104496"/>
            </a:xfrm>
            <a:prstGeom prst="rect">
              <a:avLst/>
            </a:prstGeom>
            <a:noFill/>
            <a:ln>
              <a:noFill/>
            </a:ln>
          </p:spPr>
        </p:pic>
        <p:sp>
          <p:nvSpPr>
            <p:cNvPr id="8" name="Tekstvak 7">
              <a:extLst>
                <a:ext uri="{FF2B5EF4-FFF2-40B4-BE49-F238E27FC236}">
                  <a16:creationId xmlns:a16="http://schemas.microsoft.com/office/drawing/2014/main" id="{9BBCFBD0-BFAB-4DC7-BA6C-1BD3B0531175}"/>
                </a:ext>
              </a:extLst>
            </p:cNvPr>
            <p:cNvSpPr txBox="1"/>
            <p:nvPr/>
          </p:nvSpPr>
          <p:spPr>
            <a:xfrm>
              <a:off x="5400072" y="4293096"/>
              <a:ext cx="2389448" cy="769441"/>
            </a:xfrm>
            <a:prstGeom prst="rect">
              <a:avLst/>
            </a:prstGeom>
            <a:noFill/>
          </p:spPr>
          <p:txBody>
            <a:bodyPr wrap="square" rtlCol="0">
              <a:spAutoFit/>
            </a:bodyPr>
            <a:lstStyle/>
            <a:p>
              <a:r>
                <a:rPr lang="nl-NL" sz="4400" b="1" dirty="0">
                  <a:solidFill>
                    <a:schemeClr val="accent4">
                      <a:lumMod val="75000"/>
                    </a:schemeClr>
                  </a:solidFill>
                </a:rPr>
                <a:t>515 kg</a:t>
              </a:r>
            </a:p>
          </p:txBody>
        </p:sp>
      </p:grpSp>
    </p:spTree>
    <p:extLst>
      <p:ext uri="{BB962C8B-B14F-4D97-AF65-F5344CB8AC3E}">
        <p14:creationId xmlns:p14="http://schemas.microsoft.com/office/powerpoint/2010/main" val="24376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circa</a:t>
            </a:r>
          </a:p>
        </p:txBody>
      </p:sp>
      <p:grpSp>
        <p:nvGrpSpPr>
          <p:cNvPr id="9" name="Groep 8">
            <a:extLst>
              <a:ext uri="{FF2B5EF4-FFF2-40B4-BE49-F238E27FC236}">
                <a16:creationId xmlns:a16="http://schemas.microsoft.com/office/drawing/2014/main" id="{7D9D5E56-3741-46C6-8DCF-C18C5B7A6AE5}"/>
              </a:ext>
            </a:extLst>
          </p:cNvPr>
          <p:cNvGrpSpPr/>
          <p:nvPr/>
        </p:nvGrpSpPr>
        <p:grpSpPr>
          <a:xfrm>
            <a:off x="-540568" y="746720"/>
            <a:ext cx="5341776" cy="5436726"/>
            <a:chOff x="2447744" y="746720"/>
            <a:chExt cx="5341776" cy="5436726"/>
          </a:xfrm>
        </p:grpSpPr>
        <p:pic>
          <p:nvPicPr>
            <p:cNvPr id="4" name="Afbeelding 3" descr="Afbeelding met tekst, klok&#10;&#10;Automatisch gegenereerde beschrijving">
              <a:extLst>
                <a:ext uri="{FF2B5EF4-FFF2-40B4-BE49-F238E27FC236}">
                  <a16:creationId xmlns:a16="http://schemas.microsoft.com/office/drawing/2014/main" id="{7CA6D191-7A2E-4780-B26C-ED5ACC15AD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5552" y="3690550"/>
              <a:ext cx="2492896" cy="2492896"/>
            </a:xfrm>
            <a:prstGeom prst="rect">
              <a:avLst/>
            </a:prstGeom>
          </p:spPr>
        </p:pic>
        <p:pic>
          <p:nvPicPr>
            <p:cNvPr id="7" name="Afbeelding 6">
              <a:extLst>
                <a:ext uri="{FF2B5EF4-FFF2-40B4-BE49-F238E27FC236}">
                  <a16:creationId xmlns:a16="http://schemas.microsoft.com/office/drawing/2014/main" id="{F0D66671-7F51-46E8-A352-07BAA02985EA}"/>
                </a:ext>
              </a:extLst>
            </p:cNvPr>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447744" y="746720"/>
              <a:ext cx="4248512" cy="4104496"/>
            </a:xfrm>
            <a:prstGeom prst="rect">
              <a:avLst/>
            </a:prstGeom>
            <a:noFill/>
            <a:ln>
              <a:noFill/>
            </a:ln>
          </p:spPr>
        </p:pic>
        <p:sp>
          <p:nvSpPr>
            <p:cNvPr id="8" name="Tekstvak 7">
              <a:extLst>
                <a:ext uri="{FF2B5EF4-FFF2-40B4-BE49-F238E27FC236}">
                  <a16:creationId xmlns:a16="http://schemas.microsoft.com/office/drawing/2014/main" id="{9BBCFBD0-BFAB-4DC7-BA6C-1BD3B0531175}"/>
                </a:ext>
              </a:extLst>
            </p:cNvPr>
            <p:cNvSpPr txBox="1"/>
            <p:nvPr/>
          </p:nvSpPr>
          <p:spPr>
            <a:xfrm>
              <a:off x="5400072" y="4293096"/>
              <a:ext cx="2389448" cy="769441"/>
            </a:xfrm>
            <a:prstGeom prst="rect">
              <a:avLst/>
            </a:prstGeom>
            <a:noFill/>
          </p:spPr>
          <p:txBody>
            <a:bodyPr wrap="square" rtlCol="0">
              <a:spAutoFit/>
            </a:bodyPr>
            <a:lstStyle/>
            <a:p>
              <a:r>
                <a:rPr lang="nl-NL" sz="4400" b="1" dirty="0">
                  <a:solidFill>
                    <a:schemeClr val="accent4">
                      <a:lumMod val="75000"/>
                    </a:schemeClr>
                  </a:solidFill>
                </a:rPr>
                <a:t>515 kg</a:t>
              </a:r>
            </a:p>
          </p:txBody>
        </p:sp>
      </p:grpSp>
      <p:grpSp>
        <p:nvGrpSpPr>
          <p:cNvPr id="14" name="Groep 13">
            <a:extLst>
              <a:ext uri="{FF2B5EF4-FFF2-40B4-BE49-F238E27FC236}">
                <a16:creationId xmlns:a16="http://schemas.microsoft.com/office/drawing/2014/main" id="{931D4300-A448-43E9-BD96-064A05FA6870}"/>
              </a:ext>
            </a:extLst>
          </p:cNvPr>
          <p:cNvGrpSpPr/>
          <p:nvPr/>
        </p:nvGrpSpPr>
        <p:grpSpPr>
          <a:xfrm>
            <a:off x="3240604" y="-180626"/>
            <a:ext cx="6241124" cy="6364072"/>
            <a:chOff x="3240604" y="-180626"/>
            <a:chExt cx="6241124" cy="6364072"/>
          </a:xfrm>
        </p:grpSpPr>
        <p:pic>
          <p:nvPicPr>
            <p:cNvPr id="10" name="Afbeelding 9" descr="Afbeelding met tekst, klok&#10;&#10;Automatisch gegenereerde beschrijving">
              <a:extLst>
                <a:ext uri="{FF2B5EF4-FFF2-40B4-BE49-F238E27FC236}">
                  <a16:creationId xmlns:a16="http://schemas.microsoft.com/office/drawing/2014/main" id="{1B9A01CB-30A3-4EE9-9F28-A9206E9D7C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8248" y="3690550"/>
              <a:ext cx="2492896" cy="2492896"/>
            </a:xfrm>
            <a:prstGeom prst="rect">
              <a:avLst/>
            </a:prstGeom>
          </p:spPr>
        </p:pic>
        <p:pic>
          <p:nvPicPr>
            <p:cNvPr id="11" name="Afbeelding 10">
              <a:extLst>
                <a:ext uri="{FF2B5EF4-FFF2-40B4-BE49-F238E27FC236}">
                  <a16:creationId xmlns:a16="http://schemas.microsoft.com/office/drawing/2014/main" id="{7BA7C41F-777E-4297-8600-99CB65AB0D87}"/>
                </a:ext>
              </a:extLst>
            </p:cNvPr>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240604" y="-180626"/>
              <a:ext cx="6048184" cy="5238640"/>
            </a:xfrm>
            <a:prstGeom prst="rect">
              <a:avLst/>
            </a:prstGeom>
            <a:noFill/>
            <a:ln>
              <a:noFill/>
            </a:ln>
          </p:spPr>
        </p:pic>
        <p:sp>
          <p:nvSpPr>
            <p:cNvPr id="12" name="Tekstvak 11">
              <a:extLst>
                <a:ext uri="{FF2B5EF4-FFF2-40B4-BE49-F238E27FC236}">
                  <a16:creationId xmlns:a16="http://schemas.microsoft.com/office/drawing/2014/main" id="{73BBFF51-776E-4E40-AD88-33B4943CAD11}"/>
                </a:ext>
              </a:extLst>
            </p:cNvPr>
            <p:cNvSpPr txBox="1"/>
            <p:nvPr/>
          </p:nvSpPr>
          <p:spPr>
            <a:xfrm>
              <a:off x="7092280" y="4293096"/>
              <a:ext cx="2389448" cy="769441"/>
            </a:xfrm>
            <a:prstGeom prst="rect">
              <a:avLst/>
            </a:prstGeom>
            <a:noFill/>
          </p:spPr>
          <p:txBody>
            <a:bodyPr wrap="square" rtlCol="0">
              <a:spAutoFit/>
            </a:bodyPr>
            <a:lstStyle/>
            <a:p>
              <a:r>
                <a:rPr lang="nl-NL" sz="4400" b="1" dirty="0">
                  <a:solidFill>
                    <a:schemeClr val="accent4">
                      <a:lumMod val="75000"/>
                    </a:schemeClr>
                  </a:solidFill>
                </a:rPr>
                <a:t>887 kg</a:t>
              </a:r>
            </a:p>
          </p:txBody>
        </p:sp>
      </p:grpSp>
      <p:sp>
        <p:nvSpPr>
          <p:cNvPr id="5" name="Wolk 4">
            <a:extLst>
              <a:ext uri="{FF2B5EF4-FFF2-40B4-BE49-F238E27FC236}">
                <a16:creationId xmlns:a16="http://schemas.microsoft.com/office/drawing/2014/main" id="{2F05FE4D-9E18-4704-8D9D-799C9929694D}"/>
              </a:ext>
            </a:extLst>
          </p:cNvPr>
          <p:cNvSpPr/>
          <p:nvPr/>
        </p:nvSpPr>
        <p:spPr>
          <a:xfrm>
            <a:off x="3131840" y="5517232"/>
            <a:ext cx="2389448" cy="12961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3846E672-C599-437B-91A3-017D25AA5834}"/>
              </a:ext>
            </a:extLst>
          </p:cNvPr>
          <p:cNvSpPr txBox="1"/>
          <p:nvPr/>
        </p:nvSpPr>
        <p:spPr>
          <a:xfrm>
            <a:off x="3419872" y="5755903"/>
            <a:ext cx="2389448" cy="769441"/>
          </a:xfrm>
          <a:prstGeom prst="rect">
            <a:avLst/>
          </a:prstGeom>
          <a:noFill/>
        </p:spPr>
        <p:txBody>
          <a:bodyPr wrap="square" rtlCol="0">
            <a:spAutoFit/>
          </a:bodyPr>
          <a:lstStyle/>
          <a:p>
            <a:r>
              <a:rPr lang="nl-NL" sz="4400" b="1" dirty="0">
                <a:solidFill>
                  <a:schemeClr val="bg1">
                    <a:lumMod val="85000"/>
                  </a:schemeClr>
                </a:solidFill>
              </a:rPr>
              <a:t>350 kg</a:t>
            </a:r>
          </a:p>
        </p:txBody>
      </p:sp>
    </p:spTree>
    <p:extLst>
      <p:ext uri="{BB962C8B-B14F-4D97-AF65-F5344CB8AC3E}">
        <p14:creationId xmlns:p14="http://schemas.microsoft.com/office/powerpoint/2010/main" val="221059962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2361</TotalTime>
  <Words>926</Words>
  <Application>Microsoft Office PowerPoint</Application>
  <PresentationFormat>Diavoorstelling (4:3)</PresentationFormat>
  <Paragraphs>233</Paragraphs>
  <Slides>23</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495</cp:revision>
  <dcterms:created xsi:type="dcterms:W3CDTF">2021-06-08T06:13:59Z</dcterms:created>
  <dcterms:modified xsi:type="dcterms:W3CDTF">2021-10-12T09:08:16Z</dcterms:modified>
</cp:coreProperties>
</file>