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437" r:id="rId2"/>
    <p:sldId id="548" r:id="rId3"/>
    <p:sldId id="1354" r:id="rId4"/>
    <p:sldId id="1459" r:id="rId5"/>
    <p:sldId id="1460" r:id="rId6"/>
    <p:sldId id="1461" r:id="rId7"/>
    <p:sldId id="1462" r:id="rId8"/>
    <p:sldId id="1463" r:id="rId9"/>
    <p:sldId id="1464" r:id="rId10"/>
    <p:sldId id="1465" r:id="rId11"/>
    <p:sldId id="1466" r:id="rId12"/>
    <p:sldId id="1467" r:id="rId13"/>
    <p:sldId id="934" r:id="rId14"/>
    <p:sldId id="1470" r:id="rId15"/>
    <p:sldId id="1469" r:id="rId16"/>
    <p:sldId id="1443" r:id="rId17"/>
    <p:sldId id="1471" r:id="rId18"/>
    <p:sldId id="1472" r:id="rId19"/>
    <p:sldId id="1473" r:id="rId20"/>
    <p:sldId id="1475" r:id="rId21"/>
    <p:sldId id="1476" r:id="rId22"/>
    <p:sldId id="1474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354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934"/>
            <p14:sldId id="1470"/>
            <p14:sldId id="1469"/>
            <p14:sldId id="1443"/>
            <p14:sldId id="1471"/>
            <p14:sldId id="1472"/>
            <p14:sldId id="1473"/>
            <p14:sldId id="1475"/>
            <p14:sldId id="1476"/>
            <p14:sldId id="1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7226" autoAdjust="0"/>
  </p:normalViewPr>
  <p:slideViewPr>
    <p:cSldViewPr>
      <p:cViewPr varScale="1">
        <p:scale>
          <a:sx n="74" d="100"/>
          <a:sy n="74" d="100"/>
        </p:scale>
        <p:origin x="15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F5810BC2-36AC-41DA-8270-929DAC6CB440}"/>
    <pc:docChg chg="custSel modSld">
      <pc:chgData name="Routledge, Mandy" userId="bacdedf5-8e30-494b-ad8b-f27fa30c4f8d" providerId="ADAL" clId="{F5810BC2-36AC-41DA-8270-929DAC6CB440}" dt="2021-04-26T08:44:19.371" v="26" actId="478"/>
      <pc:docMkLst>
        <pc:docMk/>
      </pc:docMkLst>
      <pc:sldChg chg="modSp">
        <pc:chgData name="Routledge, Mandy" userId="bacdedf5-8e30-494b-ad8b-f27fa30c4f8d" providerId="ADAL" clId="{F5810BC2-36AC-41DA-8270-929DAC6CB440}" dt="2021-04-26T08:43:50.295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5810BC2-36AC-41DA-8270-929DAC6CB440}" dt="2021-04-26T08:43:50.295" v="8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3:56.450" v="10" actId="478"/>
        <pc:sldMkLst>
          <pc:docMk/>
          <pc:sldMk cId="3682494385" sldId="1226"/>
        </pc:sldMkLst>
        <pc:picChg chg="del">
          <ac:chgData name="Routledge, Mandy" userId="bacdedf5-8e30-494b-ad8b-f27fa30c4f8d" providerId="ADAL" clId="{F5810BC2-36AC-41DA-8270-929DAC6CB440}" dt="2021-04-26T08:43:56.450" v="10" actId="478"/>
          <ac:picMkLst>
            <pc:docMk/>
            <pc:sldMk cId="3682494385" sldId="1226"/>
            <ac:picMk id="3" creationId="{94D7AAAE-B716-4282-8411-8CC1BAB54545}"/>
          </ac:picMkLst>
        </pc:picChg>
      </pc:sldChg>
      <pc:sldChg chg="delSp">
        <pc:chgData name="Routledge, Mandy" userId="bacdedf5-8e30-494b-ad8b-f27fa30c4f8d" providerId="ADAL" clId="{F5810BC2-36AC-41DA-8270-929DAC6CB440}" dt="2021-04-26T08:44:02.737" v="12" actId="478"/>
        <pc:sldMkLst>
          <pc:docMk/>
          <pc:sldMk cId="3912772678" sldId="1238"/>
        </pc:sldMkLst>
        <pc:picChg chg="del">
          <ac:chgData name="Routledge, Mandy" userId="bacdedf5-8e30-494b-ad8b-f27fa30c4f8d" providerId="ADAL" clId="{F5810BC2-36AC-41DA-8270-929DAC6CB440}" dt="2021-04-26T08:44:02.737" v="12" actId="478"/>
          <ac:picMkLst>
            <pc:docMk/>
            <pc:sldMk cId="3912772678" sldId="1238"/>
            <ac:picMk id="3" creationId="{CA468EE0-BC3A-4B82-B7B5-58D2826FC0AF}"/>
          </ac:picMkLst>
        </pc:picChg>
      </pc:sldChg>
      <pc:sldChg chg="delSp">
        <pc:chgData name="Routledge, Mandy" userId="bacdedf5-8e30-494b-ad8b-f27fa30c4f8d" providerId="ADAL" clId="{F5810BC2-36AC-41DA-8270-929DAC6CB440}" dt="2021-04-26T08:43:55.020" v="9" actId="478"/>
        <pc:sldMkLst>
          <pc:docMk/>
          <pc:sldMk cId="3870861101" sldId="1241"/>
        </pc:sldMkLst>
        <pc:picChg chg="del">
          <ac:chgData name="Routledge, Mandy" userId="bacdedf5-8e30-494b-ad8b-f27fa30c4f8d" providerId="ADAL" clId="{F5810BC2-36AC-41DA-8270-929DAC6CB440}" dt="2021-04-26T08:43:55.020" v="9" actId="478"/>
          <ac:picMkLst>
            <pc:docMk/>
            <pc:sldMk cId="3870861101" sldId="1241"/>
            <ac:picMk id="3" creationId="{0C8E8A5E-3CB1-4BDA-98D0-B153ADE8509D}"/>
          </ac:picMkLst>
        </pc:picChg>
      </pc:sldChg>
      <pc:sldChg chg="delSp">
        <pc:chgData name="Routledge, Mandy" userId="bacdedf5-8e30-494b-ad8b-f27fa30c4f8d" providerId="ADAL" clId="{F5810BC2-36AC-41DA-8270-929DAC6CB440}" dt="2021-04-26T08:44:17.706" v="25" actId="478"/>
        <pc:sldMkLst>
          <pc:docMk/>
          <pc:sldMk cId="451292063" sldId="1243"/>
        </pc:sldMkLst>
        <pc:picChg chg="del">
          <ac:chgData name="Routledge, Mandy" userId="bacdedf5-8e30-494b-ad8b-f27fa30c4f8d" providerId="ADAL" clId="{F5810BC2-36AC-41DA-8270-929DAC6CB440}" dt="2021-04-26T08:44:17.069" v="24" actId="478"/>
          <ac:picMkLst>
            <pc:docMk/>
            <pc:sldMk cId="451292063" sldId="1243"/>
            <ac:picMk id="3" creationId="{3373C0A1-FAE1-4534-8AFC-167123BFC125}"/>
          </ac:picMkLst>
        </pc:picChg>
        <pc:picChg chg="del">
          <ac:chgData name="Routledge, Mandy" userId="bacdedf5-8e30-494b-ad8b-f27fa30c4f8d" providerId="ADAL" clId="{F5810BC2-36AC-41DA-8270-929DAC6CB440}" dt="2021-04-26T08:44:17.706" v="25" actId="478"/>
          <ac:picMkLst>
            <pc:docMk/>
            <pc:sldMk cId="451292063" sldId="1243"/>
            <ac:picMk id="5" creationId="{3D4659A0-68AE-4787-BB81-BD177B91A9E7}"/>
          </ac:picMkLst>
        </pc:picChg>
      </pc:sldChg>
      <pc:sldChg chg="delSp">
        <pc:chgData name="Routledge, Mandy" userId="bacdedf5-8e30-494b-ad8b-f27fa30c4f8d" providerId="ADAL" clId="{F5810BC2-36AC-41DA-8270-929DAC6CB440}" dt="2021-04-26T08:44:10.246" v="17" actId="478"/>
        <pc:sldMkLst>
          <pc:docMk/>
          <pc:sldMk cId="1987543844" sldId="1244"/>
        </pc:sldMkLst>
        <pc:spChg chg="del">
          <ac:chgData name="Routledge, Mandy" userId="bacdedf5-8e30-494b-ad8b-f27fa30c4f8d" providerId="ADAL" clId="{F5810BC2-36AC-41DA-8270-929DAC6CB440}" dt="2021-04-26T08:44:10.246" v="17" actId="478"/>
          <ac:spMkLst>
            <pc:docMk/>
            <pc:sldMk cId="1987543844" sldId="1244"/>
            <ac:spMk id="2" creationId="{0C57C674-B52C-4021-8891-97CA92D40A54}"/>
          </ac:spMkLst>
        </pc:spChg>
        <pc:picChg chg="del">
          <ac:chgData name="Routledge, Mandy" userId="bacdedf5-8e30-494b-ad8b-f27fa30c4f8d" providerId="ADAL" clId="{F5810BC2-36AC-41DA-8270-929DAC6CB440}" dt="2021-04-26T08:44:08.774" v="15" actId="478"/>
          <ac:picMkLst>
            <pc:docMk/>
            <pc:sldMk cId="1987543844" sldId="1244"/>
            <ac:picMk id="3" creationId="{B28C1862-68DF-4258-8BDE-9BB880EFA4A4}"/>
          </ac:picMkLst>
        </pc:picChg>
        <pc:picChg chg="del">
          <ac:chgData name="Routledge, Mandy" userId="bacdedf5-8e30-494b-ad8b-f27fa30c4f8d" providerId="ADAL" clId="{F5810BC2-36AC-41DA-8270-929DAC6CB440}" dt="2021-04-26T08:44:09.432" v="16" actId="478"/>
          <ac:picMkLst>
            <pc:docMk/>
            <pc:sldMk cId="1987543844" sldId="1244"/>
            <ac:picMk id="5" creationId="{B495D8E2-95B6-44DF-BCE0-23AA0A71B665}"/>
          </ac:picMkLst>
        </pc:picChg>
      </pc:sldChg>
      <pc:sldChg chg="delSp">
        <pc:chgData name="Routledge, Mandy" userId="bacdedf5-8e30-494b-ad8b-f27fa30c4f8d" providerId="ADAL" clId="{F5810BC2-36AC-41DA-8270-929DAC6CB440}" dt="2021-04-26T08:44:06.633" v="14" actId="478"/>
        <pc:sldMkLst>
          <pc:docMk/>
          <pc:sldMk cId="4251169961" sldId="1245"/>
        </pc:sldMkLst>
        <pc:picChg chg="del">
          <ac:chgData name="Routledge, Mandy" userId="bacdedf5-8e30-494b-ad8b-f27fa30c4f8d" providerId="ADAL" clId="{F5810BC2-36AC-41DA-8270-929DAC6CB440}" dt="2021-04-26T08:44:06.633" v="14" actId="478"/>
          <ac:picMkLst>
            <pc:docMk/>
            <pc:sldMk cId="4251169961" sldId="1245"/>
            <ac:picMk id="3" creationId="{1E905007-620B-4DE2-9037-9094F021E14C}"/>
          </ac:picMkLst>
        </pc:picChg>
      </pc:sldChg>
      <pc:sldChg chg="delSp">
        <pc:chgData name="Routledge, Mandy" userId="bacdedf5-8e30-494b-ad8b-f27fa30c4f8d" providerId="ADAL" clId="{F5810BC2-36AC-41DA-8270-929DAC6CB440}" dt="2021-04-26T08:44:15.523" v="23" actId="478"/>
        <pc:sldMkLst>
          <pc:docMk/>
          <pc:sldMk cId="1319180066" sldId="1265"/>
        </pc:sldMkLst>
        <pc:picChg chg="del">
          <ac:chgData name="Routledge, Mandy" userId="bacdedf5-8e30-494b-ad8b-f27fa30c4f8d" providerId="ADAL" clId="{F5810BC2-36AC-41DA-8270-929DAC6CB440}" dt="2021-04-26T08:44:11.916" v="18" actId="478"/>
          <ac:picMkLst>
            <pc:docMk/>
            <pc:sldMk cId="1319180066" sldId="1265"/>
            <ac:picMk id="3" creationId="{D1238C3E-B7E1-4AAE-8674-CDC3349B05AB}"/>
          </ac:picMkLst>
        </pc:picChg>
        <pc:picChg chg="del">
          <ac:chgData name="Routledge, Mandy" userId="bacdedf5-8e30-494b-ad8b-f27fa30c4f8d" providerId="ADAL" clId="{F5810BC2-36AC-41DA-8270-929DAC6CB440}" dt="2021-04-26T08:44:14.086" v="21" actId="478"/>
          <ac:picMkLst>
            <pc:docMk/>
            <pc:sldMk cId="1319180066" sldId="1265"/>
            <ac:picMk id="5" creationId="{98E5D27A-57E1-493E-B3CF-8D338318DE83}"/>
          </ac:picMkLst>
        </pc:picChg>
        <pc:picChg chg="del">
          <ac:chgData name="Routledge, Mandy" userId="bacdedf5-8e30-494b-ad8b-f27fa30c4f8d" providerId="ADAL" clId="{F5810BC2-36AC-41DA-8270-929DAC6CB440}" dt="2021-04-26T08:44:15.523" v="23" actId="478"/>
          <ac:picMkLst>
            <pc:docMk/>
            <pc:sldMk cId="1319180066" sldId="1265"/>
            <ac:picMk id="8" creationId="{4C8BECCC-7659-4478-BADF-431D7DB1A65A}"/>
          </ac:picMkLst>
        </pc:picChg>
        <pc:picChg chg="del">
          <ac:chgData name="Routledge, Mandy" userId="bacdedf5-8e30-494b-ad8b-f27fa30c4f8d" providerId="ADAL" clId="{F5810BC2-36AC-41DA-8270-929DAC6CB440}" dt="2021-04-26T08:44:12.839" v="19" actId="478"/>
          <ac:picMkLst>
            <pc:docMk/>
            <pc:sldMk cId="1319180066" sldId="1265"/>
            <ac:picMk id="10" creationId="{8937985A-84B0-4298-9D75-D1A5B7B420F4}"/>
          </ac:picMkLst>
        </pc:picChg>
        <pc:picChg chg="del">
          <ac:chgData name="Routledge, Mandy" userId="bacdedf5-8e30-494b-ad8b-f27fa30c4f8d" providerId="ADAL" clId="{F5810BC2-36AC-41DA-8270-929DAC6CB440}" dt="2021-04-26T08:44:14.662" v="22" actId="478"/>
          <ac:picMkLst>
            <pc:docMk/>
            <pc:sldMk cId="1319180066" sldId="1265"/>
            <ac:picMk id="11" creationId="{8E5F773B-E820-4C39-8FAD-FD9D47974316}"/>
          </ac:picMkLst>
        </pc:picChg>
        <pc:picChg chg="del">
          <ac:chgData name="Routledge, Mandy" userId="bacdedf5-8e30-494b-ad8b-f27fa30c4f8d" providerId="ADAL" clId="{F5810BC2-36AC-41DA-8270-929DAC6CB440}" dt="2021-04-26T08:44:13.416" v="20" actId="478"/>
          <ac:picMkLst>
            <pc:docMk/>
            <pc:sldMk cId="1319180066" sldId="1265"/>
            <ac:picMk id="13" creationId="{A94AA4F7-14C2-4F9E-A5E8-BDC2129673D5}"/>
          </ac:picMkLst>
        </pc:picChg>
      </pc:sldChg>
      <pc:sldChg chg="delSp">
        <pc:chgData name="Routledge, Mandy" userId="bacdedf5-8e30-494b-ad8b-f27fa30c4f8d" providerId="ADAL" clId="{F5810BC2-36AC-41DA-8270-929DAC6CB440}" dt="2021-04-26T08:44:04.694" v="13" actId="478"/>
        <pc:sldMkLst>
          <pc:docMk/>
          <pc:sldMk cId="879271283" sldId="1291"/>
        </pc:sldMkLst>
        <pc:cxnChg chg="del">
          <ac:chgData name="Routledge, Mandy" userId="bacdedf5-8e30-494b-ad8b-f27fa30c4f8d" providerId="ADAL" clId="{F5810BC2-36AC-41DA-8270-929DAC6CB440}" dt="2021-04-26T08:44:04.694" v="13" actId="478"/>
          <ac:cxnSpMkLst>
            <pc:docMk/>
            <pc:sldMk cId="879271283" sldId="1291"/>
            <ac:cxnSpMk id="3" creationId="{D1F2E57C-A985-44CF-A819-04E3693DD07F}"/>
          </ac:cxnSpMkLst>
        </pc:cxnChg>
      </pc:sldChg>
      <pc:sldChg chg="modSp modNotesTx">
        <pc:chgData name="Routledge, Mandy" userId="bacdedf5-8e30-494b-ad8b-f27fa30c4f8d" providerId="ADAL" clId="{F5810BC2-36AC-41DA-8270-929DAC6CB440}" dt="2021-04-26T08:43:43.170" v="5" actId="6549"/>
        <pc:sldMkLst>
          <pc:docMk/>
          <pc:sldMk cId="4030366393" sldId="1341"/>
        </pc:sldMkLst>
        <pc:spChg chg="mod">
          <ac:chgData name="Routledge, Mandy" userId="bacdedf5-8e30-494b-ad8b-f27fa30c4f8d" providerId="ADAL" clId="{F5810BC2-36AC-41DA-8270-929DAC6CB440}" dt="2021-04-26T08:43:38.496" v="4" actId="5793"/>
          <ac:spMkLst>
            <pc:docMk/>
            <pc:sldMk cId="4030366393" sldId="1341"/>
            <ac:spMk id="3" creationId="{00000000-0000-0000-0000-000000000000}"/>
          </ac:spMkLst>
        </pc:spChg>
      </pc:sldChg>
      <pc:sldChg chg="delSp">
        <pc:chgData name="Routledge, Mandy" userId="bacdedf5-8e30-494b-ad8b-f27fa30c4f8d" providerId="ADAL" clId="{F5810BC2-36AC-41DA-8270-929DAC6CB440}" dt="2021-04-26T08:44:00.704" v="11" actId="478"/>
        <pc:sldMkLst>
          <pc:docMk/>
          <pc:sldMk cId="3572318604" sldId="1354"/>
        </pc:sldMkLst>
        <pc:picChg chg="del">
          <ac:chgData name="Routledge, Mandy" userId="bacdedf5-8e30-494b-ad8b-f27fa30c4f8d" providerId="ADAL" clId="{F5810BC2-36AC-41DA-8270-929DAC6CB440}" dt="2021-04-26T08:44:00.704" v="11" actId="478"/>
          <ac:picMkLst>
            <pc:docMk/>
            <pc:sldMk cId="3572318604" sldId="1354"/>
            <ac:picMk id="3" creationId="{61D747DD-A72D-4B22-9317-3A9140858EB0}"/>
          </ac:picMkLst>
        </pc:picChg>
      </pc:sldChg>
      <pc:sldChg chg="delSp">
        <pc:chgData name="Routledge, Mandy" userId="bacdedf5-8e30-494b-ad8b-f27fa30c4f8d" providerId="ADAL" clId="{F5810BC2-36AC-41DA-8270-929DAC6CB440}" dt="2021-04-26T08:44:19.371" v="26" actId="478"/>
        <pc:sldMkLst>
          <pc:docMk/>
          <pc:sldMk cId="527026605" sldId="1355"/>
        </pc:sldMkLst>
        <pc:picChg chg="del">
          <ac:chgData name="Routledge, Mandy" userId="bacdedf5-8e30-494b-ad8b-f27fa30c4f8d" providerId="ADAL" clId="{F5810BC2-36AC-41DA-8270-929DAC6CB440}" dt="2021-04-26T08:44:19.371" v="26" actId="478"/>
          <ac:picMkLst>
            <pc:docMk/>
            <pc:sldMk cId="527026605" sldId="1355"/>
            <ac:picMk id="3" creationId="{1A05B487-F24F-46C6-A9EA-8E90CEE7AA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bewonderen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bekijken wat je heel mooi of bijzonder vindt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vlakte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groot en plat gebied in de natuur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reconstructie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dat gemaakt is zoals het vroeger was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vallei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groot dal tussen twee bergen in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bestuderen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 bekijken om ervan te leren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vaststellen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bepalen, zeggen dat iets zo is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guitig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een leuke manier ondeugend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 de lucht gegrepen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 waar, verzonnen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volk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groep mensen die dezelfde gewoontes heeft en dezelfde taal spreekt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hele tijd, voortdurend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01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24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632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154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68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5934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83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748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429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81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98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64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10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6500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34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 jullie wel eens in het pretpark de Efteling geweest? Als je die plek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bestudeert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als je die plek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goed bekijkt om ervan te leren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kun je zoveel leuke weetjes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vaststellen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bepalen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Bijvoorbeeld het volk van Laaf. Ken je die? Dat zijn van die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guitige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kabouters. Daarmee bedoel ik dat ze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een leuke manier ondeugend 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volk van Laaf is dus een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volk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Een volk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groep mensen die dezelfde gewoontes heeft en dezelfde taal spreekt.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En ze hebben een dorpje in de Efteling. Laven zijn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 de lucht gegrepen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Ze zijn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verzonnen en bestaan dus niet echt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is een soort sprookje.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Efteling heeft trouwens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constant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hele tijd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bezoekers. Echt elke dag is het er druk. Weet je welke attractie ik ook leuk vind? De Droomvlucht. Je gaat dan met een wagentje door verschillende werelden. Je komt bijvoorbeeld door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vallei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met elfjes. Een vallei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groot dal tussen twee bergen in</a:t>
            </a:r>
            <a:r>
              <a:rPr lang="nl-NL" sz="2000" i="1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nieuwste attractie in de Efteling is Symbolica. Dat is een soort kasteel waar je doorheen rijdt met een karretje. Het kasteel dat ze hebben gemaakt is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reconstructie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een oud kasteel ergens in Europa. Een reconstructie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dat gemaakt is zoals het vroeger was. </a:t>
            </a:r>
            <a:endParaRPr lang="nl-NL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Wat trouwens veel mensen niet weten, is dat er een grote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vlakte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groot en plat gebied in de natuur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is in de Efteling. Je kunt daar picknicken. Je bent dan even weg van de drukte en je kunt dan de natuur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bewonderen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Bewonderen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bekijken wat je heel mooi of bijzonder vindt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is er wel eens in de Efteling geweest?</a:t>
            </a:r>
            <a:endParaRPr lang="nl-NL" sz="1050" dirty="0"/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reconstructie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Afbeelding 4" descr="Afbeelding met buiten, lucht, boom, gebouw&#10;&#10;Automatisch gegenereerde beschrijving">
            <a:extLst>
              <a:ext uri="{FF2B5EF4-FFF2-40B4-BE49-F238E27FC236}">
                <a16:creationId xmlns:a16="http://schemas.microsoft.com/office/drawing/2014/main" id="{65F1B8B5-9E53-4BB1-87E0-263295A103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93007"/>
            <a:ext cx="4426582" cy="5533228"/>
          </a:xfrm>
          <a:prstGeom prst="rect">
            <a:avLst/>
          </a:prstGeom>
        </p:spPr>
      </p:pic>
      <p:pic>
        <p:nvPicPr>
          <p:cNvPr id="9" name="Afbeelding 8" descr="Afbeelding met gebouw, lucht, buiten, oud&#10;&#10;Automatisch gegenereerde beschrijving">
            <a:extLst>
              <a:ext uri="{FF2B5EF4-FFF2-40B4-BE49-F238E27FC236}">
                <a16:creationId xmlns:a16="http://schemas.microsoft.com/office/drawing/2014/main" id="{D414B669-CA49-4359-BDB1-35DB08641A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30" y="1193007"/>
            <a:ext cx="3690662" cy="5533228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ABB73440-A8CD-4FCC-8C53-2C0FB0C09D17}"/>
              </a:ext>
            </a:extLst>
          </p:cNvPr>
          <p:cNvSpPr/>
          <p:nvPr/>
        </p:nvSpPr>
        <p:spPr>
          <a:xfrm>
            <a:off x="3419872" y="3501008"/>
            <a:ext cx="1584176" cy="93610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835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vlakte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CD86A52-90C6-41CA-BDCC-ADB97DED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41" y="1286041"/>
            <a:ext cx="8214606" cy="54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B98CEB8-26B2-4B88-A2C6-C1E6A7BEDDCB}"/>
              </a:ext>
            </a:extLst>
          </p:cNvPr>
          <p:cNvSpPr/>
          <p:nvPr/>
        </p:nvSpPr>
        <p:spPr>
          <a:xfrm>
            <a:off x="4860032" y="6506588"/>
            <a:ext cx="4140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</a:rPr>
              <a:t>https://aegtte.weebly.com/speelweide-play-meadow.html</a:t>
            </a:r>
          </a:p>
        </p:txBody>
      </p:sp>
    </p:spTree>
    <p:extLst>
      <p:ext uri="{BB962C8B-B14F-4D97-AF65-F5344CB8AC3E}">
        <p14:creationId xmlns:p14="http://schemas.microsoft.com/office/powerpoint/2010/main" val="421768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bewonderen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Afbeelding 4" descr="Afbeelding met boom, persoon, buiten, klein&#10;&#10;Automatisch gegenereerde beschrijving">
            <a:extLst>
              <a:ext uri="{FF2B5EF4-FFF2-40B4-BE49-F238E27FC236}">
                <a16:creationId xmlns:a16="http://schemas.microsoft.com/office/drawing/2014/main" id="{40C494BF-4EF9-49C4-B65F-B344AC2DA9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11" y="1226143"/>
            <a:ext cx="8431666" cy="54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6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1806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constant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2692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6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wisselend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hele tijd, voortdurend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constant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zonnig.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af en toe, niet de hele tijd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wisselend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bewolkt. Soms schijnt even de zon.</a:t>
            </a: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F70CBB-BA44-4E97-8717-77A8C12492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844883"/>
            <a:ext cx="2060848" cy="206084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5151903-DA60-46E5-BFC8-00F200527A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096" y="2813542"/>
            <a:ext cx="2570312" cy="20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6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1806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reconstructie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47580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innovatie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dat gemaakt is zoals het vroeger was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Symbolica is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reconstructie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een oud kasteel.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het bedenken van iets nieuws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manier waarop de karretjes rondrijden is een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innovatie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0" name="Afbeelding 9" descr="Afbeelding met buiten, lucht, boom, gebouw&#10;&#10;Automatisch gegenereerde beschrijving">
            <a:extLst>
              <a:ext uri="{FF2B5EF4-FFF2-40B4-BE49-F238E27FC236}">
                <a16:creationId xmlns:a16="http://schemas.microsoft.com/office/drawing/2014/main" id="{8DD49FDD-51F0-4FFC-94B1-AEDFAF79EB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37378" y="2699506"/>
            <a:ext cx="1870812" cy="2338515"/>
          </a:xfrm>
          <a:prstGeom prst="rect">
            <a:avLst/>
          </a:prstGeom>
        </p:spPr>
      </p:pic>
      <p:pic>
        <p:nvPicPr>
          <p:cNvPr id="16" name="Afbeelding 15" descr="Afbeelding met gebouw, lucht, buiten, oud&#10;&#10;Automatisch gegenereerde beschrijving">
            <a:extLst>
              <a:ext uri="{FF2B5EF4-FFF2-40B4-BE49-F238E27FC236}">
                <a16:creationId xmlns:a16="http://schemas.microsoft.com/office/drawing/2014/main" id="{F1CEFAE7-F885-4C24-B4D0-E0170281A4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4367" y="2699506"/>
            <a:ext cx="1543217" cy="2313670"/>
          </a:xfrm>
          <a:prstGeom prst="rect">
            <a:avLst/>
          </a:prstGeom>
        </p:spPr>
      </p:pic>
      <p:sp>
        <p:nvSpPr>
          <p:cNvPr id="17" name="Pijl: rechts 16">
            <a:extLst>
              <a:ext uri="{FF2B5EF4-FFF2-40B4-BE49-F238E27FC236}">
                <a16:creationId xmlns:a16="http://schemas.microsoft.com/office/drawing/2014/main" id="{CC0CB430-AC6B-429D-975B-B1B229E12FC2}"/>
              </a:ext>
            </a:extLst>
          </p:cNvPr>
          <p:cNvSpPr/>
          <p:nvPr/>
        </p:nvSpPr>
        <p:spPr>
          <a:xfrm rot="10800000" flipH="1">
            <a:off x="1875703" y="3974924"/>
            <a:ext cx="818492" cy="45746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Efteling - Symbolica dark ride fuels growth of Dutch theme park | blooloop">
            <a:extLst>
              <a:ext uri="{FF2B5EF4-FFF2-40B4-BE49-F238E27FC236}">
                <a16:creationId xmlns:a16="http://schemas.microsoft.com/office/drawing/2014/main" id="{643E2FA9-93AD-49B0-82DA-D5D8D976C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9766" y="2699506"/>
            <a:ext cx="3331386" cy="238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7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429380"/>
            <a:ext cx="4275584" cy="12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de lucht gegrepen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29380"/>
            <a:ext cx="4788025" cy="119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waarheid gebaseerd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fontAlgn="t">
              <a:spcBef>
                <a:spcPts val="200"/>
              </a:spcBef>
              <a:spcAft>
                <a:spcPts val="20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niet waar, verzonnen</a:t>
            </a: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endParaRPr lang="nl-NL" sz="2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spcBef>
                <a:spcPts val="200"/>
              </a:spcBef>
              <a:spcAft>
                <a:spcPts val="2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volk van Laaf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 de lucht gegrepen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 de hand van feiten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 film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wa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arheid gebaseerd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1271F38-68AD-4976-91AF-98003FCA6BC9}"/>
              </a:ext>
            </a:extLst>
          </p:cNvPr>
          <p:cNvGrpSpPr/>
          <p:nvPr/>
        </p:nvGrpSpPr>
        <p:grpSpPr>
          <a:xfrm>
            <a:off x="5028591" y="2850430"/>
            <a:ext cx="3681085" cy="2068426"/>
            <a:chOff x="5028591" y="2850430"/>
            <a:chExt cx="3681085" cy="2068426"/>
          </a:xfrm>
        </p:grpSpPr>
        <p:pic>
          <p:nvPicPr>
            <p:cNvPr id="4098" name="Picture 2" descr="Hachi: A Dog&amp;#39;s Tale (Film, 2009) - MovieMeter.nl">
              <a:extLst>
                <a:ext uri="{FF2B5EF4-FFF2-40B4-BE49-F238E27FC236}">
                  <a16:creationId xmlns:a16="http://schemas.microsoft.com/office/drawing/2014/main" id="{CA8F133B-B439-4D08-BE5C-2009FD43A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591" y="2850430"/>
              <a:ext cx="3586810" cy="2018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537C6310-9EBB-4B60-885B-4AFB321FEE14}"/>
                </a:ext>
              </a:extLst>
            </p:cNvPr>
            <p:cNvSpPr/>
            <p:nvPr/>
          </p:nvSpPr>
          <p:spPr>
            <a:xfrm>
              <a:off x="6840253" y="4703412"/>
              <a:ext cx="186942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800" dirty="0">
                  <a:solidFill>
                    <a:schemeClr val="bg1"/>
                  </a:solidFill>
                </a:rPr>
                <a:t>https://www.moviemeter.nl/film/47522</a:t>
              </a:r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172809-E949-46BF-AD35-4CEF04D36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204864"/>
            <a:ext cx="3801172" cy="284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03057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bewonderen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0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minachten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bekijken wat je heel mooi of bijzonder vindt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Rustig de natuur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bewonderen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vind ik fijn.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waardeloos vinden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 dat zwerfafval in de natuur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minacht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ik wel.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2E4385-EC39-40C8-8B89-137425895F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840" y="3189613"/>
            <a:ext cx="1844824" cy="1844824"/>
          </a:xfrm>
          <a:prstGeom prst="rect">
            <a:avLst/>
          </a:prstGeom>
        </p:spPr>
      </p:pic>
      <p:pic>
        <p:nvPicPr>
          <p:cNvPr id="10" name="Afbeelding 9" descr="Afbeelding met boom, persoon, buiten, klein&#10;&#10;Automatisch gegenereerde beschrijving">
            <a:extLst>
              <a:ext uri="{FF2B5EF4-FFF2-40B4-BE49-F238E27FC236}">
                <a16:creationId xmlns:a16="http://schemas.microsoft.com/office/drawing/2014/main" id="{1209DFA0-40C1-455E-AF93-65C0A2E0D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67" y="3189613"/>
            <a:ext cx="2981508" cy="191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-468560" y="470942"/>
            <a:ext cx="559527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gebergte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7094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vlakte</a:t>
            </a:r>
            <a:endParaRPr lang="nl-NL" sz="4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4" y="1628800"/>
            <a:ext cx="417427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een groot gebied met bergen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dit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gebergte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ligt sneeuw op de toppen van de bergen.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 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een groot en plat gebied in de natuur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woestijn is een enorme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vlakte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zand.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sneeuw, buiten, lucht, berg&#10;&#10;Automatisch gegenereerde beschrijving">
            <a:extLst>
              <a:ext uri="{FF2B5EF4-FFF2-40B4-BE49-F238E27FC236}">
                <a16:creationId xmlns:a16="http://schemas.microsoft.com/office/drawing/2014/main" id="{5372E68A-8C65-43DF-AA7E-8CE875428B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963071"/>
            <a:ext cx="3672408" cy="1248619"/>
          </a:xfrm>
          <a:prstGeom prst="rect">
            <a:avLst/>
          </a:prstGeom>
        </p:spPr>
      </p:pic>
      <p:pic>
        <p:nvPicPr>
          <p:cNvPr id="6" name="Afbeelding 5" descr="Afbeelding met buiten, lucht, natuur, sneeuw&#10;&#10;Automatisch gegenereerde beschrijving">
            <a:extLst>
              <a:ext uri="{FF2B5EF4-FFF2-40B4-BE49-F238E27FC236}">
                <a16:creationId xmlns:a16="http://schemas.microsoft.com/office/drawing/2014/main" id="{7CF99A40-367A-435A-818A-33C64B21B8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6340" y="2712795"/>
            <a:ext cx="2970075" cy="19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99819" y="4613383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latin typeface="Century Gothic" panose="020B0502020202020204" pitchFamily="34" charset="0"/>
                <a:ea typeface="Calibri"/>
                <a:cs typeface="Times New Roman"/>
              </a:rPr>
              <a:t>bestuderen</a:t>
            </a:r>
            <a:endParaRPr lang="nl-NL" sz="3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03202" y="344253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500" dirty="0">
                <a:latin typeface="Century Gothic" panose="020B0502020202020204" pitchFamily="34" charset="0"/>
                <a:ea typeface="Calibri"/>
                <a:cs typeface="Times New Roman"/>
              </a:rPr>
              <a:t>vaststellen</a:t>
            </a:r>
            <a:endParaRPr lang="nl-NL" sz="3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501703" y="551606"/>
            <a:ext cx="7904502" cy="738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de Efteling goed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bestudeert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kun je allerlei </a:t>
            </a:r>
            <a:b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leuke weetjes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vaststellen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6078585" y="4393292"/>
            <a:ext cx="2693664" cy="8077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6121118" y="4380942"/>
            <a:ext cx="2771362" cy="90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bepalen, zeggen dat iets zo is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7430EC18-E7A2-42E2-86E4-7795541528E2}"/>
              </a:ext>
            </a:extLst>
          </p:cNvPr>
          <p:cNvSpPr txBox="1"/>
          <p:nvPr/>
        </p:nvSpPr>
        <p:spPr>
          <a:xfrm>
            <a:off x="204132" y="5507128"/>
            <a:ext cx="2693664" cy="8077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558274F4-77C1-4562-B45E-10121E6B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65" y="5494778"/>
            <a:ext cx="2771362" cy="90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000" dirty="0">
                <a:solidFill>
                  <a:srgbClr val="4F4F4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goed bekijken om ervan te leren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7005D19E-AFDA-4B8C-AA07-AE2D6DDCF2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368" y="2366594"/>
            <a:ext cx="2065706" cy="18836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6ACEED7-55CE-496C-8B83-EBB26FCDD2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506" y="1298489"/>
            <a:ext cx="2144195" cy="20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37 – 14 september 2021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460042" y="476672"/>
            <a:ext cx="6768752" cy="11294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461990" y="793904"/>
            <a:ext cx="676875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gezichtsuitdrukking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989834"/>
            <a:ext cx="19753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44814" y="4061841"/>
            <a:ext cx="2047354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guitig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444207" y="3753036"/>
            <a:ext cx="226827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444207" y="3889906"/>
            <a:ext cx="2365845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stoïcijns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7284697" y="476672"/>
            <a:ext cx="1525356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7284697" y="491188"/>
            <a:ext cx="1823807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manier waarop je kijkt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kstvak 2">
            <a:extLst>
              <a:ext uri="{FF2B5EF4-FFF2-40B4-BE49-F238E27FC236}">
                <a16:creationId xmlns:a16="http://schemas.microsoft.com/office/drawing/2014/main" id="{069026A9-7920-4DB0-8C97-CABC860A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59" y="225300"/>
            <a:ext cx="676875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1CC176A5-ED76-4313-AD01-B92558B3B83B}"/>
              </a:ext>
            </a:extLst>
          </p:cNvPr>
          <p:cNvSpPr txBox="1"/>
          <p:nvPr/>
        </p:nvSpPr>
        <p:spPr>
          <a:xfrm>
            <a:off x="460041" y="4715269"/>
            <a:ext cx="3535895" cy="116200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E795135D-D692-46B7-AD20-23E4C745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84" y="4729784"/>
            <a:ext cx="3713467" cy="42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een leuke manier ondeugend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9696FB71-347E-47E2-86BB-51792D064A7E}"/>
              </a:ext>
            </a:extLst>
          </p:cNvPr>
          <p:cNvSpPr txBox="1"/>
          <p:nvPr/>
        </p:nvSpPr>
        <p:spPr>
          <a:xfrm>
            <a:off x="5176583" y="4488531"/>
            <a:ext cx="3535895" cy="138874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530948F6-5AC3-4685-BF81-C8DF4738C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026" y="4503046"/>
            <a:ext cx="3713467" cy="42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alsof je niet geraakt wordt door wat iemand zegt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 descr="Afbeelding met beeld&#10;&#10;Automatisch gegenereerde beschrijving">
            <a:extLst>
              <a:ext uri="{FF2B5EF4-FFF2-40B4-BE49-F238E27FC236}">
                <a16:creationId xmlns:a16="http://schemas.microsoft.com/office/drawing/2014/main" id="{FA04E837-9509-43A3-B504-5F47391FC2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818" y="3674724"/>
            <a:ext cx="1415114" cy="943881"/>
          </a:xfrm>
          <a:prstGeom prst="rect">
            <a:avLst/>
          </a:prstGeom>
        </p:spPr>
      </p:pic>
      <p:pic>
        <p:nvPicPr>
          <p:cNvPr id="3" name="Afbeelding 2" descr="Afbeelding met persoon, person, muur, binnen&#10;&#10;Automatisch gegenereerde beschrijving">
            <a:extLst>
              <a:ext uri="{FF2B5EF4-FFF2-40B4-BE49-F238E27FC236}">
                <a16:creationId xmlns:a16="http://schemas.microsoft.com/office/drawing/2014/main" id="{D169A838-3F45-4925-AF9C-051B0939CF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026" y="3602216"/>
            <a:ext cx="1249844" cy="8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1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79712" y="476672"/>
            <a:ext cx="3204356" cy="92167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79712" y="426584"/>
            <a:ext cx="309634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volk</a:t>
            </a: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328084" y="476671"/>
            <a:ext cx="3481969" cy="246641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328083" y="512322"/>
            <a:ext cx="3672409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de groep mensen die dezelfde gewoontes heeft </a:t>
            </a:r>
            <a:br>
              <a:rPr lang="nl-NL" sz="2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nl-NL" sz="28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 dezelfde taal spreekt</a:t>
            </a:r>
            <a:endParaRPr lang="nl-NL" sz="3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1" name="Afbeelding 20" descr="Afbeelding met persoon, menigte, mensen, groep&#10;&#10;Automatisch gegenereerde beschrijving">
            <a:extLst>
              <a:ext uri="{FF2B5EF4-FFF2-40B4-BE49-F238E27FC236}">
                <a16:creationId xmlns:a16="http://schemas.microsoft.com/office/drawing/2014/main" id="{0AEA7DF9-6FDA-473D-ACCA-0BACD9EBD2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8" y="3686989"/>
            <a:ext cx="2592288" cy="1393311"/>
          </a:xfrm>
          <a:prstGeom prst="rect">
            <a:avLst/>
          </a:prstGeom>
        </p:spPr>
      </p:pic>
      <p:pic>
        <p:nvPicPr>
          <p:cNvPr id="22" name="Picture 2" descr="Plaatjes Efteling ">
            <a:extLst>
              <a:ext uri="{FF2B5EF4-FFF2-40B4-BE49-F238E27FC236}">
                <a16:creationId xmlns:a16="http://schemas.microsoft.com/office/drawing/2014/main" id="{3D036636-DBAF-4A1F-81FD-BA0282F9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87301"/>
            <a:ext cx="3816424" cy="15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07D9871D-7E3A-4E48-ABCE-305FE13C171F}"/>
              </a:ext>
            </a:extLst>
          </p:cNvPr>
          <p:cNvSpPr txBox="1"/>
          <p:nvPr/>
        </p:nvSpPr>
        <p:spPr>
          <a:xfrm>
            <a:off x="395536" y="5157192"/>
            <a:ext cx="2808312" cy="7353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405942BC-8447-4317-856D-26124165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105" y="5217170"/>
            <a:ext cx="2984759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volk van Nederland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B4071B50-F867-42D1-8BCE-30B6B1327429}"/>
              </a:ext>
            </a:extLst>
          </p:cNvPr>
          <p:cNvSpPr txBox="1"/>
          <p:nvPr/>
        </p:nvSpPr>
        <p:spPr>
          <a:xfrm>
            <a:off x="4860032" y="5362161"/>
            <a:ext cx="3600400" cy="49014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759C92F0-4979-4E38-8FAA-BF41D56A3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5441701"/>
            <a:ext cx="367240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het volk van Laaf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60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de vallei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een groot dal tussen twee bergen in</a:t>
            </a: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Er stroomt een riviertje in deze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vallei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 descr="Afbeelding met berg, natuur, vallei, buiten&#10;&#10;Automatisch gegenereerde beschrijving">
            <a:extLst>
              <a:ext uri="{FF2B5EF4-FFF2-40B4-BE49-F238E27FC236}">
                <a16:creationId xmlns:a16="http://schemas.microsoft.com/office/drawing/2014/main" id="{42292296-D37E-4265-9ADE-BBF08475A5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060848"/>
            <a:ext cx="4979638" cy="36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bestuderen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011D81-F553-4B8D-9ED2-55259156F9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243542"/>
            <a:ext cx="6120680" cy="55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vaststellen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9F86AC-F360-47BC-B25A-2A20C4AB0B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26143"/>
            <a:ext cx="5947436" cy="55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guitig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Afbeelding 4" descr="Afbeelding met beeld&#10;&#10;Automatisch gegenereerde beschrijving">
            <a:extLst>
              <a:ext uri="{FF2B5EF4-FFF2-40B4-BE49-F238E27FC236}">
                <a16:creationId xmlns:a16="http://schemas.microsoft.com/office/drawing/2014/main" id="{97758F22-4583-43A0-B343-9D91F114FA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64" y="1205919"/>
            <a:ext cx="8207671" cy="54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433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volk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Picture 2" descr="Plaatjes Efteling ">
            <a:extLst>
              <a:ext uri="{FF2B5EF4-FFF2-40B4-BE49-F238E27FC236}">
                <a16:creationId xmlns:a16="http://schemas.microsoft.com/office/drawing/2014/main" id="{0A874277-4E91-49EE-BF98-E19CBA3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54" y="1982464"/>
            <a:ext cx="7472798" cy="308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0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uit de lucht gegrepen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4" name="Afbeelding 3" descr="Afbeelding met persoon, muur&#10;&#10;Automatisch gegenereerde beschrijving">
            <a:extLst>
              <a:ext uri="{FF2B5EF4-FFF2-40B4-BE49-F238E27FC236}">
                <a16:creationId xmlns:a16="http://schemas.microsoft.com/office/drawing/2014/main" id="{C4426DB5-F7B6-43A9-8FB2-00C51BFD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1110"/>
            <a:ext cx="7776864" cy="5194946"/>
          </a:xfrm>
          <a:prstGeom prst="rect">
            <a:avLst/>
          </a:prstGeom>
        </p:spPr>
      </p:pic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98E1BD56-FB5C-4CDF-9D1D-7683E41BC227}"/>
              </a:ext>
            </a:extLst>
          </p:cNvPr>
          <p:cNvSpPr/>
          <p:nvPr/>
        </p:nvSpPr>
        <p:spPr>
          <a:xfrm>
            <a:off x="5364088" y="1105354"/>
            <a:ext cx="3563888" cy="2511214"/>
          </a:xfrm>
          <a:prstGeom prst="cloudCallout">
            <a:avLst>
              <a:gd name="adj1" fmla="val -43925"/>
              <a:gd name="adj2" fmla="val 51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beeld&#10;&#10;Automatisch gegenereerde beschrijving">
            <a:extLst>
              <a:ext uri="{FF2B5EF4-FFF2-40B4-BE49-F238E27FC236}">
                <a16:creationId xmlns:a16="http://schemas.microsoft.com/office/drawing/2014/main" id="{CE253BCE-5BB4-47F7-A211-77BD4C7B47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700808"/>
            <a:ext cx="1872994" cy="12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0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constant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  <a:endParaRPr lang="nl-NL" sz="7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7B6EAA-F509-45F3-8216-CF8BF3AEF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442" y="1965035"/>
            <a:ext cx="7587574" cy="374441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B502B9F-4AE7-4716-821D-A50CAFACD4C0}"/>
              </a:ext>
            </a:extLst>
          </p:cNvPr>
          <p:cNvSpPr txBox="1"/>
          <p:nvPr/>
        </p:nvSpPr>
        <p:spPr>
          <a:xfrm>
            <a:off x="1403648" y="5709451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aantal mensen</a:t>
            </a:r>
          </a:p>
        </p:txBody>
      </p:sp>
    </p:spTree>
    <p:extLst>
      <p:ext uri="{BB962C8B-B14F-4D97-AF65-F5344CB8AC3E}">
        <p14:creationId xmlns:p14="http://schemas.microsoft.com/office/powerpoint/2010/main" val="24376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vallei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9174E22-1879-4BA5-99C8-0737B1F32BA1}"/>
              </a:ext>
            </a:extLst>
          </p:cNvPr>
          <p:cNvSpPr/>
          <p:nvPr/>
        </p:nvSpPr>
        <p:spPr>
          <a:xfrm>
            <a:off x="2915816" y="6083419"/>
            <a:ext cx="529208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700" dirty="0">
                <a:solidFill>
                  <a:schemeClr val="bg1"/>
                </a:solidFill>
              </a:rPr>
              <a:t>https://www.tubantia.nl/werk/hans-zandvliet-verdiende-miljoenen-aan-flippo-s-maar-raakte-alles-kwijt-aan-een-knikker~a873c7ce/</a:t>
            </a:r>
          </a:p>
        </p:txBody>
      </p:sp>
      <p:pic>
        <p:nvPicPr>
          <p:cNvPr id="5" name="Afbeelding 4" descr="Afbeelding met berg, natuur, vallei, buiten&#10;&#10;Automatisch gegenereerde beschrijving">
            <a:extLst>
              <a:ext uri="{FF2B5EF4-FFF2-40B4-BE49-F238E27FC236}">
                <a16:creationId xmlns:a16="http://schemas.microsoft.com/office/drawing/2014/main" id="{DE5ABBB0-45B8-4079-A0C7-4293150040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06" y="1226143"/>
            <a:ext cx="7427910" cy="55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219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957</Words>
  <Application>Microsoft Office PowerPoint</Application>
  <PresentationFormat>Diavoorstelling (4:3)</PresentationFormat>
  <Paragraphs>210</Paragraphs>
  <Slides>22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376</cp:revision>
  <dcterms:created xsi:type="dcterms:W3CDTF">2021-06-08T06:13:59Z</dcterms:created>
  <dcterms:modified xsi:type="dcterms:W3CDTF">2021-09-14T09:10:57Z</dcterms:modified>
</cp:coreProperties>
</file>