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1317" r:id="rId2"/>
    <p:sldId id="548" r:id="rId3"/>
    <p:sldId id="1244" r:id="rId4"/>
    <p:sldId id="1243" r:id="rId5"/>
    <p:sldId id="1245" r:id="rId6"/>
    <p:sldId id="1265" r:id="rId7"/>
    <p:sldId id="1291" r:id="rId8"/>
    <p:sldId id="1238" r:id="rId9"/>
    <p:sldId id="1241" r:id="rId10"/>
    <p:sldId id="1424" r:id="rId11"/>
    <p:sldId id="934" r:id="rId12"/>
    <p:sldId id="1348" r:id="rId13"/>
    <p:sldId id="1351" r:id="rId14"/>
    <p:sldId id="1350" r:id="rId15"/>
    <p:sldId id="1423" r:id="rId16"/>
    <p:sldId id="1418" r:id="rId17"/>
    <p:sldId id="264" r:id="rId18"/>
    <p:sldId id="1174" r:id="rId19"/>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317"/>
            <p14:sldId id="548"/>
            <p14:sldId id="1244"/>
            <p14:sldId id="1243"/>
            <p14:sldId id="1245"/>
            <p14:sldId id="1265"/>
            <p14:sldId id="1291"/>
            <p14:sldId id="1238"/>
            <p14:sldId id="1241"/>
            <p14:sldId id="1424"/>
            <p14:sldId id="934"/>
            <p14:sldId id="1348"/>
            <p14:sldId id="1351"/>
            <p14:sldId id="1350"/>
            <p14:sldId id="1423"/>
            <p14:sldId id="1418"/>
            <p14:sldId id="264"/>
            <p14:sldId id="11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AF4"/>
    <a:srgbClr val="EEF6EE"/>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4" autoAdjust="0"/>
    <p:restoredTop sz="89067" autoAdjust="0"/>
  </p:normalViewPr>
  <p:slideViewPr>
    <p:cSldViewPr>
      <p:cViewPr>
        <p:scale>
          <a:sx n="110" d="100"/>
          <a:sy n="110" d="100"/>
        </p:scale>
        <p:origin x="1488"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4DCF0D35-5888-41CC-BE08-514000AA44C1}"/>
    <pc:docChg chg="custSel delSld modSld modSection">
      <pc:chgData name="Routledge, Mandy" userId="bacdedf5-8e30-494b-ad8b-f27fa30c4f8d" providerId="ADAL" clId="{4DCF0D35-5888-41CC-BE08-514000AA44C1}" dt="2021-04-26T08:43:21.552" v="30" actId="478"/>
      <pc:docMkLst>
        <pc:docMk/>
      </pc:docMkLst>
      <pc:sldChg chg="modSp">
        <pc:chgData name="Routledge, Mandy" userId="bacdedf5-8e30-494b-ad8b-f27fa30c4f8d" providerId="ADAL" clId="{4DCF0D35-5888-41CC-BE08-514000AA44C1}" dt="2021-04-26T08:42:41.404" v="13" actId="20577"/>
        <pc:sldMkLst>
          <pc:docMk/>
          <pc:sldMk cId="323006580" sldId="548"/>
        </pc:sldMkLst>
        <pc:spChg chg="mod">
          <ac:chgData name="Routledge, Mandy" userId="bacdedf5-8e30-494b-ad8b-f27fa30c4f8d" providerId="ADAL" clId="{4DCF0D35-5888-41CC-BE08-514000AA44C1}" dt="2021-04-26T08:42:41.404" v="13" actId="20577"/>
          <ac:spMkLst>
            <pc:docMk/>
            <pc:sldMk cId="323006580" sldId="548"/>
            <ac:spMk id="3" creationId="{00000000-0000-0000-0000-000000000000}"/>
          </ac:spMkLst>
        </pc:spChg>
      </pc:sldChg>
      <pc:sldChg chg="delSp">
        <pc:chgData name="Routledge, Mandy" userId="bacdedf5-8e30-494b-ad8b-f27fa30c4f8d" providerId="ADAL" clId="{4DCF0D35-5888-41CC-BE08-514000AA44C1}" dt="2021-04-26T08:43:07.326" v="28" actId="478"/>
        <pc:sldMkLst>
          <pc:docMk/>
          <pc:sldMk cId="3912772678" sldId="1238"/>
        </pc:sldMkLst>
        <pc:spChg chg="del">
          <ac:chgData name="Routledge, Mandy" userId="bacdedf5-8e30-494b-ad8b-f27fa30c4f8d" providerId="ADAL" clId="{4DCF0D35-5888-41CC-BE08-514000AA44C1}" dt="2021-04-26T08:43:07.326" v="28" actId="478"/>
          <ac:spMkLst>
            <pc:docMk/>
            <pc:sldMk cId="3912772678" sldId="1238"/>
            <ac:spMk id="10" creationId="{023A0516-420D-493B-93BE-0CDA6E92E5D8}"/>
          </ac:spMkLst>
        </pc:spChg>
        <pc:picChg chg="del">
          <ac:chgData name="Routledge, Mandy" userId="bacdedf5-8e30-494b-ad8b-f27fa30c4f8d" providerId="ADAL" clId="{4DCF0D35-5888-41CC-BE08-514000AA44C1}" dt="2021-04-26T08:43:05.089" v="26" actId="478"/>
          <ac:picMkLst>
            <pc:docMk/>
            <pc:sldMk cId="3912772678" sldId="1238"/>
            <ac:picMk id="3" creationId="{5F067F93-7109-46F4-B125-E91E8F6A3774}"/>
          </ac:picMkLst>
        </pc:picChg>
        <pc:picChg chg="del">
          <ac:chgData name="Routledge, Mandy" userId="bacdedf5-8e30-494b-ad8b-f27fa30c4f8d" providerId="ADAL" clId="{4DCF0D35-5888-41CC-BE08-514000AA44C1}" dt="2021-04-26T08:43:05.852" v="27" actId="478"/>
          <ac:picMkLst>
            <pc:docMk/>
            <pc:sldMk cId="3912772678" sldId="1238"/>
            <ac:picMk id="9" creationId="{4D5F7297-69E4-44F3-9551-A724E1DC4109}"/>
          </ac:picMkLst>
        </pc:picChg>
      </pc:sldChg>
      <pc:sldChg chg="delSp">
        <pc:chgData name="Routledge, Mandy" userId="bacdedf5-8e30-494b-ad8b-f27fa30c4f8d" providerId="ADAL" clId="{4DCF0D35-5888-41CC-BE08-514000AA44C1}" dt="2021-04-26T08:43:21.552" v="30" actId="478"/>
        <pc:sldMkLst>
          <pc:docMk/>
          <pc:sldMk cId="3870861101" sldId="1241"/>
        </pc:sldMkLst>
        <pc:spChg chg="del">
          <ac:chgData name="Routledge, Mandy" userId="bacdedf5-8e30-494b-ad8b-f27fa30c4f8d" providerId="ADAL" clId="{4DCF0D35-5888-41CC-BE08-514000AA44C1}" dt="2021-04-26T08:43:21.552" v="30" actId="478"/>
          <ac:spMkLst>
            <pc:docMk/>
            <pc:sldMk cId="3870861101" sldId="1241"/>
            <ac:spMk id="8" creationId="{AA4BCB1E-EB3A-452E-ABA7-53F9168CA480}"/>
          </ac:spMkLst>
        </pc:spChg>
        <pc:picChg chg="del">
          <ac:chgData name="Routledge, Mandy" userId="bacdedf5-8e30-494b-ad8b-f27fa30c4f8d" providerId="ADAL" clId="{4DCF0D35-5888-41CC-BE08-514000AA44C1}" dt="2021-04-26T08:43:09.783" v="29" actId="478"/>
          <ac:picMkLst>
            <pc:docMk/>
            <pc:sldMk cId="3870861101" sldId="1241"/>
            <ac:picMk id="7" creationId="{E7D9910C-C38F-4FC4-9A8A-5D46FADD9BCF}"/>
          </ac:picMkLst>
        </pc:picChg>
      </pc:sldChg>
      <pc:sldChg chg="delSp">
        <pc:chgData name="Routledge, Mandy" userId="bacdedf5-8e30-494b-ad8b-f27fa30c4f8d" providerId="ADAL" clId="{4DCF0D35-5888-41CC-BE08-514000AA44C1}" dt="2021-04-26T08:42:54.127" v="19" actId="478"/>
        <pc:sldMkLst>
          <pc:docMk/>
          <pc:sldMk cId="451292063" sldId="1243"/>
        </pc:sldMkLst>
        <pc:picChg chg="del">
          <ac:chgData name="Routledge, Mandy" userId="bacdedf5-8e30-494b-ad8b-f27fa30c4f8d" providerId="ADAL" clId="{4DCF0D35-5888-41CC-BE08-514000AA44C1}" dt="2021-04-26T08:42:54.127" v="19" actId="478"/>
          <ac:picMkLst>
            <pc:docMk/>
            <pc:sldMk cId="451292063" sldId="1243"/>
            <ac:picMk id="5" creationId="{013B3D41-8542-4BF9-9444-929732DC752C}"/>
          </ac:picMkLst>
        </pc:picChg>
      </pc:sldChg>
      <pc:sldChg chg="delSp">
        <pc:chgData name="Routledge, Mandy" userId="bacdedf5-8e30-494b-ad8b-f27fa30c4f8d" providerId="ADAL" clId="{4DCF0D35-5888-41CC-BE08-514000AA44C1}" dt="2021-04-26T08:42:52.462" v="18" actId="478"/>
        <pc:sldMkLst>
          <pc:docMk/>
          <pc:sldMk cId="1987543844" sldId="1244"/>
        </pc:sldMkLst>
        <pc:spChg chg="del">
          <ac:chgData name="Routledge, Mandy" userId="bacdedf5-8e30-494b-ad8b-f27fa30c4f8d" providerId="ADAL" clId="{4DCF0D35-5888-41CC-BE08-514000AA44C1}" dt="2021-04-26T08:42:52.462" v="18" actId="478"/>
          <ac:spMkLst>
            <pc:docMk/>
            <pc:sldMk cId="1987543844" sldId="1244"/>
            <ac:spMk id="2" creationId="{2640E3EC-8D8D-404E-8B12-25AE81A35058}"/>
          </ac:spMkLst>
        </pc:spChg>
        <pc:spChg chg="del">
          <ac:chgData name="Routledge, Mandy" userId="bacdedf5-8e30-494b-ad8b-f27fa30c4f8d" providerId="ADAL" clId="{4DCF0D35-5888-41CC-BE08-514000AA44C1}" dt="2021-04-26T08:42:51.862" v="17" actId="478"/>
          <ac:spMkLst>
            <pc:docMk/>
            <pc:sldMk cId="1987543844" sldId="1244"/>
            <ac:spMk id="3" creationId="{B69C5C51-A0E5-40CA-B6A9-E4B142EFE872}"/>
          </ac:spMkLst>
        </pc:spChg>
        <pc:picChg chg="del">
          <ac:chgData name="Routledge, Mandy" userId="bacdedf5-8e30-494b-ad8b-f27fa30c4f8d" providerId="ADAL" clId="{4DCF0D35-5888-41CC-BE08-514000AA44C1}" dt="2021-04-26T08:42:50.211" v="16" actId="478"/>
          <ac:picMkLst>
            <pc:docMk/>
            <pc:sldMk cId="1987543844" sldId="1244"/>
            <ac:picMk id="5" creationId="{41E59F9F-4C99-45B0-8C20-739AF896F72B}"/>
          </ac:picMkLst>
        </pc:picChg>
      </pc:sldChg>
      <pc:sldChg chg="delSp">
        <pc:chgData name="Routledge, Mandy" userId="bacdedf5-8e30-494b-ad8b-f27fa30c4f8d" providerId="ADAL" clId="{4DCF0D35-5888-41CC-BE08-514000AA44C1}" dt="2021-04-26T08:43:03.568" v="25" actId="478"/>
        <pc:sldMkLst>
          <pc:docMk/>
          <pc:sldMk cId="4251169961" sldId="1245"/>
        </pc:sldMkLst>
        <pc:spChg chg="del">
          <ac:chgData name="Routledge, Mandy" userId="bacdedf5-8e30-494b-ad8b-f27fa30c4f8d" providerId="ADAL" clId="{4DCF0D35-5888-41CC-BE08-514000AA44C1}" dt="2021-04-26T08:43:00.637" v="23" actId="478"/>
          <ac:spMkLst>
            <pc:docMk/>
            <pc:sldMk cId="4251169961" sldId="1245"/>
            <ac:spMk id="9" creationId="{9D82E435-CECA-4A7E-A59F-A00AD9332CC3}"/>
          </ac:spMkLst>
        </pc:spChg>
        <pc:spChg chg="del">
          <ac:chgData name="Routledge, Mandy" userId="bacdedf5-8e30-494b-ad8b-f27fa30c4f8d" providerId="ADAL" clId="{4DCF0D35-5888-41CC-BE08-514000AA44C1}" dt="2021-04-26T08:43:03.568" v="25" actId="478"/>
          <ac:spMkLst>
            <pc:docMk/>
            <pc:sldMk cId="4251169961" sldId="1245"/>
            <ac:spMk id="11" creationId="{594C09D9-B020-4430-A754-1D22107EA5DF}"/>
          </ac:spMkLst>
        </pc:spChg>
        <pc:picChg chg="del">
          <ac:chgData name="Routledge, Mandy" userId="bacdedf5-8e30-494b-ad8b-f27fa30c4f8d" providerId="ADAL" clId="{4DCF0D35-5888-41CC-BE08-514000AA44C1}" dt="2021-04-26T08:42:58.231" v="22" actId="478"/>
          <ac:picMkLst>
            <pc:docMk/>
            <pc:sldMk cId="4251169961" sldId="1245"/>
            <ac:picMk id="4" creationId="{D9255928-5B8E-4EED-B5F8-64B93025335D}"/>
          </ac:picMkLst>
        </pc:picChg>
        <pc:picChg chg="del">
          <ac:chgData name="Routledge, Mandy" userId="bacdedf5-8e30-494b-ad8b-f27fa30c4f8d" providerId="ADAL" clId="{4DCF0D35-5888-41CC-BE08-514000AA44C1}" dt="2021-04-26T08:43:01.462" v="24" actId="478"/>
          <ac:picMkLst>
            <pc:docMk/>
            <pc:sldMk cId="4251169961" sldId="1245"/>
            <ac:picMk id="10" creationId="{409402C4-CB3E-41F2-8243-E48B33FA25D2}"/>
          </ac:picMkLst>
        </pc:picChg>
      </pc:sldChg>
      <pc:sldChg chg="delSp">
        <pc:chgData name="Routledge, Mandy" userId="bacdedf5-8e30-494b-ad8b-f27fa30c4f8d" providerId="ADAL" clId="{4DCF0D35-5888-41CC-BE08-514000AA44C1}" dt="2021-04-26T08:42:48.494" v="15" actId="478"/>
        <pc:sldMkLst>
          <pc:docMk/>
          <pc:sldMk cId="1319180066" sldId="1265"/>
        </pc:sldMkLst>
        <pc:picChg chg="del">
          <ac:chgData name="Routledge, Mandy" userId="bacdedf5-8e30-494b-ad8b-f27fa30c4f8d" providerId="ADAL" clId="{4DCF0D35-5888-41CC-BE08-514000AA44C1}" dt="2021-04-26T08:42:48.494" v="15" actId="478"/>
          <ac:picMkLst>
            <pc:docMk/>
            <pc:sldMk cId="1319180066" sldId="1265"/>
            <ac:picMk id="4" creationId="{A27DFDCB-43CA-4D2E-928F-7A4A0807BA69}"/>
          </ac:picMkLst>
        </pc:picChg>
      </pc:sldChg>
      <pc:sldChg chg="delSp">
        <pc:chgData name="Routledge, Mandy" userId="bacdedf5-8e30-494b-ad8b-f27fa30c4f8d" providerId="ADAL" clId="{4DCF0D35-5888-41CC-BE08-514000AA44C1}" dt="2021-04-26T08:42:56.387" v="21" actId="478"/>
        <pc:sldMkLst>
          <pc:docMk/>
          <pc:sldMk cId="879271283" sldId="1291"/>
        </pc:sldMkLst>
        <pc:picChg chg="del">
          <ac:chgData name="Routledge, Mandy" userId="bacdedf5-8e30-494b-ad8b-f27fa30c4f8d" providerId="ADAL" clId="{4DCF0D35-5888-41CC-BE08-514000AA44C1}" dt="2021-04-26T08:42:55.822" v="20" actId="478"/>
          <ac:picMkLst>
            <pc:docMk/>
            <pc:sldMk cId="879271283" sldId="1291"/>
            <ac:picMk id="2" creationId="{C091D6B9-CDB5-4786-B3F0-D2963F0DD809}"/>
          </ac:picMkLst>
        </pc:picChg>
        <pc:picChg chg="del">
          <ac:chgData name="Routledge, Mandy" userId="bacdedf5-8e30-494b-ad8b-f27fa30c4f8d" providerId="ADAL" clId="{4DCF0D35-5888-41CC-BE08-514000AA44C1}" dt="2021-04-26T08:42:56.387" v="21" actId="478"/>
          <ac:picMkLst>
            <pc:docMk/>
            <pc:sldMk cId="879271283" sldId="1291"/>
            <ac:picMk id="5" creationId="{EFB626BE-2726-4517-85D2-01545542A5BE}"/>
          </ac:picMkLst>
        </pc:picChg>
      </pc:sldChg>
      <pc:sldChg chg="modSp">
        <pc:chgData name="Routledge, Mandy" userId="bacdedf5-8e30-494b-ad8b-f27fa30c4f8d" providerId="ADAL" clId="{4DCF0D35-5888-41CC-BE08-514000AA44C1}" dt="2021-04-26T08:42:34.962" v="7" actId="5793"/>
        <pc:sldMkLst>
          <pc:docMk/>
          <pc:sldMk cId="2155555332" sldId="1317"/>
        </pc:sldMkLst>
        <pc:spChg chg="mod">
          <ac:chgData name="Routledge, Mandy" userId="bacdedf5-8e30-494b-ad8b-f27fa30c4f8d" providerId="ADAL" clId="{4DCF0D35-5888-41CC-BE08-514000AA44C1}" dt="2021-04-26T08:42:34.962" v="7" actId="5793"/>
          <ac:spMkLst>
            <pc:docMk/>
            <pc:sldMk cId="2155555332" sldId="1317"/>
            <ac:spMk id="3" creationId="{00000000-0000-0000-0000-000000000000}"/>
          </ac:spMkLst>
        </pc:spChg>
      </pc:sldChg>
      <pc:sldChg chg="del">
        <pc:chgData name="Routledge, Mandy" userId="bacdedf5-8e30-494b-ad8b-f27fa30c4f8d" providerId="ADAL" clId="{4DCF0D35-5888-41CC-BE08-514000AA44C1}" dt="2021-04-26T08:42:46.472" v="14" actId="2696"/>
        <pc:sldMkLst>
          <pc:docMk/>
          <pc:sldMk cId="2296988383" sldId="135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22-6-2021</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22-6-2021</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het jubileum</a:t>
            </a:r>
          </a:p>
          <a:p>
            <a:pPr marL="457200" marR="0" lvl="1" indent="-457200" algn="l" defTabSz="914400" rtl="0" eaLnBrk="0" fontAlgn="t" latinLnBrk="0" hangingPunct="0">
              <a:lnSpc>
                <a:spcPct val="100000"/>
              </a:lnSpc>
              <a:spcBef>
                <a:spcPct val="0"/>
              </a:spcBef>
              <a:spcAft>
                <a:spcPct val="0"/>
              </a:spcAft>
              <a:buClrTx/>
              <a:buSzTx/>
              <a:buFontTx/>
              <a:buNone/>
              <a:tabLst/>
            </a:pPr>
            <a:r>
              <a:rPr kumimoji="0" lang="nl-NL" altLang="nl-NL" sz="1000" b="0" i="0" u="none" strike="noStrike" cap="none" normalizeH="0" baseline="0" dirty="0">
                <a:ln>
                  <a:noFill/>
                </a:ln>
                <a:solidFill>
                  <a:srgbClr val="4F4F4F"/>
                </a:solidFill>
                <a:effectLst/>
                <a:latin typeface="Verdana" panose="020B0604030504040204" pitchFamily="34" charset="0"/>
              </a:rPr>
              <a:t>het feest om te vieren dat iets een aantal jaren bestaat</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het wezen</a:t>
            </a:r>
          </a:p>
          <a:p>
            <a:pPr marL="457200" marR="0" lvl="1" indent="-457200" algn="l" defTabSz="914400" rtl="0" eaLnBrk="0" fontAlgn="t" latinLnBrk="0" hangingPunct="0">
              <a:lnSpc>
                <a:spcPct val="100000"/>
              </a:lnSpc>
              <a:spcBef>
                <a:spcPct val="0"/>
              </a:spcBef>
              <a:spcAft>
                <a:spcPct val="0"/>
              </a:spcAft>
              <a:buClrTx/>
              <a:buSzTx/>
              <a:buFontTx/>
              <a:buNone/>
              <a:tabLst/>
            </a:pPr>
            <a:r>
              <a:rPr kumimoji="0" lang="nl-NL" altLang="nl-NL" sz="1000" b="0" i="0" u="none" strike="noStrike" cap="none" normalizeH="0" baseline="0" dirty="0">
                <a:ln>
                  <a:noFill/>
                </a:ln>
                <a:solidFill>
                  <a:srgbClr val="4F4F4F"/>
                </a:solidFill>
                <a:effectLst/>
                <a:latin typeface="Verdana" panose="020B0604030504040204" pitchFamily="34" charset="0"/>
              </a:rPr>
              <a:t>een mens of dier, of iets wat erg op een mens of dier lijkt</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ontwerpen</a:t>
            </a:r>
          </a:p>
          <a:p>
            <a:pPr marL="457200" marR="0" lvl="1" indent="-457200" algn="l" defTabSz="914400" rtl="0" eaLnBrk="0" fontAlgn="t" latinLnBrk="0" hangingPunct="0">
              <a:lnSpc>
                <a:spcPct val="100000"/>
              </a:lnSpc>
              <a:spcBef>
                <a:spcPct val="0"/>
              </a:spcBef>
              <a:spcAft>
                <a:spcPct val="0"/>
              </a:spcAft>
              <a:buClrTx/>
              <a:buSzTx/>
              <a:buFontTx/>
              <a:buNone/>
              <a:tabLst/>
            </a:pPr>
            <a:r>
              <a:rPr kumimoji="0" lang="nl-NL" altLang="nl-NL" sz="1000" b="0" i="0" u="none" strike="noStrike" cap="none" normalizeH="0" baseline="0" dirty="0">
                <a:ln>
                  <a:noFill/>
                </a:ln>
                <a:solidFill>
                  <a:srgbClr val="4F4F4F"/>
                </a:solidFill>
                <a:effectLst/>
                <a:latin typeface="Verdana" panose="020B0604030504040204" pitchFamily="34" charset="0"/>
              </a:rPr>
              <a:t>bedenken en maken</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de afkorting</a:t>
            </a:r>
          </a:p>
          <a:p>
            <a:pPr marL="457200" marR="0" lvl="1" indent="-457200" algn="l" defTabSz="914400" rtl="0" eaLnBrk="0" fontAlgn="t" latinLnBrk="0" hangingPunct="0">
              <a:lnSpc>
                <a:spcPct val="100000"/>
              </a:lnSpc>
              <a:spcBef>
                <a:spcPct val="0"/>
              </a:spcBef>
              <a:spcAft>
                <a:spcPct val="0"/>
              </a:spcAft>
              <a:buClrTx/>
              <a:buSzTx/>
              <a:buFontTx/>
              <a:buNone/>
              <a:tabLst/>
            </a:pPr>
            <a:r>
              <a:rPr kumimoji="0" lang="nl-NL" altLang="nl-NL" sz="1000" b="0" i="0" u="none" strike="noStrike" cap="none" normalizeH="0" baseline="0" dirty="0">
                <a:ln>
                  <a:noFill/>
                </a:ln>
                <a:solidFill>
                  <a:srgbClr val="4F4F4F"/>
                </a:solidFill>
                <a:effectLst/>
                <a:latin typeface="Verdana" panose="020B0604030504040204" pitchFamily="34" charset="0"/>
              </a:rPr>
              <a:t>de korte manier om een woord of naam op te schrijven (je gebruikt niet alle letters van het woord)</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het bedrijf</a:t>
            </a:r>
          </a:p>
          <a:p>
            <a:pPr marL="457200" marR="0" lvl="1" indent="-457200" algn="l" defTabSz="914400" rtl="0" eaLnBrk="0" fontAlgn="t" latinLnBrk="0" hangingPunct="0">
              <a:lnSpc>
                <a:spcPct val="100000"/>
              </a:lnSpc>
              <a:spcBef>
                <a:spcPct val="0"/>
              </a:spcBef>
              <a:spcAft>
                <a:spcPct val="0"/>
              </a:spcAft>
              <a:buClrTx/>
              <a:buSzTx/>
              <a:buFontTx/>
              <a:buNone/>
              <a:tabLst/>
            </a:pPr>
            <a:r>
              <a:rPr kumimoji="0" lang="nl-NL" altLang="nl-NL" sz="1000" b="0" i="0" u="none" strike="noStrike" cap="none" normalizeH="0" baseline="0" dirty="0">
                <a:ln>
                  <a:noFill/>
                </a:ln>
                <a:solidFill>
                  <a:srgbClr val="4F4F4F"/>
                </a:solidFill>
                <a:effectLst/>
                <a:latin typeface="Verdana" panose="020B0604030504040204" pitchFamily="34" charset="0"/>
              </a:rPr>
              <a:t>de plaats waar men iets maakt om er geld voor te krijgen</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simpel</a:t>
            </a:r>
          </a:p>
          <a:p>
            <a:pPr marL="457200" marR="0" lvl="1" indent="-457200" algn="l" defTabSz="914400" rtl="0" eaLnBrk="0" fontAlgn="t" latinLnBrk="0" hangingPunct="0">
              <a:lnSpc>
                <a:spcPct val="100000"/>
              </a:lnSpc>
              <a:spcBef>
                <a:spcPct val="0"/>
              </a:spcBef>
              <a:spcAft>
                <a:spcPct val="0"/>
              </a:spcAft>
              <a:buClrTx/>
              <a:buSzTx/>
              <a:buFontTx/>
              <a:buNone/>
              <a:tabLst/>
            </a:pPr>
            <a:r>
              <a:rPr kumimoji="0" lang="nl-NL" altLang="nl-NL" sz="1000" b="0" i="0" u="none" strike="noStrike" cap="none" normalizeH="0" baseline="0" dirty="0">
                <a:ln>
                  <a:noFill/>
                </a:ln>
                <a:solidFill>
                  <a:srgbClr val="4F4F4F"/>
                </a:solidFill>
                <a:effectLst/>
                <a:latin typeface="Verdana" panose="020B0604030504040204" pitchFamily="34" charset="0"/>
              </a:rPr>
              <a:t>makkelijk</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de hit</a:t>
            </a:r>
          </a:p>
          <a:p>
            <a:pPr marL="457200" marR="0" lvl="1" indent="-457200" algn="l" defTabSz="914400" rtl="0" eaLnBrk="0" fontAlgn="t" latinLnBrk="0" hangingPunct="0">
              <a:lnSpc>
                <a:spcPct val="100000"/>
              </a:lnSpc>
              <a:spcBef>
                <a:spcPct val="0"/>
              </a:spcBef>
              <a:spcAft>
                <a:spcPct val="0"/>
              </a:spcAft>
              <a:buClrTx/>
              <a:buSzTx/>
              <a:buFontTx/>
              <a:buNone/>
              <a:tabLst/>
            </a:pPr>
            <a:r>
              <a:rPr kumimoji="0" lang="nl-NL" altLang="nl-NL" sz="1000" b="0" i="0" u="none" strike="noStrike" cap="none" normalizeH="0" baseline="0" dirty="0">
                <a:ln>
                  <a:noFill/>
                </a:ln>
                <a:solidFill>
                  <a:srgbClr val="4F4F4F"/>
                </a:solidFill>
                <a:effectLst/>
                <a:latin typeface="Verdana" panose="020B0604030504040204" pitchFamily="34" charset="0"/>
              </a:rPr>
              <a:t>iets wat veel mensen leuk vinden</a:t>
            </a:r>
          </a:p>
          <a:p>
            <a:pPr marL="0" indent="0">
              <a:buNone/>
            </a:pPr>
            <a:endParaRPr lang="nl-NL" sz="1400"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extLst>
      <p:ext uri="{BB962C8B-B14F-4D97-AF65-F5344CB8AC3E}">
        <p14:creationId xmlns:p14="http://schemas.microsoft.com/office/powerpoint/2010/main" val="245278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2946681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2410196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3624927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3626696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360090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60917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803689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873302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22-6-2021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22-6-2021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22-6-2021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22-6-2021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22-6-2021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22-6-2021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22-6-2021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22-6-2021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22-6-2021</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22-6-2021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22-6-2021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22-6-2021</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youtube.com/watch?v=xkWoNUe_uow"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10" Type="http://schemas.microsoft.com/office/2007/relationships/hdphoto" Target="../media/hdphoto2.wdp"/><Relationship Id="rId4" Type="http://schemas.openxmlformats.org/officeDocument/2006/relationships/image" Target="../media/image16.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png"/><Relationship Id="rId7" Type="http://schemas.microsoft.com/office/2007/relationships/hdphoto" Target="../media/hdphoto3.wdp"/><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0444" y="0"/>
            <a:ext cx="9144000" cy="6858000"/>
          </a:xfrm>
        </p:spPr>
        <p:txBody>
          <a:bodyPr>
            <a:noAutofit/>
          </a:bodyPr>
          <a:lstStyle/>
          <a:p>
            <a:pPr marL="0" indent="0">
              <a:buNone/>
            </a:pPr>
            <a:r>
              <a:rPr lang="nl-NL" sz="2000" u="sng" dirty="0"/>
              <a:t>Semantisatieverhaal AA:</a:t>
            </a:r>
          </a:p>
          <a:p>
            <a:pPr marL="0" indent="0">
              <a:buNone/>
            </a:pPr>
            <a:r>
              <a:rPr lang="nl-NL" sz="2000" dirty="0"/>
              <a:t>Wij vieren dit jaar een heel bijzonder </a:t>
            </a:r>
            <a:r>
              <a:rPr lang="nl-NL" sz="2000" b="1" u="sng" dirty="0"/>
              <a:t>jubileum</a:t>
            </a:r>
            <a:r>
              <a:rPr lang="nl-NL" sz="2000" dirty="0"/>
              <a:t>. Wij vieren </a:t>
            </a:r>
            <a:r>
              <a:rPr lang="nl-NL" sz="2000" b="1" i="1" dirty="0"/>
              <a:t>het feest dat </a:t>
            </a:r>
            <a:r>
              <a:rPr lang="nl-NL" sz="2000" dirty="0"/>
              <a:t>ALF (spreek uit: Elf) dit jaar </a:t>
            </a:r>
            <a:r>
              <a:rPr lang="nl-NL" sz="2000" b="1" i="1" dirty="0"/>
              <a:t>35 jaar bestaat</a:t>
            </a:r>
            <a:r>
              <a:rPr lang="nl-NL" sz="2000" dirty="0"/>
              <a:t>. Alf? Zul je vragen. Daar heb ik nog nooit van gehoord. Nou, ik zal het jullie vertellen. Alf was een serie op de televisie. Deze serie kwam 35 jaar geleden voor het eerst op de televisie. De serie ging over een buitenaards </a:t>
            </a:r>
            <a:r>
              <a:rPr lang="nl-NL" sz="2000" b="1" u="sng" dirty="0"/>
              <a:t>wezen</a:t>
            </a:r>
            <a:r>
              <a:rPr lang="nl-NL" sz="2000" dirty="0"/>
              <a:t> dat toevallig op de aarde terechtgekomen was (nadat zijn ruimtevaartuig neerstortte). Het wezen is </a:t>
            </a:r>
            <a:r>
              <a:rPr lang="nl-NL" sz="2000" b="1" i="1" dirty="0"/>
              <a:t>een mens of dier, of iets wat erg op een mens op dier lijkt. </a:t>
            </a:r>
            <a:r>
              <a:rPr lang="nl-NL" sz="2000" dirty="0"/>
              <a:t>De naam Alf is trouwens een </a:t>
            </a:r>
            <a:r>
              <a:rPr lang="nl-NL" sz="2000" b="1" u="sng" dirty="0"/>
              <a:t>afkorting</a:t>
            </a:r>
            <a:r>
              <a:rPr lang="nl-NL" sz="2000" dirty="0"/>
              <a:t>. Dat is </a:t>
            </a:r>
            <a:r>
              <a:rPr lang="nl-NL" sz="2000" b="1" i="1" dirty="0"/>
              <a:t>de korte manier om een woord of naam op te schrijven (je gebruikt niet alle letters van het woord). </a:t>
            </a:r>
            <a:r>
              <a:rPr lang="nl-NL" sz="2000" dirty="0"/>
              <a:t>ALF betekent voluit  Alien Life Form (in het Nederlands: buitenaardse levens vorm). De serie was direct een </a:t>
            </a:r>
            <a:r>
              <a:rPr lang="nl-NL" sz="2000" b="1" u="sng" dirty="0"/>
              <a:t>hit</a:t>
            </a:r>
            <a:r>
              <a:rPr lang="nl-NL" sz="2000" dirty="0"/>
              <a:t>, </a:t>
            </a:r>
            <a:r>
              <a:rPr lang="nl-NL" sz="2000" b="1" i="1" dirty="0"/>
              <a:t>veel mensen vonden de serie </a:t>
            </a:r>
            <a:r>
              <a:rPr lang="nl-NL" sz="2000" dirty="0"/>
              <a:t>vanaf het begin </a:t>
            </a:r>
            <a:r>
              <a:rPr lang="nl-NL" sz="2000" b="1" i="1" dirty="0"/>
              <a:t>leuk</a:t>
            </a:r>
            <a:r>
              <a:rPr lang="nl-NL" sz="2000" dirty="0"/>
              <a:t>. En is 4 jaar uitgezonden op de televisie. Alf is in de jaren 80 van de vorige eeuw </a:t>
            </a:r>
            <a:r>
              <a:rPr lang="nl-NL" sz="2000" b="1" u="sng" dirty="0"/>
              <a:t>ontworpen</a:t>
            </a:r>
            <a:r>
              <a:rPr lang="nl-NL" sz="2000" dirty="0"/>
              <a:t> door een poppenspeler in Amerika. Deze man heeft Alf </a:t>
            </a:r>
            <a:r>
              <a:rPr lang="nl-NL" sz="2000" b="1" i="1" dirty="0"/>
              <a:t>bedacht en gemaakt</a:t>
            </a:r>
            <a:r>
              <a:rPr lang="nl-NL" sz="2000" dirty="0"/>
              <a:t>. In de serie heeft hij Alf ook laten bewegen: hij zorgde ervoor dat Alf kon praten en ook was hij de rechterarm. Er was nog iemand nodig voor de andere arm. Soms zat er zelfs een echt mens in het pak van Alf. Het ziet er op de televisie heel </a:t>
            </a:r>
            <a:r>
              <a:rPr lang="nl-NL" sz="2000" b="1" u="sng" dirty="0"/>
              <a:t>simpel</a:t>
            </a:r>
            <a:r>
              <a:rPr lang="nl-NL" sz="2000" dirty="0"/>
              <a:t>, heel </a:t>
            </a:r>
            <a:r>
              <a:rPr lang="nl-NL" sz="2000" b="1" i="1" dirty="0"/>
              <a:t>makkelijk</a:t>
            </a:r>
            <a:r>
              <a:rPr lang="nl-NL" sz="2000" dirty="0"/>
              <a:t> uit. Maar als je dit allemaal weet dan weet je dat het niet gemakkelijk geweest is om de serie te maken. </a:t>
            </a:r>
            <a:br>
              <a:rPr lang="nl-NL" sz="2000" dirty="0"/>
            </a:br>
            <a:r>
              <a:rPr lang="nl-NL" sz="2000" dirty="0"/>
              <a:t>Een paar jaar geleden was een televisie</a:t>
            </a:r>
            <a:r>
              <a:rPr lang="nl-NL" sz="2000" b="1" u="sng" dirty="0"/>
              <a:t>bedrijf</a:t>
            </a:r>
            <a:r>
              <a:rPr lang="nl-NL" sz="2000" dirty="0"/>
              <a:t>, dat is </a:t>
            </a:r>
            <a:r>
              <a:rPr lang="nl-NL" sz="2000" b="1" i="1" dirty="0"/>
              <a:t>de plaats waar men iets maakt om er geld voor te krijgen</a:t>
            </a:r>
            <a:r>
              <a:rPr lang="nl-NL" sz="2000" dirty="0"/>
              <a:t>, van plan om Alf opnieuw te maken en uit te zenden. Dit is jammer genoeg niet doorgegaan. Nou, bekijk Alf zelf maar even en vertel eens of jullie hem vaker zouden willen zien (</a:t>
            </a:r>
            <a:r>
              <a:rPr lang="nl-NL" sz="2000" dirty="0">
                <a:solidFill>
                  <a:srgbClr val="00B050"/>
                </a:solidFill>
              </a:rPr>
              <a:t>extra klik, duur: 1.17</a:t>
            </a:r>
            <a:r>
              <a:rPr lang="nl-NL" sz="2000" dirty="0"/>
              <a:t>)</a:t>
            </a:r>
            <a:endParaRPr lang="nl-NL" altLang="nl-NL" sz="1000" b="1" dirty="0">
              <a:solidFill>
                <a:srgbClr val="4F4F4F"/>
              </a:solidFill>
              <a:latin typeface="Verdana" panose="020B0604030504040204" pitchFamily="34" charset="0"/>
            </a:endParaRPr>
          </a:p>
          <a:p>
            <a:pPr lvl="0" eaLnBrk="0" fontAlgn="t" hangingPunct="0">
              <a:spcBef>
                <a:spcPct val="0"/>
              </a:spcBef>
              <a:spcAft>
                <a:spcPct val="0"/>
              </a:spcAft>
            </a:pPr>
            <a:endParaRPr lang="nl-NL" altLang="nl-NL" sz="1000" b="1" dirty="0">
              <a:solidFill>
                <a:srgbClr val="4F4F4F"/>
              </a:solidFill>
              <a:latin typeface="Verdana" panose="020B0604030504040204" pitchFamily="34" charset="0"/>
            </a:endParaRPr>
          </a:p>
          <a:p>
            <a:pPr lvl="0" eaLnBrk="0" fontAlgn="t" hangingPunct="0">
              <a:spcBef>
                <a:spcPct val="0"/>
              </a:spcBef>
              <a:spcAft>
                <a:spcPct val="0"/>
              </a:spcAft>
            </a:pPr>
            <a:endParaRPr lang="nl-NL" altLang="nl-NL" sz="1000" b="1" dirty="0">
              <a:solidFill>
                <a:srgbClr val="4F4F4F"/>
              </a:solidFill>
              <a:latin typeface="Verdana" panose="020B0604030504040204" pitchFamily="34" charset="0"/>
            </a:endParaRPr>
          </a:p>
          <a:p>
            <a:pPr lvl="0" eaLnBrk="0" fontAlgn="t" hangingPunct="0">
              <a:spcBef>
                <a:spcPct val="0"/>
              </a:spcBef>
              <a:spcAft>
                <a:spcPct val="0"/>
              </a:spcAft>
            </a:pPr>
            <a:endParaRPr lang="nl-NL" altLang="nl-NL" sz="1000" b="1" dirty="0">
              <a:solidFill>
                <a:srgbClr val="4F4F4F"/>
              </a:solidFill>
              <a:latin typeface="Verdana" panose="020B0604030504040204" pitchFamily="34" charset="0"/>
            </a:endParaRPr>
          </a:p>
          <a:p>
            <a:pPr marL="0" indent="0">
              <a:buNone/>
            </a:pPr>
            <a:endParaRPr lang="nl-NL" sz="2000" dirty="0"/>
          </a:p>
        </p:txBody>
      </p:sp>
      <p:sp>
        <p:nvSpPr>
          <p:cNvPr id="4" name="Tekstvak 1"/>
          <p:cNvSpPr txBox="1"/>
          <p:nvPr/>
        </p:nvSpPr>
        <p:spPr>
          <a:xfrm>
            <a:off x="8649968" y="35332"/>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
        <p:nvSpPr>
          <p:cNvPr id="2" name="Rectangle 1">
            <a:extLst>
              <a:ext uri="{FF2B5EF4-FFF2-40B4-BE49-F238E27FC236}">
                <a16:creationId xmlns:a16="http://schemas.microsoft.com/office/drawing/2014/main" id="{A12F29BF-E32F-4D67-99EB-DAC7432961F5}"/>
              </a:ext>
            </a:extLst>
          </p:cNvPr>
          <p:cNvSpPr>
            <a:spLocks noChangeArrowheads="1"/>
          </p:cNvSpPr>
          <p:nvPr/>
        </p:nvSpPr>
        <p:spPr bwMode="auto">
          <a:xfrm>
            <a:off x="9396536" y="-4443068"/>
            <a:ext cx="3168352" cy="882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380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b="1" dirty="0">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800" b="0" i="0" u="none" strike="noStrike" cap="none" normalizeH="0" baseline="0" dirty="0">
                <a:ln>
                  <a:noFill/>
                </a:ln>
                <a:solidFill>
                  <a:schemeClr val="tx1"/>
                </a:solidFill>
                <a:effectLst/>
                <a:latin typeface="Arial" panose="020B0604020202020204" pitchFamily="34" charset="0"/>
              </a:rPr>
            </a:b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5" name="Rechthoek 4">
            <a:extLst>
              <a:ext uri="{FF2B5EF4-FFF2-40B4-BE49-F238E27FC236}">
                <a16:creationId xmlns:a16="http://schemas.microsoft.com/office/drawing/2014/main" id="{ADC2D12A-7E09-405F-81D7-7B06C0AC1B5A}"/>
              </a:ext>
            </a:extLst>
          </p:cNvPr>
          <p:cNvSpPr/>
          <p:nvPr/>
        </p:nvSpPr>
        <p:spPr>
          <a:xfrm>
            <a:off x="3995936" y="3445024"/>
            <a:ext cx="4572000" cy="369332"/>
          </a:xfrm>
          <a:prstGeom prst="rect">
            <a:avLst/>
          </a:prstGeom>
        </p:spPr>
        <p:txBody>
          <a:bodyPr>
            <a:spAutoFit/>
          </a:bodyPr>
          <a:lstStyle/>
          <a:p>
            <a:endParaRPr lang="nl-NL" dirty="0"/>
          </a:p>
        </p:txBody>
      </p:sp>
      <p:sp>
        <p:nvSpPr>
          <p:cNvPr id="6" name="Rectangle 1">
            <a:extLst>
              <a:ext uri="{FF2B5EF4-FFF2-40B4-BE49-F238E27FC236}">
                <a16:creationId xmlns:a16="http://schemas.microsoft.com/office/drawing/2014/main" id="{D0783D60-8CCC-4FEB-A5E1-BC0B82D9D936}"/>
              </a:ext>
            </a:extLst>
          </p:cNvPr>
          <p:cNvSpPr>
            <a:spLocks noChangeArrowheads="1"/>
          </p:cNvSpPr>
          <p:nvPr/>
        </p:nvSpPr>
        <p:spPr bwMode="auto">
          <a:xfrm>
            <a:off x="0" y="-218625"/>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555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6D674F71-8C09-41EB-A56B-B264312CFF49}"/>
              </a:ext>
            </a:extLst>
          </p:cNvPr>
          <p:cNvSpPr/>
          <p:nvPr/>
        </p:nvSpPr>
        <p:spPr>
          <a:xfrm>
            <a:off x="2195736" y="4797152"/>
            <a:ext cx="4572000" cy="1200329"/>
          </a:xfrm>
          <a:prstGeom prst="rect">
            <a:avLst/>
          </a:prstGeom>
        </p:spPr>
        <p:txBody>
          <a:bodyPr>
            <a:spAutoFit/>
          </a:bodyPr>
          <a:lstStyle/>
          <a:p>
            <a:r>
              <a:rPr lang="nl-NL" dirty="0">
                <a:hlinkClick r:id="rId2"/>
              </a:rPr>
              <a:t>https://www.youtube.com/watch?v=xkWoNUe_uow</a:t>
            </a:r>
            <a:endParaRPr lang="nl-NL" dirty="0"/>
          </a:p>
          <a:p>
            <a:endParaRPr lang="nl-NL" dirty="0"/>
          </a:p>
          <a:p>
            <a:endParaRPr lang="nl-NL" dirty="0"/>
          </a:p>
        </p:txBody>
      </p:sp>
      <p:pic>
        <p:nvPicPr>
          <p:cNvPr id="5" name="Afbeelding 4" descr="Afbeelding met binnen&#10;&#10;Automatisch gegenereerde beschrijving">
            <a:extLst>
              <a:ext uri="{FF2B5EF4-FFF2-40B4-BE49-F238E27FC236}">
                <a16:creationId xmlns:a16="http://schemas.microsoft.com/office/drawing/2014/main" id="{F32DB2ED-6561-4D51-8221-10C864ABA4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71662" y="692696"/>
            <a:ext cx="5400675" cy="3781425"/>
          </a:xfrm>
          <a:prstGeom prst="rect">
            <a:avLst/>
          </a:prstGeom>
        </p:spPr>
      </p:pic>
    </p:spTree>
    <p:extLst>
      <p:ext uri="{BB962C8B-B14F-4D97-AF65-F5344CB8AC3E}">
        <p14:creationId xmlns:p14="http://schemas.microsoft.com/office/powerpoint/2010/main" val="3188178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404664"/>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simpel</a:t>
            </a:r>
            <a:r>
              <a:rPr lang="nl-NL" sz="4800" b="1" dirty="0">
                <a:solidFill>
                  <a:srgbClr val="387038"/>
                </a:solidFill>
                <a:effectLst/>
                <a:latin typeface="Century Gothic" panose="020B0502020202020204" pitchFamily="34" charset="0"/>
                <a:ea typeface="Calibri"/>
                <a:cs typeface="Times New Roman"/>
              </a:rPr>
              <a:t> </a:t>
            </a:r>
          </a:p>
        </p:txBody>
      </p:sp>
      <p:sp>
        <p:nvSpPr>
          <p:cNvPr id="13" name="Tekstvak 2"/>
          <p:cNvSpPr txBox="1">
            <a:spLocks noChangeArrowheads="1"/>
          </p:cNvSpPr>
          <p:nvPr/>
        </p:nvSpPr>
        <p:spPr bwMode="auto">
          <a:xfrm>
            <a:off x="4427982"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ingewikkeld</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86" y="1574616"/>
            <a:ext cx="4226574" cy="4772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makkelijk</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4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400" i="1" dirty="0">
              <a:solidFill>
                <a:srgbClr val="387038"/>
              </a:solidFill>
              <a:effectLst/>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Spelen met poppenkastpoppen kan heel </a:t>
            </a:r>
            <a:r>
              <a:rPr lang="nl-NL" sz="2000" i="1" u="sng" dirty="0">
                <a:solidFill>
                  <a:srgbClr val="387038"/>
                </a:solidFill>
                <a:latin typeface="Century Gothic" panose="020B0502020202020204" pitchFamily="34" charset="0"/>
                <a:ea typeface="Calibri"/>
                <a:cs typeface="Times New Roman"/>
              </a:rPr>
              <a:t>simpel</a:t>
            </a:r>
            <a:r>
              <a:rPr lang="nl-NL" sz="2000" i="1" dirty="0">
                <a:solidFill>
                  <a:srgbClr val="387038"/>
                </a:solidFill>
                <a:latin typeface="Century Gothic" panose="020B0502020202020204" pitchFamily="34" charset="0"/>
                <a:ea typeface="Calibri"/>
                <a:cs typeface="Times New Roman"/>
              </a:rPr>
              <a:t> zijn. </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37911" y="1574616"/>
            <a:ext cx="4226575" cy="459068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moeilijk</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Spelen met marionetten is heel </a:t>
            </a:r>
            <a:r>
              <a:rPr lang="nl-NL" sz="2000" i="1" u="sng" dirty="0">
                <a:solidFill>
                  <a:srgbClr val="387038"/>
                </a:solidFill>
                <a:latin typeface="Century Gothic" panose="020B0502020202020204" pitchFamily="34" charset="0"/>
                <a:ea typeface="Calibri"/>
                <a:cs typeface="Times New Roman"/>
              </a:rPr>
              <a:t>ingewikkeld</a:t>
            </a:r>
            <a:r>
              <a:rPr lang="nl-NL" sz="2000" i="1" dirty="0">
                <a:solidFill>
                  <a:srgbClr val="387038"/>
                </a:solidFill>
                <a:latin typeface="Century Gothic" panose="020B0502020202020204" pitchFamily="34" charset="0"/>
                <a:ea typeface="Calibri"/>
                <a:cs typeface="Times New Roman"/>
              </a:rPr>
              <a:t>.</a:t>
            </a: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1C1E0695-71D4-4976-BD92-4F63643EA8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0230" y="2268359"/>
            <a:ext cx="3663940" cy="2615093"/>
          </a:xfrm>
          <a:prstGeom prst="rect">
            <a:avLst/>
          </a:prstGeom>
        </p:spPr>
      </p:pic>
      <p:pic>
        <p:nvPicPr>
          <p:cNvPr id="8" name="Afbeelding 7" descr="Afbeelding met podium&#10;&#10;Automatisch gegenereerde beschrijving">
            <a:extLst>
              <a:ext uri="{FF2B5EF4-FFF2-40B4-BE49-F238E27FC236}">
                <a16:creationId xmlns:a16="http://schemas.microsoft.com/office/drawing/2014/main" id="{9947A68B-09BC-401D-B90A-E251DDF3B88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59054" y="2309023"/>
            <a:ext cx="3904052" cy="2600098"/>
          </a:xfrm>
          <a:prstGeom prst="rect">
            <a:avLst/>
          </a:prstGeom>
        </p:spPr>
      </p:pic>
    </p:spTree>
    <p:extLst>
      <p:ext uri="{BB962C8B-B14F-4D97-AF65-F5344CB8AC3E}">
        <p14:creationId xmlns:p14="http://schemas.microsoft.com/office/powerpoint/2010/main" val="1271868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 y="332656"/>
            <a:ext cx="4737911"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de hit</a:t>
            </a:r>
            <a:endParaRPr lang="nl-NL" sz="59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2"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de flop</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86" y="1555120"/>
            <a:ext cx="4226574" cy="479157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iets wat veel mensen leuk vinden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4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De televisieserie over Alf, de alien was direct een grote </a:t>
            </a:r>
            <a:r>
              <a:rPr lang="nl-NL" sz="2000" i="1" u="sng" dirty="0">
                <a:solidFill>
                  <a:srgbClr val="387038"/>
                </a:solidFill>
                <a:latin typeface="Century Gothic" panose="020B0502020202020204" pitchFamily="34" charset="0"/>
                <a:ea typeface="Calibri"/>
                <a:cs typeface="Times New Roman"/>
              </a:rPr>
              <a:t>hit</a:t>
            </a:r>
            <a:r>
              <a:rPr lang="nl-NL" sz="2000" i="1" dirty="0">
                <a:solidFill>
                  <a:srgbClr val="387038"/>
                </a:solidFill>
                <a:latin typeface="Century Gothic" panose="020B0502020202020204" pitchFamily="34" charset="0"/>
                <a:ea typeface="Calibri"/>
                <a:cs typeface="Times New Roman"/>
              </a:rPr>
              <a:t>.</a:t>
            </a:r>
          </a:p>
          <a:p>
            <a:pPr algn="ctr">
              <a:spcAft>
                <a:spcPts val="0"/>
              </a:spcAft>
            </a:pPr>
            <a:endParaRPr lang="nl-NL"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37910" y="1484783"/>
            <a:ext cx="4226575" cy="462506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iets wat niemand leuk vindt, de mislukking</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40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0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br>
              <a:rPr lang="nl-NL" sz="2000" i="1" dirty="0">
                <a:solidFill>
                  <a:srgbClr val="387038"/>
                </a:solidFill>
                <a:effectLst/>
                <a:latin typeface="Century Gothic" panose="020B0502020202020204" pitchFamily="34" charset="0"/>
                <a:ea typeface="Calibri"/>
                <a:cs typeface="Times New Roman"/>
              </a:rPr>
            </a:b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r>
              <a:rPr lang="nl-NL" sz="2000" i="1" dirty="0">
                <a:solidFill>
                  <a:srgbClr val="387038"/>
                </a:solidFill>
                <a:effectLst/>
                <a:latin typeface="Century Gothic" panose="020B0502020202020204" pitchFamily="34" charset="0"/>
                <a:ea typeface="Calibri"/>
                <a:cs typeface="Times New Roman"/>
              </a:rPr>
              <a:t>Het programma Showcolade was dit jaar een grote </a:t>
            </a:r>
            <a:r>
              <a:rPr lang="nl-NL" sz="2000" i="1" u="sng" dirty="0">
                <a:solidFill>
                  <a:srgbClr val="387038"/>
                </a:solidFill>
                <a:effectLst/>
                <a:latin typeface="Century Gothic" panose="020B0502020202020204" pitchFamily="34" charset="0"/>
                <a:ea typeface="Calibri"/>
                <a:cs typeface="Times New Roman"/>
              </a:rPr>
              <a:t>flop</a:t>
            </a:r>
            <a:r>
              <a:rPr lang="nl-NL" sz="20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1799057B-493B-449E-A103-31E4BC12B5F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2915" y="2606622"/>
            <a:ext cx="4004965" cy="2567386"/>
          </a:xfrm>
          <a:prstGeom prst="rect">
            <a:avLst/>
          </a:prstGeom>
        </p:spPr>
      </p:pic>
      <p:pic>
        <p:nvPicPr>
          <p:cNvPr id="8" name="Afbeelding 7" descr="Afbeelding met tekst&#10;&#10;Automatisch gegenereerde beschrijving">
            <a:extLst>
              <a:ext uri="{FF2B5EF4-FFF2-40B4-BE49-F238E27FC236}">
                <a16:creationId xmlns:a16="http://schemas.microsoft.com/office/drawing/2014/main" id="{0DB8EECA-66F2-47A0-85AD-2278DB2981E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05580" y="2792464"/>
            <a:ext cx="3620183" cy="2263207"/>
          </a:xfrm>
          <a:prstGeom prst="rect">
            <a:avLst/>
          </a:prstGeom>
        </p:spPr>
      </p:pic>
      <p:sp>
        <p:nvSpPr>
          <p:cNvPr id="9" name="Tekstvak 8">
            <a:extLst>
              <a:ext uri="{FF2B5EF4-FFF2-40B4-BE49-F238E27FC236}">
                <a16:creationId xmlns:a16="http://schemas.microsoft.com/office/drawing/2014/main" id="{519EC109-5CA2-4B8A-B4A6-C711C1E9C0E7}"/>
              </a:ext>
            </a:extLst>
          </p:cNvPr>
          <p:cNvSpPr txBox="1"/>
          <p:nvPr/>
        </p:nvSpPr>
        <p:spPr>
          <a:xfrm>
            <a:off x="7400642" y="5120528"/>
            <a:ext cx="2441058" cy="215444"/>
          </a:xfrm>
          <a:prstGeom prst="rect">
            <a:avLst/>
          </a:prstGeom>
          <a:noFill/>
        </p:spPr>
        <p:txBody>
          <a:bodyPr wrap="square" rtlCol="0">
            <a:spAutoFit/>
          </a:bodyPr>
          <a:lstStyle/>
          <a:p>
            <a:r>
              <a:rPr lang="nl-NL" sz="800" dirty="0"/>
              <a:t>Bron: rtlboulevard.nl</a:t>
            </a:r>
          </a:p>
        </p:txBody>
      </p:sp>
      <p:pic>
        <p:nvPicPr>
          <p:cNvPr id="16" name="Afbeelding 15">
            <a:extLst>
              <a:ext uri="{FF2B5EF4-FFF2-40B4-BE49-F238E27FC236}">
                <a16:creationId xmlns:a16="http://schemas.microsoft.com/office/drawing/2014/main" id="{4B938DD3-2D8B-471C-9073-BF1336DE730D}"/>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399757" y="1585115"/>
            <a:ext cx="1843885" cy="1843885"/>
          </a:xfrm>
          <a:prstGeom prst="rect">
            <a:avLst/>
          </a:prstGeom>
        </p:spPr>
      </p:pic>
      <p:pic>
        <p:nvPicPr>
          <p:cNvPr id="18" name="Afbeelding 17">
            <a:extLst>
              <a:ext uri="{FF2B5EF4-FFF2-40B4-BE49-F238E27FC236}">
                <a16:creationId xmlns:a16="http://schemas.microsoft.com/office/drawing/2014/main" id="{5E226186-D713-4990-9FE3-1C762BAF7EB8}"/>
              </a:ext>
            </a:extLst>
          </p:cNvPr>
          <p:cNvPicPr>
            <a:picLocks noChangeAspect="1"/>
          </p:cNvPicPr>
          <p:nvPr/>
        </p:nvPicPr>
        <p:blipFill>
          <a:blip r:embed="rId9" cstate="email">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120481" y="1713893"/>
            <a:ext cx="1785457" cy="1785457"/>
          </a:xfrm>
          <a:prstGeom prst="rect">
            <a:avLst/>
          </a:prstGeom>
        </p:spPr>
      </p:pic>
    </p:spTree>
    <p:extLst>
      <p:ext uri="{BB962C8B-B14F-4D97-AF65-F5344CB8AC3E}">
        <p14:creationId xmlns:p14="http://schemas.microsoft.com/office/powerpoint/2010/main" val="1049646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6940" y="291295"/>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650494" y="551076"/>
            <a:ext cx="3843009"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286431" y="473606"/>
            <a:ext cx="4571137" cy="834896"/>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NL" sz="4800" b="1" dirty="0">
                <a:solidFill>
                  <a:prstClr val="black"/>
                </a:solidFill>
                <a:latin typeface="Century Gothic" panose="020B0502020202020204" pitchFamily="34" charset="0"/>
                <a:ea typeface="Calibri"/>
                <a:cs typeface="Times New Roman"/>
              </a:rPr>
              <a:t>het wezen</a:t>
            </a:r>
            <a:endParaRPr kumimoji="0" lang="nl-NL" sz="4800" b="1"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7" name="Text Box 14"/>
          <p:cNvSpPr txBox="1"/>
          <p:nvPr/>
        </p:nvSpPr>
        <p:spPr>
          <a:xfrm>
            <a:off x="544254" y="3821238"/>
            <a:ext cx="2312441" cy="76483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599088" y="3853321"/>
            <a:ext cx="2272778" cy="1323439"/>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NL" sz="4000" dirty="0">
                <a:solidFill>
                  <a:prstClr val="black"/>
                </a:solidFill>
                <a:latin typeface="Century Gothic" panose="020B0502020202020204" pitchFamily="34" charset="0"/>
                <a:ea typeface="Calibri"/>
                <a:cs typeface="Times New Roman"/>
              </a:rPr>
              <a:t>d</a:t>
            </a:r>
            <a:r>
              <a:rPr kumimoji="0" lang="nl-NL" sz="400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e alien</a:t>
            </a:r>
          </a:p>
        </p:txBody>
      </p:sp>
      <p:sp>
        <p:nvSpPr>
          <p:cNvPr id="11" name="Text Box 14"/>
          <p:cNvSpPr txBox="1"/>
          <p:nvPr/>
        </p:nvSpPr>
        <p:spPr>
          <a:xfrm>
            <a:off x="5548029" y="3821238"/>
            <a:ext cx="3359031" cy="73842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9" name="Text Box 14">
            <a:extLst>
              <a:ext uri="{FF2B5EF4-FFF2-40B4-BE49-F238E27FC236}">
                <a16:creationId xmlns:a16="http://schemas.microsoft.com/office/drawing/2014/main" id="{CE0A12AA-D1F8-4504-A860-DE2698771594}"/>
              </a:ext>
            </a:extLst>
          </p:cNvPr>
          <p:cNvSpPr txBox="1"/>
          <p:nvPr/>
        </p:nvSpPr>
        <p:spPr>
          <a:xfrm>
            <a:off x="3923928" y="1284726"/>
            <a:ext cx="4927016" cy="128017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20" name="Tekstvak 2">
            <a:extLst>
              <a:ext uri="{FF2B5EF4-FFF2-40B4-BE49-F238E27FC236}">
                <a16:creationId xmlns:a16="http://schemas.microsoft.com/office/drawing/2014/main" id="{72197F98-5130-4950-968B-BEF14CA76704}"/>
              </a:ext>
            </a:extLst>
          </p:cNvPr>
          <p:cNvSpPr txBox="1">
            <a:spLocks noChangeArrowheads="1"/>
          </p:cNvSpPr>
          <p:nvPr/>
        </p:nvSpPr>
        <p:spPr bwMode="auto">
          <a:xfrm>
            <a:off x="3491880" y="1227939"/>
            <a:ext cx="5359064" cy="1007448"/>
          </a:xfrm>
          <a:prstGeom prst="rect">
            <a:avLst/>
          </a:prstGeom>
          <a:noFill/>
          <a:ln w="9525">
            <a:noFill/>
            <a:miter lim="800000"/>
            <a:headEnd/>
            <a:tailEnd/>
          </a:ln>
        </p:spPr>
        <p:txBody>
          <a:bodyPr rot="0" vert="horz" wrap="square" lIns="91440" tIns="45720" rIns="91440" bIns="45720" anchor="t" anchorCtr="0">
            <a:noAutofit/>
          </a:bodyPr>
          <a:lstStyle/>
          <a:p>
            <a:pPr lvl="1" indent="-457200" eaLnBrk="0" fontAlgn="t" hangingPunct="0">
              <a:spcBef>
                <a:spcPct val="0"/>
              </a:spcBef>
              <a:spcAft>
                <a:spcPct val="0"/>
              </a:spcAft>
            </a:pPr>
            <a:r>
              <a:rPr lang="nl-NL" altLang="nl-NL" sz="2400" dirty="0">
                <a:solidFill>
                  <a:srgbClr val="4F4F4F"/>
                </a:solidFill>
                <a:latin typeface="Century Gothic" panose="020B0502020202020204" pitchFamily="34" charset="0"/>
              </a:rPr>
              <a:t>      = </a:t>
            </a:r>
            <a:r>
              <a:rPr lang="nl-NL" altLang="nl-NL" sz="2800" dirty="0">
                <a:solidFill>
                  <a:srgbClr val="4F4F4F"/>
                </a:solidFill>
                <a:latin typeface="Century Gothic" panose="020B0502020202020204" pitchFamily="34" charset="0"/>
              </a:rPr>
              <a:t>een mens of dier, of iets wat erg op een mens of dier lijkt</a:t>
            </a:r>
          </a:p>
        </p:txBody>
      </p:sp>
      <p:sp>
        <p:nvSpPr>
          <p:cNvPr id="17" name="Text Box 14"/>
          <p:cNvSpPr txBox="1"/>
          <p:nvPr/>
        </p:nvSpPr>
        <p:spPr>
          <a:xfrm>
            <a:off x="2975767" y="3823404"/>
            <a:ext cx="2417428" cy="74488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9" name="Tekstvak 8">
            <a:extLst>
              <a:ext uri="{FF2B5EF4-FFF2-40B4-BE49-F238E27FC236}">
                <a16:creationId xmlns:a16="http://schemas.microsoft.com/office/drawing/2014/main" id="{3ADEAA87-E465-4772-9814-61E4F61C5D4B}"/>
              </a:ext>
            </a:extLst>
          </p:cNvPr>
          <p:cNvSpPr txBox="1"/>
          <p:nvPr/>
        </p:nvSpPr>
        <p:spPr>
          <a:xfrm>
            <a:off x="2898298" y="3853321"/>
            <a:ext cx="2608128" cy="707886"/>
          </a:xfrm>
          <a:prstGeom prst="rect">
            <a:avLst/>
          </a:prstGeom>
          <a:noFill/>
        </p:spPr>
        <p:txBody>
          <a:bodyPr wrap="square" rtlCol="0">
            <a:spAutoFit/>
          </a:bodyPr>
          <a:lstStyle/>
          <a:p>
            <a:pPr algn="ctr"/>
            <a:r>
              <a:rPr lang="nl-NL" sz="4000" dirty="0">
                <a:latin typeface="Century Gothic" panose="020B0502020202020204" pitchFamily="34" charset="0"/>
              </a:rPr>
              <a:t>Pikachu</a:t>
            </a:r>
          </a:p>
        </p:txBody>
      </p:sp>
      <p:sp>
        <p:nvSpPr>
          <p:cNvPr id="4" name="Tekstvak 3">
            <a:extLst>
              <a:ext uri="{FF2B5EF4-FFF2-40B4-BE49-F238E27FC236}">
                <a16:creationId xmlns:a16="http://schemas.microsoft.com/office/drawing/2014/main" id="{B7470F3B-C8BF-4E9D-90C1-3A5BE0C1ABE6}"/>
              </a:ext>
            </a:extLst>
          </p:cNvPr>
          <p:cNvSpPr txBox="1"/>
          <p:nvPr/>
        </p:nvSpPr>
        <p:spPr>
          <a:xfrm>
            <a:off x="5521597" y="3814779"/>
            <a:ext cx="3725928" cy="707886"/>
          </a:xfrm>
          <a:prstGeom prst="rect">
            <a:avLst/>
          </a:prstGeom>
          <a:noFill/>
        </p:spPr>
        <p:txBody>
          <a:bodyPr wrap="square" rtlCol="0">
            <a:spAutoFit/>
          </a:bodyPr>
          <a:lstStyle/>
          <a:p>
            <a:r>
              <a:rPr lang="nl-NL" sz="4000" dirty="0">
                <a:latin typeface="Century Gothic" panose="020B0502020202020204" pitchFamily="34" charset="0"/>
              </a:rPr>
              <a:t>de eenhoorn</a:t>
            </a:r>
          </a:p>
        </p:txBody>
      </p:sp>
      <p:pic>
        <p:nvPicPr>
          <p:cNvPr id="3" name="Afbeelding 2">
            <a:extLst>
              <a:ext uri="{FF2B5EF4-FFF2-40B4-BE49-F238E27FC236}">
                <a16:creationId xmlns:a16="http://schemas.microsoft.com/office/drawing/2014/main" id="{FA4080AF-DA01-4E6F-B377-118906EF6F6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3213" y="4772125"/>
            <a:ext cx="1097377" cy="1917916"/>
          </a:xfrm>
          <a:prstGeom prst="rect">
            <a:avLst/>
          </a:prstGeom>
        </p:spPr>
      </p:pic>
      <p:pic>
        <p:nvPicPr>
          <p:cNvPr id="13" name="Afbeelding 12">
            <a:extLst>
              <a:ext uri="{FF2B5EF4-FFF2-40B4-BE49-F238E27FC236}">
                <a16:creationId xmlns:a16="http://schemas.microsoft.com/office/drawing/2014/main" id="{9F8CA9BA-09AA-4A4A-B297-ECE96E18E954}"/>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386591" y="4624821"/>
            <a:ext cx="3207877" cy="2142862"/>
          </a:xfrm>
          <a:prstGeom prst="rect">
            <a:avLst/>
          </a:prstGeom>
        </p:spPr>
      </p:pic>
      <p:pic>
        <p:nvPicPr>
          <p:cNvPr id="21" name="Afbeelding 20" descr="Afbeelding met zoogdier&#10;&#10;Automatisch gegenereerde beschrijving">
            <a:extLst>
              <a:ext uri="{FF2B5EF4-FFF2-40B4-BE49-F238E27FC236}">
                <a16:creationId xmlns:a16="http://schemas.microsoft.com/office/drawing/2014/main" id="{2248C10B-443F-4AB8-ACBB-F72235C001C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51207" y="4692349"/>
            <a:ext cx="2012721" cy="1887933"/>
          </a:xfrm>
          <a:prstGeom prst="rect">
            <a:avLst/>
          </a:prstGeom>
        </p:spPr>
      </p:pic>
    </p:spTree>
    <p:extLst>
      <p:ext uri="{BB962C8B-B14F-4D97-AF65-F5344CB8AC3E}">
        <p14:creationId xmlns:p14="http://schemas.microsoft.com/office/powerpoint/2010/main" val="3329796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8570" y="241314"/>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43518" y="558006"/>
            <a:ext cx="3843009"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286431" y="450349"/>
            <a:ext cx="4571137" cy="834896"/>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NL" sz="4800" b="1" dirty="0">
                <a:solidFill>
                  <a:prstClr val="black"/>
                </a:solidFill>
                <a:latin typeface="Century Gothic" panose="020B0502020202020204" pitchFamily="34" charset="0"/>
                <a:ea typeface="Calibri"/>
                <a:cs typeface="Times New Roman"/>
              </a:rPr>
              <a:t>de afkorting</a:t>
            </a:r>
            <a:endParaRPr kumimoji="0" lang="nl-NL" sz="4800" b="1"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7" name="Text Box 14"/>
          <p:cNvSpPr txBox="1"/>
          <p:nvPr/>
        </p:nvSpPr>
        <p:spPr>
          <a:xfrm>
            <a:off x="321848" y="3821238"/>
            <a:ext cx="2617634" cy="76483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275962" y="3861048"/>
            <a:ext cx="2706444" cy="1323439"/>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NL" sz="4000" dirty="0">
                <a:solidFill>
                  <a:prstClr val="black"/>
                </a:solidFill>
                <a:latin typeface="Century Gothic" panose="020B0502020202020204" pitchFamily="34" charset="0"/>
                <a:ea typeface="Calibri"/>
                <a:cs typeface="Times New Roman"/>
              </a:rPr>
              <a:t>ALF</a:t>
            </a:r>
            <a:endParaRPr kumimoji="0" lang="nl-NL" sz="400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11" name="Text Box 14"/>
          <p:cNvSpPr txBox="1"/>
          <p:nvPr/>
        </p:nvSpPr>
        <p:spPr>
          <a:xfrm>
            <a:off x="6351145" y="3805628"/>
            <a:ext cx="2499799" cy="74488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9" name="Text Box 14">
            <a:extLst>
              <a:ext uri="{FF2B5EF4-FFF2-40B4-BE49-F238E27FC236}">
                <a16:creationId xmlns:a16="http://schemas.microsoft.com/office/drawing/2014/main" id="{CE0A12AA-D1F8-4504-A860-DE2698771594}"/>
              </a:ext>
            </a:extLst>
          </p:cNvPr>
          <p:cNvSpPr txBox="1"/>
          <p:nvPr/>
        </p:nvSpPr>
        <p:spPr>
          <a:xfrm>
            <a:off x="4067943" y="1284726"/>
            <a:ext cx="4839687" cy="151892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20" name="Tekstvak 2">
            <a:extLst>
              <a:ext uri="{FF2B5EF4-FFF2-40B4-BE49-F238E27FC236}">
                <a16:creationId xmlns:a16="http://schemas.microsoft.com/office/drawing/2014/main" id="{72197F98-5130-4950-968B-BEF14CA76704}"/>
              </a:ext>
            </a:extLst>
          </p:cNvPr>
          <p:cNvSpPr txBox="1">
            <a:spLocks noChangeArrowheads="1"/>
          </p:cNvSpPr>
          <p:nvPr/>
        </p:nvSpPr>
        <p:spPr bwMode="auto">
          <a:xfrm>
            <a:off x="3685205" y="1257576"/>
            <a:ext cx="5222425" cy="1007448"/>
          </a:xfrm>
          <a:prstGeom prst="rect">
            <a:avLst/>
          </a:prstGeom>
          <a:noFill/>
          <a:ln w="9525">
            <a:noFill/>
            <a:miter lim="800000"/>
            <a:headEnd/>
            <a:tailEnd/>
          </a:ln>
        </p:spPr>
        <p:txBody>
          <a:bodyPr rot="0" vert="horz" wrap="square" lIns="91440" tIns="45720" rIns="91440" bIns="45720" anchor="t" anchorCtr="0">
            <a:noAutofit/>
          </a:bodyPr>
          <a:lstStyle/>
          <a:p>
            <a:pPr lvl="1" indent="-457200" eaLnBrk="0" fontAlgn="t" hangingPunct="0">
              <a:spcBef>
                <a:spcPct val="0"/>
              </a:spcBef>
              <a:spcAft>
                <a:spcPct val="0"/>
              </a:spcAft>
            </a:pPr>
            <a:r>
              <a:rPr lang="nl-NL" altLang="nl-NL" sz="2400" dirty="0">
                <a:solidFill>
                  <a:srgbClr val="4F4F4F"/>
                </a:solidFill>
                <a:latin typeface="Century Gothic" panose="020B0502020202020204" pitchFamily="34" charset="0"/>
              </a:rPr>
              <a:t>      =   de korte manier om een woord of naam op te schrijven (je gebruikt niet alle letters van het woord)</a:t>
            </a:r>
          </a:p>
        </p:txBody>
      </p:sp>
      <p:sp>
        <p:nvSpPr>
          <p:cNvPr id="17" name="Text Box 14"/>
          <p:cNvSpPr txBox="1"/>
          <p:nvPr/>
        </p:nvSpPr>
        <p:spPr>
          <a:xfrm>
            <a:off x="3112779" y="3809985"/>
            <a:ext cx="3145304" cy="74488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9" name="Tekstvak 8">
            <a:extLst>
              <a:ext uri="{FF2B5EF4-FFF2-40B4-BE49-F238E27FC236}">
                <a16:creationId xmlns:a16="http://schemas.microsoft.com/office/drawing/2014/main" id="{3ADEAA87-E465-4772-9814-61E4F61C5D4B}"/>
              </a:ext>
            </a:extLst>
          </p:cNvPr>
          <p:cNvSpPr txBox="1"/>
          <p:nvPr/>
        </p:nvSpPr>
        <p:spPr>
          <a:xfrm>
            <a:off x="2939482" y="3861048"/>
            <a:ext cx="3516234" cy="707886"/>
          </a:xfrm>
          <a:prstGeom prst="rect">
            <a:avLst/>
          </a:prstGeom>
          <a:noFill/>
        </p:spPr>
        <p:txBody>
          <a:bodyPr wrap="square" rtlCol="0">
            <a:spAutoFit/>
          </a:bodyPr>
          <a:lstStyle/>
          <a:p>
            <a:pPr algn="ctr"/>
            <a:r>
              <a:rPr lang="nl-NL" sz="4000" dirty="0">
                <a:latin typeface="Century Gothic" panose="020B0502020202020204" pitchFamily="34" charset="0"/>
              </a:rPr>
              <a:t>ANWB</a:t>
            </a:r>
          </a:p>
        </p:txBody>
      </p:sp>
      <p:sp>
        <p:nvSpPr>
          <p:cNvPr id="4" name="Tekstvak 3">
            <a:extLst>
              <a:ext uri="{FF2B5EF4-FFF2-40B4-BE49-F238E27FC236}">
                <a16:creationId xmlns:a16="http://schemas.microsoft.com/office/drawing/2014/main" id="{B7470F3B-C8BF-4E9D-90C1-3A5BE0C1ABE6}"/>
              </a:ext>
            </a:extLst>
          </p:cNvPr>
          <p:cNvSpPr txBox="1"/>
          <p:nvPr/>
        </p:nvSpPr>
        <p:spPr>
          <a:xfrm>
            <a:off x="6915122" y="3849712"/>
            <a:ext cx="2516893" cy="707886"/>
          </a:xfrm>
          <a:prstGeom prst="rect">
            <a:avLst/>
          </a:prstGeom>
          <a:noFill/>
        </p:spPr>
        <p:txBody>
          <a:bodyPr wrap="square" rtlCol="0">
            <a:spAutoFit/>
          </a:bodyPr>
          <a:lstStyle/>
          <a:p>
            <a:r>
              <a:rPr lang="nl-NL" sz="4000" dirty="0">
                <a:latin typeface="Century Gothic" panose="020B0502020202020204" pitchFamily="34" charset="0"/>
              </a:rPr>
              <a:t>VVV</a:t>
            </a:r>
          </a:p>
        </p:txBody>
      </p:sp>
      <p:pic>
        <p:nvPicPr>
          <p:cNvPr id="2" name="Afbeelding 1">
            <a:extLst>
              <a:ext uri="{FF2B5EF4-FFF2-40B4-BE49-F238E27FC236}">
                <a16:creationId xmlns:a16="http://schemas.microsoft.com/office/drawing/2014/main" id="{74E29A1A-E143-41FF-A0DF-F8108C4F3E2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6282" y="4685269"/>
            <a:ext cx="2245803" cy="1403941"/>
          </a:xfrm>
          <a:prstGeom prst="rect">
            <a:avLst/>
          </a:prstGeom>
        </p:spPr>
      </p:pic>
      <p:pic>
        <p:nvPicPr>
          <p:cNvPr id="12" name="Afbeelding 11" descr="Afbeelding met tekst, geel, transport, auto&#10;&#10;Automatisch gegenereerde beschrijving">
            <a:extLst>
              <a:ext uri="{FF2B5EF4-FFF2-40B4-BE49-F238E27FC236}">
                <a16:creationId xmlns:a16="http://schemas.microsoft.com/office/drawing/2014/main" id="{0FAA3D9F-266D-4EA0-81D6-FA00758716B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20132" y="4676728"/>
            <a:ext cx="2430040" cy="1423102"/>
          </a:xfrm>
          <a:prstGeom prst="rect">
            <a:avLst/>
          </a:prstGeom>
        </p:spPr>
      </p:pic>
      <p:pic>
        <p:nvPicPr>
          <p:cNvPr id="18" name="Afbeelding 17" descr="Afbeelding met tekst, boom, buiten, teken&#10;&#10;Automatisch gegenereerde beschrijving">
            <a:extLst>
              <a:ext uri="{FF2B5EF4-FFF2-40B4-BE49-F238E27FC236}">
                <a16:creationId xmlns:a16="http://schemas.microsoft.com/office/drawing/2014/main" id="{D712E1C0-04FB-40D4-B1AB-1F4D330660B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07398" y="4601681"/>
            <a:ext cx="2165613" cy="1559241"/>
          </a:xfrm>
          <a:prstGeom prst="rect">
            <a:avLst/>
          </a:prstGeom>
        </p:spPr>
      </p:pic>
    </p:spTree>
    <p:extLst>
      <p:ext uri="{BB962C8B-B14F-4D97-AF65-F5344CB8AC3E}">
        <p14:creationId xmlns:p14="http://schemas.microsoft.com/office/powerpoint/2010/main" val="3249559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8551" y="146564"/>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979711" y="544311"/>
            <a:ext cx="4011015"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353507" y="490925"/>
            <a:ext cx="5234717" cy="834896"/>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NL" sz="4800" b="1" dirty="0">
                <a:solidFill>
                  <a:prstClr val="black"/>
                </a:solidFill>
                <a:latin typeface="Century Gothic" panose="020B0502020202020204" pitchFamily="34" charset="0"/>
                <a:ea typeface="Calibri"/>
                <a:cs typeface="Times New Roman"/>
              </a:rPr>
              <a:t>het jubileum</a:t>
            </a:r>
            <a:endParaRPr kumimoji="0" lang="nl-NL" sz="4800" b="1"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7" name="Text Box 14"/>
          <p:cNvSpPr txBox="1"/>
          <p:nvPr/>
        </p:nvSpPr>
        <p:spPr>
          <a:xfrm>
            <a:off x="448174" y="3251402"/>
            <a:ext cx="2536054" cy="76898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544940" y="3284269"/>
            <a:ext cx="2342522" cy="1323439"/>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NL" sz="3600" dirty="0">
                <a:solidFill>
                  <a:prstClr val="black"/>
                </a:solidFill>
                <a:latin typeface="Century Gothic" panose="020B0502020202020204" pitchFamily="34" charset="0"/>
                <a:ea typeface="Calibri"/>
                <a:cs typeface="Times New Roman"/>
              </a:rPr>
              <a:t>35 jaar </a:t>
            </a:r>
          </a:p>
        </p:txBody>
      </p:sp>
      <p:sp>
        <p:nvSpPr>
          <p:cNvPr id="11" name="Text Box 14"/>
          <p:cNvSpPr txBox="1"/>
          <p:nvPr/>
        </p:nvSpPr>
        <p:spPr>
          <a:xfrm>
            <a:off x="6129348" y="3169235"/>
            <a:ext cx="2709022" cy="8392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974626" y="3169234"/>
            <a:ext cx="3007657" cy="848513"/>
          </a:xfrm>
          <a:prstGeom prst="rect">
            <a:avLst/>
          </a:prstGeom>
          <a:noFill/>
          <a:ln w="9525">
            <a:noFill/>
            <a:miter lim="800000"/>
            <a:headEnd/>
            <a:tailEnd/>
          </a:ln>
        </p:spPr>
        <p:txBody>
          <a:bodyPr rot="0" vert="horz" wrap="square" lIns="91440" tIns="45720" rIns="91440" bIns="45720" anchor="t" anchorCtr="0">
            <a:noAutofit/>
          </a:bodyPr>
          <a:lstStyle/>
          <a:p>
            <a:pPr lvl="0" algn="ctr">
              <a:lnSpc>
                <a:spcPct val="107000"/>
              </a:lnSpc>
              <a:spcAft>
                <a:spcPts val="800"/>
              </a:spcAft>
              <a:defRPr/>
            </a:pPr>
            <a:r>
              <a:rPr lang="nl-NL" sz="3600" dirty="0">
                <a:solidFill>
                  <a:prstClr val="black"/>
                </a:solidFill>
                <a:latin typeface="Century Gothic" panose="020B0502020202020204" pitchFamily="34" charset="0"/>
                <a:ea typeface="Calibri"/>
                <a:cs typeface="Times New Roman"/>
              </a:rPr>
              <a:t>40 jaar</a:t>
            </a:r>
          </a:p>
          <a:p>
            <a:pPr lvl="0" algn="ctr">
              <a:lnSpc>
                <a:spcPct val="107000"/>
              </a:lnSpc>
              <a:spcAft>
                <a:spcPts val="800"/>
              </a:spcAft>
              <a:defRPr/>
            </a:pPr>
            <a:endParaRPr lang="nl-NL" sz="3600" dirty="0">
              <a:solidFill>
                <a:prstClr val="black"/>
              </a:solidFill>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9" name="Text Box 14">
            <a:extLst>
              <a:ext uri="{FF2B5EF4-FFF2-40B4-BE49-F238E27FC236}">
                <a16:creationId xmlns:a16="http://schemas.microsoft.com/office/drawing/2014/main" id="{CE0A12AA-D1F8-4504-A860-DE2698771594}"/>
              </a:ext>
            </a:extLst>
          </p:cNvPr>
          <p:cNvSpPr txBox="1"/>
          <p:nvPr/>
        </p:nvSpPr>
        <p:spPr>
          <a:xfrm>
            <a:off x="3697961" y="1301170"/>
            <a:ext cx="4546448" cy="140775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20" name="Tekstvak 2">
            <a:extLst>
              <a:ext uri="{FF2B5EF4-FFF2-40B4-BE49-F238E27FC236}">
                <a16:creationId xmlns:a16="http://schemas.microsoft.com/office/drawing/2014/main" id="{72197F98-5130-4950-968B-BEF14CA76704}"/>
              </a:ext>
            </a:extLst>
          </p:cNvPr>
          <p:cNvSpPr txBox="1">
            <a:spLocks noChangeArrowheads="1"/>
          </p:cNvSpPr>
          <p:nvPr/>
        </p:nvSpPr>
        <p:spPr bwMode="auto">
          <a:xfrm>
            <a:off x="3697961" y="1308831"/>
            <a:ext cx="4474439" cy="1121943"/>
          </a:xfrm>
          <a:prstGeom prst="rect">
            <a:avLst/>
          </a:prstGeom>
          <a:noFill/>
          <a:ln w="9525">
            <a:noFill/>
            <a:miter lim="800000"/>
            <a:headEnd/>
            <a:tailEnd/>
          </a:ln>
        </p:spPr>
        <p:txBody>
          <a:bodyPr rot="0" vert="horz" wrap="square" lIns="91440" tIns="45720" rIns="91440" bIns="45720" anchor="t" anchorCtr="0">
            <a:noAutofit/>
          </a:bodyPr>
          <a:lstStyle/>
          <a:p>
            <a:pPr lvl="0">
              <a:lnSpc>
                <a:spcPct val="107000"/>
              </a:lnSpc>
              <a:spcAft>
                <a:spcPts val="800"/>
              </a:spcAft>
              <a:defRPr/>
            </a:pPr>
            <a:r>
              <a:rPr lang="nl-NL" sz="2800" dirty="0">
                <a:latin typeface="Century Gothic" panose="020B0502020202020204" pitchFamily="34" charset="0"/>
              </a:rPr>
              <a:t>= het feest om te vieren dat iets een aantal jaren bestaat</a:t>
            </a:r>
          </a:p>
          <a:p>
            <a:pPr lvl="0">
              <a:lnSpc>
                <a:spcPct val="107000"/>
              </a:lnSpc>
              <a:spcAft>
                <a:spcPts val="800"/>
              </a:spcAft>
              <a:defRPr/>
            </a:pPr>
            <a:endParaRPr kumimoji="0" lang="nl-NL" sz="23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17" name="Text Box 14"/>
          <p:cNvSpPr txBox="1"/>
          <p:nvPr/>
        </p:nvSpPr>
        <p:spPr>
          <a:xfrm>
            <a:off x="3349513" y="3193803"/>
            <a:ext cx="2445236" cy="84386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9" name="Tekstvak 8">
            <a:extLst>
              <a:ext uri="{FF2B5EF4-FFF2-40B4-BE49-F238E27FC236}">
                <a16:creationId xmlns:a16="http://schemas.microsoft.com/office/drawing/2014/main" id="{3ADEAA87-E465-4772-9814-61E4F61C5D4B}"/>
              </a:ext>
            </a:extLst>
          </p:cNvPr>
          <p:cNvSpPr txBox="1"/>
          <p:nvPr/>
        </p:nvSpPr>
        <p:spPr>
          <a:xfrm>
            <a:off x="3195386" y="3274134"/>
            <a:ext cx="2647901" cy="646331"/>
          </a:xfrm>
          <a:prstGeom prst="rect">
            <a:avLst/>
          </a:prstGeom>
          <a:noFill/>
        </p:spPr>
        <p:txBody>
          <a:bodyPr wrap="square" rtlCol="0">
            <a:spAutoFit/>
          </a:bodyPr>
          <a:lstStyle/>
          <a:p>
            <a:pPr algn="ctr"/>
            <a:r>
              <a:rPr lang="nl-NL" sz="3600" dirty="0">
                <a:latin typeface="Century Gothic" panose="020B0502020202020204" pitchFamily="34" charset="0"/>
              </a:rPr>
              <a:t>12 ½ jaar</a:t>
            </a:r>
          </a:p>
        </p:txBody>
      </p:sp>
      <p:pic>
        <p:nvPicPr>
          <p:cNvPr id="3" name="Afbeelding 2">
            <a:extLst>
              <a:ext uri="{FF2B5EF4-FFF2-40B4-BE49-F238E27FC236}">
                <a16:creationId xmlns:a16="http://schemas.microsoft.com/office/drawing/2014/main" id="{42029898-2E18-41BF-82F1-DFBC9A7366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3445" y="4037663"/>
            <a:ext cx="2647901" cy="1693848"/>
          </a:xfrm>
          <a:prstGeom prst="rect">
            <a:avLst/>
          </a:prstGeom>
        </p:spPr>
      </p:pic>
      <p:pic>
        <p:nvPicPr>
          <p:cNvPr id="10" name="Afbeelding 9" descr="Afbeelding met tekst&#10;&#10;Automatisch gegenereerde beschrijving">
            <a:extLst>
              <a:ext uri="{FF2B5EF4-FFF2-40B4-BE49-F238E27FC236}">
                <a16:creationId xmlns:a16="http://schemas.microsoft.com/office/drawing/2014/main" id="{9210E696-F50A-473C-B762-1C1D4FF2FC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7314" y="4300740"/>
            <a:ext cx="2344044" cy="1602561"/>
          </a:xfrm>
          <a:prstGeom prst="rect">
            <a:avLst/>
          </a:prstGeom>
        </p:spPr>
      </p:pic>
      <p:pic>
        <p:nvPicPr>
          <p:cNvPr id="18" name="Afbeelding 17">
            <a:extLst>
              <a:ext uri="{FF2B5EF4-FFF2-40B4-BE49-F238E27FC236}">
                <a16:creationId xmlns:a16="http://schemas.microsoft.com/office/drawing/2014/main" id="{C82CF60A-10A3-432B-9201-9452AD169F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76072" y="4055161"/>
            <a:ext cx="2408564" cy="1766280"/>
          </a:xfrm>
          <a:prstGeom prst="rect">
            <a:avLst/>
          </a:prstGeom>
        </p:spPr>
      </p:pic>
    </p:spTree>
    <p:extLst>
      <p:ext uri="{BB962C8B-B14F-4D97-AF65-F5344CB8AC3E}">
        <p14:creationId xmlns:p14="http://schemas.microsoft.com/office/powerpoint/2010/main" val="1381970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93238" y="4613542"/>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800" dirty="0">
                <a:latin typeface="Century Gothic" panose="020B0502020202020204" pitchFamily="34" charset="0"/>
                <a:ea typeface="Calibri"/>
                <a:cs typeface="Times New Roman"/>
              </a:rPr>
              <a:t>nadenken</a:t>
            </a:r>
            <a:endParaRPr lang="nl-NL" sz="3800" dirty="0">
              <a:effectLst/>
              <a:latin typeface="Century Gothic" panose="020B0502020202020204" pitchFamily="34" charset="0"/>
              <a:ea typeface="Calibri"/>
              <a:cs typeface="Times New Roman"/>
            </a:endParaRPr>
          </a:p>
        </p:txBody>
      </p:sp>
      <p:sp>
        <p:nvSpPr>
          <p:cNvPr id="9" name="Text Box 14"/>
          <p:cNvSpPr txBox="1"/>
          <p:nvPr/>
        </p:nvSpPr>
        <p:spPr>
          <a:xfrm>
            <a:off x="2966593" y="3975469"/>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800" dirty="0">
                <a:effectLst/>
                <a:latin typeface="Century Gothic" panose="020B0502020202020204" pitchFamily="34" charset="0"/>
                <a:ea typeface="Calibri"/>
                <a:cs typeface="Times New Roman"/>
              </a:rPr>
              <a:t>ontwerpen</a:t>
            </a:r>
          </a:p>
        </p:txBody>
      </p:sp>
      <p:sp>
        <p:nvSpPr>
          <p:cNvPr id="10" name="Text Box 14"/>
          <p:cNvSpPr txBox="1"/>
          <p:nvPr/>
        </p:nvSpPr>
        <p:spPr>
          <a:xfrm>
            <a:off x="5878279" y="3390155"/>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800" dirty="0">
                <a:effectLst/>
                <a:latin typeface="Century Gothic" panose="020B0502020202020204" pitchFamily="34" charset="0"/>
                <a:ea typeface="Calibri"/>
                <a:cs typeface="Times New Roman"/>
              </a:rPr>
              <a:t>produceren</a:t>
            </a:r>
          </a:p>
        </p:txBody>
      </p:sp>
      <p:sp>
        <p:nvSpPr>
          <p:cNvPr id="11" name="Text Box 14"/>
          <p:cNvSpPr txBox="1"/>
          <p:nvPr/>
        </p:nvSpPr>
        <p:spPr>
          <a:xfrm>
            <a:off x="491982" y="498290"/>
            <a:ext cx="5520178"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De poppenspeler wilde een buitenaards wezentje </a:t>
            </a:r>
            <a:r>
              <a:rPr lang="nl-NL" sz="2000" i="1" u="sng" dirty="0">
                <a:solidFill>
                  <a:srgbClr val="387038"/>
                </a:solidFill>
                <a:effectLst/>
                <a:latin typeface="Century Gothic" panose="020B0502020202020204" pitchFamily="34" charset="0"/>
                <a:ea typeface="Calibri"/>
                <a:cs typeface="Times New Roman"/>
              </a:rPr>
              <a:t>ontwerpen</a:t>
            </a:r>
            <a:r>
              <a:rPr lang="nl-NL" sz="2000" i="1" dirty="0">
                <a:solidFill>
                  <a:srgbClr val="387038"/>
                </a:solidFill>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158714" y="4910826"/>
            <a:ext cx="4725654"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191417" y="4890381"/>
            <a:ext cx="4660247"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altLang="nl-NL" sz="2800" dirty="0">
                <a:solidFill>
                  <a:srgbClr val="4F4F4F"/>
                </a:solidFill>
                <a:latin typeface="Century Gothic" panose="020B0502020202020204" pitchFamily="34" charset="0"/>
              </a:rPr>
              <a:t>bedenken en maken</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032433" y="4309312"/>
            <a:ext cx="2830499"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6012160" y="4302244"/>
            <a:ext cx="285077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vervaardigen</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1FF28908-CB63-4BC1-AD9B-6E5CD961BF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12785" y="2163347"/>
            <a:ext cx="2643757" cy="1635213"/>
          </a:xfrm>
          <a:prstGeom prst="rect">
            <a:avLst/>
          </a:prstGeom>
        </p:spPr>
      </p:pic>
      <p:pic>
        <p:nvPicPr>
          <p:cNvPr id="13" name="Afbeelding 12" descr="Afbeelding met person, persoon&#10;&#10;Automatisch gegenereerde beschrijving">
            <a:extLst>
              <a:ext uri="{FF2B5EF4-FFF2-40B4-BE49-F238E27FC236}">
                <a16:creationId xmlns:a16="http://schemas.microsoft.com/office/drawing/2014/main" id="{8A830A0D-B7D3-42BD-9832-77D0F4C257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1067" y="2636912"/>
            <a:ext cx="2803186" cy="1872529"/>
          </a:xfrm>
          <a:prstGeom prst="rect">
            <a:avLst/>
          </a:prstGeom>
        </p:spPr>
      </p:pic>
      <p:pic>
        <p:nvPicPr>
          <p:cNvPr id="20" name="Afbeelding 19" descr="Afbeelding met persoon, binnen&#10;&#10;Automatisch gegenereerde beschrijving">
            <a:extLst>
              <a:ext uri="{FF2B5EF4-FFF2-40B4-BE49-F238E27FC236}">
                <a16:creationId xmlns:a16="http://schemas.microsoft.com/office/drawing/2014/main" id="{F5AFC7FC-F04E-4558-A61A-8562159A8F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12160" y="1418407"/>
            <a:ext cx="2857267" cy="1908655"/>
          </a:xfrm>
          <a:prstGeom prst="rect">
            <a:avLst/>
          </a:prstGeom>
        </p:spPr>
      </p:pic>
    </p:spTree>
    <p:extLst>
      <p:ext uri="{BB962C8B-B14F-4D97-AF65-F5344CB8AC3E}">
        <p14:creationId xmlns:p14="http://schemas.microsoft.com/office/powerpoint/2010/main" val="3984373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539" y="217965"/>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214749" y="2162525"/>
            <a:ext cx="3725404" cy="8586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475656" y="3212976"/>
            <a:ext cx="2132960"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1603137" y="637906"/>
            <a:ext cx="2824847" cy="65218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1855283" y="2192392"/>
            <a:ext cx="4444335" cy="48859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bedrijf</a:t>
            </a:r>
            <a:endParaRPr lang="nl-NL" sz="4800" b="1" dirty="0">
              <a:effectLst/>
              <a:latin typeface="Century Gothic" panose="020B0502020202020204" pitchFamily="34" charset="0"/>
              <a:ea typeface="Calibri"/>
              <a:cs typeface="Times New Roman"/>
            </a:endParaRPr>
          </a:p>
        </p:txBody>
      </p:sp>
      <p:sp>
        <p:nvSpPr>
          <p:cNvPr id="15" name="Text Box 14"/>
          <p:cNvSpPr txBox="1"/>
          <p:nvPr/>
        </p:nvSpPr>
        <p:spPr>
          <a:xfrm>
            <a:off x="400711" y="4496672"/>
            <a:ext cx="2566148" cy="6721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72890" y="4482896"/>
            <a:ext cx="401457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de studio</a:t>
            </a:r>
            <a:endParaRPr lang="nl-NL" sz="400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420798" y="6257792"/>
            <a:ext cx="1543690" cy="555583"/>
          </a:xfrm>
          <a:prstGeom prst="rect">
            <a:avLst/>
          </a:prstGeom>
        </p:spPr>
      </p:pic>
      <p:sp>
        <p:nvSpPr>
          <p:cNvPr id="17" name="Text Box 14"/>
          <p:cNvSpPr txBox="1"/>
          <p:nvPr/>
        </p:nvSpPr>
        <p:spPr>
          <a:xfrm>
            <a:off x="323527" y="3074306"/>
            <a:ext cx="7217335" cy="99742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323527" y="2988125"/>
            <a:ext cx="7883355" cy="50369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3600" dirty="0">
                <a:effectLst/>
                <a:latin typeface="Century Gothic" panose="020B0502020202020204" pitchFamily="34" charset="0"/>
                <a:ea typeface="Calibri"/>
                <a:cs typeface="Times New Roman"/>
              </a:rPr>
              <a:t>= </a:t>
            </a:r>
            <a:r>
              <a:rPr lang="nl-NL" sz="2800" dirty="0">
                <a:latin typeface="Century Gothic" panose="020B0502020202020204" pitchFamily="34" charset="0"/>
              </a:rPr>
              <a:t>de plaats waar men iets maakt om er geld voor te krijgen</a:t>
            </a:r>
          </a:p>
          <a:p>
            <a:pPr>
              <a:lnSpc>
                <a:spcPct val="107000"/>
              </a:lnSpc>
              <a:spcAft>
                <a:spcPts val="800"/>
              </a:spcAft>
            </a:pPr>
            <a:r>
              <a:rPr lang="nl-NL" sz="3600" dirty="0">
                <a:effectLst/>
                <a:latin typeface="Century Gothic" panose="020B0502020202020204" pitchFamily="34" charset="0"/>
                <a:ea typeface="Calibri"/>
                <a:cs typeface="Times New Roman"/>
              </a:rPr>
              <a:t>          </a:t>
            </a:r>
          </a:p>
        </p:txBody>
      </p:sp>
      <p:sp>
        <p:nvSpPr>
          <p:cNvPr id="7" name="Text Box 14"/>
          <p:cNvSpPr txBox="1"/>
          <p:nvPr/>
        </p:nvSpPr>
        <p:spPr>
          <a:xfrm>
            <a:off x="3063852" y="38602"/>
            <a:ext cx="64441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4000" dirty="0">
              <a:effectLst/>
              <a:latin typeface="Century Gothic" panose="020B0502020202020204" pitchFamily="34" charset="0"/>
              <a:ea typeface="Calibri"/>
              <a:cs typeface="Times New Roman"/>
            </a:endParaRPr>
          </a:p>
        </p:txBody>
      </p:sp>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flipH="1">
            <a:off x="2416874" y="1301963"/>
            <a:ext cx="646978" cy="848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Box 14"/>
          <p:cNvSpPr txBox="1"/>
          <p:nvPr/>
        </p:nvSpPr>
        <p:spPr>
          <a:xfrm>
            <a:off x="906816" y="564525"/>
            <a:ext cx="415260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de fabriek</a:t>
            </a:r>
            <a:endParaRPr lang="nl-NL" sz="40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384DD6F4-BEF0-4765-81E0-E722412C26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8639" y="4542511"/>
            <a:ext cx="3135399" cy="707197"/>
          </a:xfrm>
          <a:prstGeom prst="rect">
            <a:avLst/>
          </a:prstGeom>
        </p:spPr>
      </p:pic>
      <p:cxnSp>
        <p:nvCxnSpPr>
          <p:cNvPr id="27" name="Rechte verbindingslijn 26">
            <a:extLst>
              <a:ext uri="{FF2B5EF4-FFF2-40B4-BE49-F238E27FC236}">
                <a16:creationId xmlns:a16="http://schemas.microsoft.com/office/drawing/2014/main" id="{BE343CA2-6D5D-41E4-8A8D-1C97006E66EC}"/>
              </a:ext>
            </a:extLst>
          </p:cNvPr>
          <p:cNvCxnSpPr>
            <a:cxnSpLocks/>
          </p:cNvCxnSpPr>
          <p:nvPr/>
        </p:nvCxnSpPr>
        <p:spPr>
          <a:xfrm>
            <a:off x="5253018" y="4061241"/>
            <a:ext cx="273320" cy="519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kstvak 24">
            <a:extLst>
              <a:ext uri="{FF2B5EF4-FFF2-40B4-BE49-F238E27FC236}">
                <a16:creationId xmlns:a16="http://schemas.microsoft.com/office/drawing/2014/main" id="{E9917A01-3786-41A7-BDFC-3BCF604CF5BA}"/>
              </a:ext>
            </a:extLst>
          </p:cNvPr>
          <p:cNvSpPr txBox="1"/>
          <p:nvPr/>
        </p:nvSpPr>
        <p:spPr>
          <a:xfrm>
            <a:off x="4041367" y="4466530"/>
            <a:ext cx="3195632" cy="707886"/>
          </a:xfrm>
          <a:prstGeom prst="rect">
            <a:avLst/>
          </a:prstGeom>
          <a:noFill/>
        </p:spPr>
        <p:txBody>
          <a:bodyPr wrap="square" rtlCol="0">
            <a:spAutoFit/>
          </a:bodyPr>
          <a:lstStyle/>
          <a:p>
            <a:r>
              <a:rPr lang="nl-NL" sz="4000" dirty="0">
                <a:latin typeface="Century Gothic" panose="020B0502020202020204" pitchFamily="34" charset="0"/>
              </a:rPr>
              <a:t>het kantoor</a:t>
            </a:r>
          </a:p>
        </p:txBody>
      </p:sp>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flipH="1">
            <a:off x="1181692" y="4124454"/>
            <a:ext cx="509988" cy="3722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Afbeelding 1">
            <a:extLst>
              <a:ext uri="{FF2B5EF4-FFF2-40B4-BE49-F238E27FC236}">
                <a16:creationId xmlns:a16="http://schemas.microsoft.com/office/drawing/2014/main" id="{585878EB-9BFF-4CDE-A4EE-7099273D4DA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0828" y="5239123"/>
            <a:ext cx="2474988" cy="1518081"/>
          </a:xfrm>
          <a:prstGeom prst="rect">
            <a:avLst/>
          </a:prstGeom>
        </p:spPr>
      </p:pic>
      <p:pic>
        <p:nvPicPr>
          <p:cNvPr id="10" name="Afbeelding 9" descr="Afbeelding met binnen, werken, rommelig, apparatuur&#10;&#10;Automatisch gegenereerde beschrijving">
            <a:extLst>
              <a:ext uri="{FF2B5EF4-FFF2-40B4-BE49-F238E27FC236}">
                <a16:creationId xmlns:a16="http://schemas.microsoft.com/office/drawing/2014/main" id="{0ADAEDEA-12AD-4691-BE9E-F743165B35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8743" y="541291"/>
            <a:ext cx="2301752" cy="1537571"/>
          </a:xfrm>
          <a:prstGeom prst="rect">
            <a:avLst/>
          </a:prstGeom>
        </p:spPr>
      </p:pic>
      <p:pic>
        <p:nvPicPr>
          <p:cNvPr id="21" name="Afbeelding 20" descr="Afbeelding met tekst, binnen, vloer, eettafel&#10;&#10;Automatisch gegenereerde beschrijving">
            <a:extLst>
              <a:ext uri="{FF2B5EF4-FFF2-40B4-BE49-F238E27FC236}">
                <a16:creationId xmlns:a16="http://schemas.microsoft.com/office/drawing/2014/main" id="{3DF7A287-35DC-4D9D-AD4D-BDA0416694D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940672" y="5308512"/>
            <a:ext cx="4762500" cy="1390650"/>
          </a:xfrm>
          <a:prstGeom prst="rect">
            <a:avLst/>
          </a:prstGeom>
        </p:spPr>
      </p:pic>
    </p:spTree>
    <p:extLst>
      <p:ext uri="{BB962C8B-B14F-4D97-AF65-F5344CB8AC3E}">
        <p14:creationId xmlns:p14="http://schemas.microsoft.com/office/powerpoint/2010/main" val="2399253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25 – 22 </a:t>
            </a:r>
            <a:r>
              <a:rPr lang="nl-NL" dirty="0">
                <a:solidFill>
                  <a:srgbClr val="C00000"/>
                </a:solidFill>
                <a:latin typeface="Century Gothic" panose="020B0502020202020204" pitchFamily="34" charset="0"/>
              </a:rPr>
              <a:t>juni 2021</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9512" y="93588"/>
            <a:ext cx="11409158" cy="1323439"/>
          </a:xfrm>
          <a:prstGeom prst="rect">
            <a:avLst/>
          </a:prstGeom>
          <a:noFill/>
        </p:spPr>
        <p:txBody>
          <a:bodyPr wrap="square" rtlCol="0">
            <a:spAutoFit/>
          </a:bodyPr>
          <a:lstStyle/>
          <a:p>
            <a:r>
              <a:rPr lang="nl-NL" sz="8000" b="1" u="sng" dirty="0">
                <a:latin typeface="Century Gothic" panose="020B0502020202020204" pitchFamily="34" charset="0"/>
              </a:rPr>
              <a:t>het jubileum</a:t>
            </a:r>
          </a:p>
        </p:txBody>
      </p:sp>
      <p:sp>
        <p:nvSpPr>
          <p:cNvPr id="11" name="Rechthoek 10">
            <a:extLst>
              <a:ext uri="{FF2B5EF4-FFF2-40B4-BE49-F238E27FC236}">
                <a16:creationId xmlns:a16="http://schemas.microsoft.com/office/drawing/2014/main" id="{512F1857-1110-4B7E-A885-904A968CD1A3}"/>
              </a:ext>
            </a:extLst>
          </p:cNvPr>
          <p:cNvSpPr/>
          <p:nvPr/>
        </p:nvSpPr>
        <p:spPr>
          <a:xfrm>
            <a:off x="2199305" y="3508721"/>
            <a:ext cx="481222" cy="369332"/>
          </a:xfrm>
          <a:prstGeom prst="rect">
            <a:avLst/>
          </a:prstGeom>
        </p:spPr>
        <p:txBody>
          <a:bodyPr wrap="none">
            <a:spAutoFit/>
          </a:bodyPr>
          <a:lstStyle/>
          <a:p>
            <a:pPr lvl="0"/>
            <a:r>
              <a:rPr lang="nl-NL" dirty="0">
                <a:solidFill>
                  <a:schemeClr val="bg1"/>
                </a:solidFill>
              </a:rPr>
              <a:t>pip</a:t>
            </a:r>
          </a:p>
        </p:txBody>
      </p:sp>
      <p:sp>
        <p:nvSpPr>
          <p:cNvPr id="13" name="Rechthoek 12">
            <a:extLst>
              <a:ext uri="{FF2B5EF4-FFF2-40B4-BE49-F238E27FC236}">
                <a16:creationId xmlns:a16="http://schemas.microsoft.com/office/drawing/2014/main" id="{50C8DFDE-CEAC-4C2F-BE22-9A612A348305}"/>
              </a:ext>
            </a:extLst>
          </p:cNvPr>
          <p:cNvSpPr/>
          <p:nvPr/>
        </p:nvSpPr>
        <p:spPr>
          <a:xfrm>
            <a:off x="3379480" y="4082016"/>
            <a:ext cx="596638" cy="369332"/>
          </a:xfrm>
          <a:prstGeom prst="rect">
            <a:avLst/>
          </a:prstGeom>
        </p:spPr>
        <p:txBody>
          <a:bodyPr wrap="none">
            <a:spAutoFit/>
          </a:bodyPr>
          <a:lstStyle/>
          <a:p>
            <a:r>
              <a:rPr lang="nl-NL" dirty="0">
                <a:solidFill>
                  <a:schemeClr val="bg1"/>
                </a:solidFill>
              </a:rPr>
              <a:t>piep</a:t>
            </a:r>
          </a:p>
        </p:txBody>
      </p:sp>
      <p:sp>
        <p:nvSpPr>
          <p:cNvPr id="10" name="Tekstvak 9">
            <a:extLst>
              <a:ext uri="{FF2B5EF4-FFF2-40B4-BE49-F238E27FC236}">
                <a16:creationId xmlns:a16="http://schemas.microsoft.com/office/drawing/2014/main" id="{9E08D5BA-E45C-497B-84BB-D127FC3372D7}"/>
              </a:ext>
            </a:extLst>
          </p:cNvPr>
          <p:cNvSpPr txBox="1"/>
          <p:nvPr/>
        </p:nvSpPr>
        <p:spPr>
          <a:xfrm>
            <a:off x="542667" y="1564175"/>
            <a:ext cx="4536504" cy="2431435"/>
          </a:xfrm>
          <a:prstGeom prst="rect">
            <a:avLst/>
          </a:prstGeom>
          <a:noFill/>
        </p:spPr>
        <p:txBody>
          <a:bodyPr wrap="square" rtlCol="0">
            <a:spAutoFit/>
          </a:bodyPr>
          <a:lstStyle/>
          <a:p>
            <a:endParaRPr lang="nl-NL" sz="2000" dirty="0">
              <a:solidFill>
                <a:schemeClr val="accent6">
                  <a:lumMod val="50000"/>
                </a:schemeClr>
              </a:solidFill>
              <a:latin typeface="Century Gothic" panose="020B0502020202020204" pitchFamily="34" charset="0"/>
            </a:endParaRPr>
          </a:p>
          <a:p>
            <a:endParaRPr lang="nl-NL" sz="2000" dirty="0">
              <a:solidFill>
                <a:schemeClr val="accent6">
                  <a:lumMod val="50000"/>
                </a:schemeClr>
              </a:solidFill>
              <a:latin typeface="Century Gothic" panose="020B0502020202020204" pitchFamily="34" charset="0"/>
            </a:endParaRPr>
          </a:p>
          <a:p>
            <a:endParaRPr lang="nl-NL" sz="2000" dirty="0">
              <a:solidFill>
                <a:schemeClr val="accent6">
                  <a:lumMod val="50000"/>
                </a:schemeClr>
              </a:solidFill>
              <a:latin typeface="Century Gothic" panose="020B0502020202020204" pitchFamily="34" charset="0"/>
            </a:endParaRPr>
          </a:p>
          <a:p>
            <a:endParaRPr lang="nl-NL" sz="2000" dirty="0">
              <a:solidFill>
                <a:schemeClr val="accent6">
                  <a:lumMod val="50000"/>
                </a:schemeClr>
              </a:solidFill>
              <a:latin typeface="Century Gothic" panose="020B0502020202020204" pitchFamily="34" charset="0"/>
            </a:endParaRPr>
          </a:p>
          <a:p>
            <a:endParaRPr lang="nl-NL" dirty="0">
              <a:solidFill>
                <a:schemeClr val="accent6">
                  <a:lumMod val="50000"/>
                </a:schemeClr>
              </a:solidFill>
            </a:endParaRPr>
          </a:p>
          <a:p>
            <a:endParaRPr lang="nl-NL" dirty="0">
              <a:solidFill>
                <a:schemeClr val="accent6">
                  <a:lumMod val="50000"/>
                </a:schemeClr>
              </a:solidFill>
            </a:endParaRPr>
          </a:p>
          <a:p>
            <a:endParaRPr lang="nl-NL" dirty="0">
              <a:solidFill>
                <a:schemeClr val="accent6">
                  <a:lumMod val="50000"/>
                </a:schemeClr>
              </a:solidFill>
            </a:endParaRPr>
          </a:p>
          <a:p>
            <a:endParaRPr lang="nl-NL" dirty="0">
              <a:solidFill>
                <a:schemeClr val="accent6">
                  <a:lumMod val="50000"/>
                </a:schemeClr>
              </a:solidFill>
            </a:endParaRPr>
          </a:p>
        </p:txBody>
      </p:sp>
      <p:pic>
        <p:nvPicPr>
          <p:cNvPr id="7" name="Afbeelding 6" descr="Afbeelding met monitor, magnetron, oven, binnen&#10;&#10;Automatisch gegenereerde beschrijving">
            <a:extLst>
              <a:ext uri="{FF2B5EF4-FFF2-40B4-BE49-F238E27FC236}">
                <a16:creationId xmlns:a16="http://schemas.microsoft.com/office/drawing/2014/main" id="{6B684D95-8404-46DF-8BF5-E4293CDD121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9781" y="3013497"/>
            <a:ext cx="5615142" cy="3750915"/>
          </a:xfrm>
          <a:prstGeom prst="rect">
            <a:avLst/>
          </a:prstGeom>
        </p:spPr>
      </p:pic>
      <p:pic>
        <p:nvPicPr>
          <p:cNvPr id="12" name="Afbeelding 11">
            <a:extLst>
              <a:ext uri="{FF2B5EF4-FFF2-40B4-BE49-F238E27FC236}">
                <a16:creationId xmlns:a16="http://schemas.microsoft.com/office/drawing/2014/main" id="{385E7512-DEFC-4ED1-938C-6DC19BD0DC8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88224" y="797787"/>
            <a:ext cx="2171700" cy="2895600"/>
          </a:xfrm>
          <a:prstGeom prst="rect">
            <a:avLst/>
          </a:prstGeom>
        </p:spPr>
      </p:pic>
      <p:pic>
        <p:nvPicPr>
          <p:cNvPr id="16" name="Afbeelding 15" descr="Afbeelding met kijken, zoogdier, staren&#10;&#10;Automatisch gegenereerde beschrijving">
            <a:extLst>
              <a:ext uri="{FF2B5EF4-FFF2-40B4-BE49-F238E27FC236}">
                <a16:creationId xmlns:a16="http://schemas.microsoft.com/office/drawing/2014/main" id="{36B902CB-2376-45E3-9B34-76EB6D97D7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3645" y="3429000"/>
            <a:ext cx="3336307" cy="2623630"/>
          </a:xfrm>
          <a:prstGeom prst="rect">
            <a:avLst/>
          </a:prstGeom>
        </p:spPr>
      </p:pic>
    </p:spTree>
    <p:extLst>
      <p:ext uri="{BB962C8B-B14F-4D97-AF65-F5344CB8AC3E}">
        <p14:creationId xmlns:p14="http://schemas.microsoft.com/office/powerpoint/2010/main" val="1987543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61764" y="55253"/>
            <a:ext cx="8820472" cy="1323439"/>
          </a:xfrm>
          <a:prstGeom prst="rect">
            <a:avLst/>
          </a:prstGeom>
          <a:noFill/>
        </p:spPr>
        <p:txBody>
          <a:bodyPr wrap="square" rtlCol="0">
            <a:spAutoFit/>
          </a:bodyPr>
          <a:lstStyle/>
          <a:p>
            <a:r>
              <a:rPr lang="nl-NL" sz="8000" b="1" u="sng" dirty="0">
                <a:latin typeface="Century Gothic" panose="020B0502020202020204" pitchFamily="34" charset="0"/>
              </a:rPr>
              <a:t>het wezen</a:t>
            </a:r>
          </a:p>
        </p:txBody>
      </p:sp>
      <p:pic>
        <p:nvPicPr>
          <p:cNvPr id="5" name="Afbeelding 4" descr="Afbeelding met zoogdier, hond&#10;&#10;Automatisch gegenereerde beschrijving">
            <a:extLst>
              <a:ext uri="{FF2B5EF4-FFF2-40B4-BE49-F238E27FC236}">
                <a16:creationId xmlns:a16="http://schemas.microsoft.com/office/drawing/2014/main" id="{295C405E-94F1-4DAD-B19D-61F574062F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15816" y="1700808"/>
            <a:ext cx="2681833" cy="4685320"/>
          </a:xfrm>
          <a:prstGeom prst="rect">
            <a:avLst/>
          </a:prstGeom>
        </p:spPr>
      </p:pic>
      <p:sp>
        <p:nvSpPr>
          <p:cNvPr id="7" name="Rechthoek 6">
            <a:extLst>
              <a:ext uri="{FF2B5EF4-FFF2-40B4-BE49-F238E27FC236}">
                <a16:creationId xmlns:a16="http://schemas.microsoft.com/office/drawing/2014/main" id="{AD2EF2C5-B0E1-41A2-AA4B-0DCBF63B1F3F}"/>
              </a:ext>
            </a:extLst>
          </p:cNvPr>
          <p:cNvSpPr/>
          <p:nvPr/>
        </p:nvSpPr>
        <p:spPr>
          <a:xfrm>
            <a:off x="5292080" y="6368637"/>
            <a:ext cx="1495922" cy="215444"/>
          </a:xfrm>
          <a:prstGeom prst="rect">
            <a:avLst/>
          </a:prstGeom>
        </p:spPr>
        <p:txBody>
          <a:bodyPr wrap="none">
            <a:spAutoFit/>
          </a:bodyPr>
          <a:lstStyle/>
          <a:p>
            <a:r>
              <a:rPr lang="nl-NL" sz="800" dirty="0"/>
              <a:t>Bron: videojuegos.fandom.com</a:t>
            </a:r>
          </a:p>
        </p:txBody>
      </p:sp>
    </p:spTree>
    <p:extLst>
      <p:ext uri="{BB962C8B-B14F-4D97-AF65-F5344CB8AC3E}">
        <p14:creationId xmlns:p14="http://schemas.microsoft.com/office/powerpoint/2010/main" val="451292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29829"/>
            <a:ext cx="9036496" cy="1440160"/>
          </a:xfrm>
          <a:prstGeom prst="rect">
            <a:avLst/>
          </a:prstGeom>
        </p:spPr>
        <p:txBody>
          <a:bodyPr vert="horz" lIns="91440" tIns="45720" rIns="91440" bIns="45720" rtlCol="0" anchor="ctr">
            <a:noAutofit/>
          </a:bodyPr>
          <a:lstStyle/>
          <a:p>
            <a:pPr>
              <a:spcBef>
                <a:spcPct val="0"/>
              </a:spcBef>
              <a:spcAft>
                <a:spcPts val="600"/>
              </a:spcAft>
            </a:pPr>
            <a:r>
              <a:rPr lang="nl-NL" sz="8000" b="1" u="sng" dirty="0">
                <a:latin typeface="Century Gothic" panose="020B0502020202020204" pitchFamily="34" charset="0"/>
                <a:ea typeface="+mj-ea"/>
                <a:cs typeface="+mj-cs"/>
              </a:rPr>
              <a:t>de afkorting</a:t>
            </a:r>
            <a:endParaRPr lang="nl-NL" sz="8000" b="1" u="sng" kern="1200" dirty="0">
              <a:latin typeface="Century Gothic" panose="020B0502020202020204" pitchFamily="34" charset="0"/>
              <a:ea typeface="+mj-ea"/>
              <a:cs typeface="+mj-cs"/>
            </a:endParaRPr>
          </a:p>
        </p:txBody>
      </p:sp>
      <p:sp>
        <p:nvSpPr>
          <p:cNvPr id="4" name="Tekstvak 3">
            <a:extLst>
              <a:ext uri="{FF2B5EF4-FFF2-40B4-BE49-F238E27FC236}">
                <a16:creationId xmlns:a16="http://schemas.microsoft.com/office/drawing/2014/main" id="{EB4B28F5-86DB-458D-9AF5-97934458949F}"/>
              </a:ext>
            </a:extLst>
          </p:cNvPr>
          <p:cNvSpPr txBox="1"/>
          <p:nvPr/>
        </p:nvSpPr>
        <p:spPr>
          <a:xfrm>
            <a:off x="1021315" y="1687020"/>
            <a:ext cx="5616624" cy="1446550"/>
          </a:xfrm>
          <a:prstGeom prst="rect">
            <a:avLst/>
          </a:prstGeom>
          <a:noFill/>
        </p:spPr>
        <p:txBody>
          <a:bodyPr wrap="square" rtlCol="0">
            <a:spAutoFit/>
          </a:bodyPr>
          <a:lstStyle/>
          <a:p>
            <a:r>
              <a:rPr lang="nl-NL" sz="6000" dirty="0">
                <a:solidFill>
                  <a:srgbClr val="FF0000"/>
                </a:solidFill>
              </a:rPr>
              <a:t>               </a:t>
            </a:r>
            <a:r>
              <a:rPr lang="nl-NL" sz="8800" dirty="0"/>
              <a:t>ALF</a:t>
            </a:r>
          </a:p>
        </p:txBody>
      </p:sp>
      <p:sp>
        <p:nvSpPr>
          <p:cNvPr id="2" name="Tekstvak 1">
            <a:extLst>
              <a:ext uri="{FF2B5EF4-FFF2-40B4-BE49-F238E27FC236}">
                <a16:creationId xmlns:a16="http://schemas.microsoft.com/office/drawing/2014/main" id="{801A61F0-F828-40E6-A75D-3A3035F62E36}"/>
              </a:ext>
            </a:extLst>
          </p:cNvPr>
          <p:cNvSpPr txBox="1"/>
          <p:nvPr/>
        </p:nvSpPr>
        <p:spPr>
          <a:xfrm>
            <a:off x="2524261" y="5323573"/>
            <a:ext cx="6840760" cy="1015663"/>
          </a:xfrm>
          <a:prstGeom prst="rect">
            <a:avLst/>
          </a:prstGeom>
          <a:noFill/>
        </p:spPr>
        <p:txBody>
          <a:bodyPr wrap="square" rtlCol="0">
            <a:spAutoFit/>
          </a:bodyPr>
          <a:lstStyle/>
          <a:p>
            <a:r>
              <a:rPr lang="nl-NL" sz="6000" dirty="0"/>
              <a:t>Alien Life Form</a:t>
            </a:r>
          </a:p>
        </p:txBody>
      </p:sp>
      <p:pic>
        <p:nvPicPr>
          <p:cNvPr id="7" name="Afbeelding 6">
            <a:extLst>
              <a:ext uri="{FF2B5EF4-FFF2-40B4-BE49-F238E27FC236}">
                <a16:creationId xmlns:a16="http://schemas.microsoft.com/office/drawing/2014/main" id="{2A3EA296-3B21-42B3-9F74-02AF61FF67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81076" y="3332710"/>
            <a:ext cx="478956" cy="1902117"/>
          </a:xfrm>
          <a:prstGeom prst="rect">
            <a:avLst/>
          </a:prstGeom>
        </p:spPr>
      </p:pic>
      <p:pic>
        <p:nvPicPr>
          <p:cNvPr id="9" name="Afbeelding 8">
            <a:extLst>
              <a:ext uri="{FF2B5EF4-FFF2-40B4-BE49-F238E27FC236}">
                <a16:creationId xmlns:a16="http://schemas.microsoft.com/office/drawing/2014/main" id="{14ECBC5F-E44F-45C7-A3ED-F97BE933F0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0786" y="2552373"/>
            <a:ext cx="1341236" cy="2344115"/>
          </a:xfrm>
          <a:prstGeom prst="rect">
            <a:avLst/>
          </a:prstGeom>
        </p:spPr>
      </p:pic>
    </p:spTree>
    <p:extLst>
      <p:ext uri="{BB962C8B-B14F-4D97-AF65-F5344CB8AC3E}">
        <p14:creationId xmlns:p14="http://schemas.microsoft.com/office/powerpoint/2010/main" val="4251169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918A8456-5F48-4EB5-B862-8AAE058F410E}"/>
              </a:ext>
            </a:extLst>
          </p:cNvPr>
          <p:cNvSpPr txBox="1"/>
          <p:nvPr/>
        </p:nvSpPr>
        <p:spPr>
          <a:xfrm>
            <a:off x="90871" y="35105"/>
            <a:ext cx="9073008" cy="1323439"/>
          </a:xfrm>
          <a:prstGeom prst="rect">
            <a:avLst/>
          </a:prstGeom>
          <a:noFill/>
        </p:spPr>
        <p:txBody>
          <a:bodyPr wrap="square" rtlCol="0">
            <a:spAutoFit/>
          </a:bodyPr>
          <a:lstStyle/>
          <a:p>
            <a:pPr lvl="0"/>
            <a:r>
              <a:rPr lang="nl-NL" sz="8000" b="1" u="sng" dirty="0">
                <a:solidFill>
                  <a:prstClr val="black"/>
                </a:solidFill>
                <a:latin typeface="Century Gothic" panose="020B0502020202020204" pitchFamily="34" charset="0"/>
              </a:rPr>
              <a:t>de hit</a:t>
            </a:r>
          </a:p>
        </p:txBody>
      </p:sp>
      <p:pic>
        <p:nvPicPr>
          <p:cNvPr id="5" name="Afbeelding 4" descr="Afbeelding met persoon, poseren, groep&#10;&#10;Automatisch gegenereerde beschrijving">
            <a:extLst>
              <a:ext uri="{FF2B5EF4-FFF2-40B4-BE49-F238E27FC236}">
                <a16:creationId xmlns:a16="http://schemas.microsoft.com/office/drawing/2014/main" id="{94A41F57-97C2-473B-999C-55BF242CDEE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556792"/>
            <a:ext cx="7889592" cy="4844209"/>
          </a:xfrm>
          <a:prstGeom prst="rect">
            <a:avLst/>
          </a:prstGeom>
        </p:spPr>
      </p:pic>
    </p:spTree>
    <p:extLst>
      <p:ext uri="{BB962C8B-B14F-4D97-AF65-F5344CB8AC3E}">
        <p14:creationId xmlns:p14="http://schemas.microsoft.com/office/powerpoint/2010/main" val="1319180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20138"/>
            <a:ext cx="9144000" cy="1323439"/>
          </a:xfrm>
          <a:prstGeom prst="rect">
            <a:avLst/>
          </a:prstGeom>
          <a:noFill/>
        </p:spPr>
        <p:txBody>
          <a:bodyPr wrap="square" rtlCol="0">
            <a:spAutoFit/>
          </a:bodyPr>
          <a:lstStyle/>
          <a:p>
            <a:r>
              <a:rPr lang="nl-NL" sz="8000" b="1" u="sng" dirty="0">
                <a:latin typeface="Century Gothic" panose="020B0502020202020204" pitchFamily="34" charset="0"/>
              </a:rPr>
              <a:t>ontwerpen</a:t>
            </a:r>
          </a:p>
        </p:txBody>
      </p:sp>
      <p:sp>
        <p:nvSpPr>
          <p:cNvPr id="9" name="Tekstvak 8"/>
          <p:cNvSpPr txBox="1"/>
          <p:nvPr/>
        </p:nvSpPr>
        <p:spPr>
          <a:xfrm rot="20040098">
            <a:off x="6728849" y="2133383"/>
            <a:ext cx="2520280" cy="677108"/>
          </a:xfrm>
          <a:prstGeom prst="rect">
            <a:avLst/>
          </a:prstGeom>
          <a:noFill/>
        </p:spPr>
        <p:txBody>
          <a:bodyPr wrap="square" rtlCol="0">
            <a:spAutoFit/>
          </a:bodyPr>
          <a:lstStyle/>
          <a:p>
            <a:endParaRPr lang="nl-NL" dirty="0">
              <a:latin typeface="Tahoma" panose="020B0604030504040204" pitchFamily="34" charset="0"/>
              <a:ea typeface="Tahoma" panose="020B0604030504040204" pitchFamily="34" charset="0"/>
              <a:cs typeface="Tahoma" panose="020B0604030504040204" pitchFamily="34" charset="0"/>
            </a:endParaRPr>
          </a:p>
          <a:p>
            <a:endParaRPr lang="nl-NL" sz="2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Afbeelding 3" descr="Afbeelding met tekst, pentekening&#10;&#10;Automatisch gegenereerde beschrijving">
            <a:extLst>
              <a:ext uri="{FF2B5EF4-FFF2-40B4-BE49-F238E27FC236}">
                <a16:creationId xmlns:a16="http://schemas.microsoft.com/office/drawing/2014/main" id="{3BB17EAA-853C-4DC0-BA7C-86AA47E80D7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68034" y="2144453"/>
            <a:ext cx="6046328" cy="4038947"/>
          </a:xfrm>
          <a:prstGeom prst="rect">
            <a:avLst/>
          </a:prstGeom>
        </p:spPr>
      </p:pic>
      <p:pic>
        <p:nvPicPr>
          <p:cNvPr id="5" name="Afbeelding 4">
            <a:extLst>
              <a:ext uri="{FF2B5EF4-FFF2-40B4-BE49-F238E27FC236}">
                <a16:creationId xmlns:a16="http://schemas.microsoft.com/office/drawing/2014/main" id="{FB847CA0-2AB3-4CBF-BF78-8005202F82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68034" y="2144453"/>
            <a:ext cx="2698017" cy="4038948"/>
          </a:xfrm>
          <a:prstGeom prst="rect">
            <a:avLst/>
          </a:prstGeom>
        </p:spPr>
      </p:pic>
      <p:sp>
        <p:nvSpPr>
          <p:cNvPr id="7" name="Pijl: rechts 6">
            <a:extLst>
              <a:ext uri="{FF2B5EF4-FFF2-40B4-BE49-F238E27FC236}">
                <a16:creationId xmlns:a16="http://schemas.microsoft.com/office/drawing/2014/main" id="{8B553DDE-B755-4BE0-8F40-550B0F3C10FF}"/>
              </a:ext>
            </a:extLst>
          </p:cNvPr>
          <p:cNvSpPr/>
          <p:nvPr/>
        </p:nvSpPr>
        <p:spPr>
          <a:xfrm rot="10800000">
            <a:off x="3660047" y="5445224"/>
            <a:ext cx="720080" cy="331594"/>
          </a:xfrm>
          <a:prstGeom prst="rightArrow">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79271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3752" y="0"/>
            <a:ext cx="9036496" cy="1323439"/>
          </a:xfrm>
          <a:prstGeom prst="rect">
            <a:avLst/>
          </a:prstGeom>
          <a:noFill/>
        </p:spPr>
        <p:txBody>
          <a:bodyPr wrap="square" rtlCol="0">
            <a:spAutoFit/>
          </a:bodyPr>
          <a:lstStyle/>
          <a:p>
            <a:r>
              <a:rPr lang="nl-NL" sz="8000" b="1" u="sng" dirty="0">
                <a:latin typeface="Century Gothic" panose="020B0502020202020204" pitchFamily="34" charset="0"/>
              </a:rPr>
              <a:t>simpel</a:t>
            </a:r>
          </a:p>
        </p:txBody>
      </p:sp>
      <p:pic>
        <p:nvPicPr>
          <p:cNvPr id="7" name="Afbeelding 6">
            <a:extLst>
              <a:ext uri="{FF2B5EF4-FFF2-40B4-BE49-F238E27FC236}">
                <a16:creationId xmlns:a16="http://schemas.microsoft.com/office/drawing/2014/main" id="{15C6AD11-74C2-4E62-ABAE-CB986C82F26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75656" y="1556792"/>
            <a:ext cx="6552728" cy="4822808"/>
          </a:xfrm>
          <a:prstGeom prst="rect">
            <a:avLst/>
          </a:prstGeom>
        </p:spPr>
      </p:pic>
    </p:spTree>
    <p:extLst>
      <p:ext uri="{BB962C8B-B14F-4D97-AF65-F5344CB8AC3E}">
        <p14:creationId xmlns:p14="http://schemas.microsoft.com/office/powerpoint/2010/main" val="391277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7384"/>
            <a:ext cx="9361040" cy="1323439"/>
          </a:xfrm>
          <a:prstGeom prst="rect">
            <a:avLst/>
          </a:prstGeom>
          <a:noFill/>
        </p:spPr>
        <p:txBody>
          <a:bodyPr wrap="square" rtlCol="0">
            <a:spAutoFit/>
          </a:bodyPr>
          <a:lstStyle/>
          <a:p>
            <a:r>
              <a:rPr lang="nl-NL" sz="8000" b="1" u="sng" dirty="0">
                <a:latin typeface="Century Gothic" panose="020B0502020202020204" pitchFamily="34" charset="0"/>
              </a:rPr>
              <a:t>het bedrijf</a:t>
            </a:r>
          </a:p>
        </p:txBody>
      </p:sp>
      <p:pic>
        <p:nvPicPr>
          <p:cNvPr id="7" name="Afbeelding 6" descr="Afbeelding met tekst, lucht, buiten, teken&#10;&#10;Automatisch gegenereerde beschrijving">
            <a:extLst>
              <a:ext uri="{FF2B5EF4-FFF2-40B4-BE49-F238E27FC236}">
                <a16:creationId xmlns:a16="http://schemas.microsoft.com/office/drawing/2014/main" id="{F6D20357-F203-484C-BE8D-B89A68F03E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9592" y="1628800"/>
            <a:ext cx="7344816" cy="4847579"/>
          </a:xfrm>
          <a:prstGeom prst="rect">
            <a:avLst/>
          </a:prstGeom>
        </p:spPr>
      </p:pic>
    </p:spTree>
    <p:extLst>
      <p:ext uri="{BB962C8B-B14F-4D97-AF65-F5344CB8AC3E}">
        <p14:creationId xmlns:p14="http://schemas.microsoft.com/office/powerpoint/2010/main" val="387086110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5782</TotalTime>
  <Words>740</Words>
  <Application>Microsoft Office PowerPoint</Application>
  <PresentationFormat>Diavoorstelling (4:3)</PresentationFormat>
  <Paragraphs>194</Paragraphs>
  <Slides>18</Slides>
  <Notes>13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Arial</vt:lpstr>
      <vt:lpstr>Calibri</vt:lpstr>
      <vt:lpstr>Century Gothic</vt:lpstr>
      <vt:lpstr>Tahoma</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Harmsel, Marjan ter</cp:lastModifiedBy>
  <cp:revision>946</cp:revision>
  <dcterms:created xsi:type="dcterms:W3CDTF">2020-12-15T09:16:44Z</dcterms:created>
  <dcterms:modified xsi:type="dcterms:W3CDTF">2021-06-22T08:59:02Z</dcterms:modified>
</cp:coreProperties>
</file>