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392" r:id="rId2"/>
    <p:sldId id="548" r:id="rId3"/>
    <p:sldId id="1400" r:id="rId4"/>
    <p:sldId id="1241" r:id="rId5"/>
    <p:sldId id="1314" r:id="rId6"/>
    <p:sldId id="1401" r:id="rId7"/>
    <p:sldId id="1266" r:id="rId8"/>
    <p:sldId id="1389" r:id="rId9"/>
    <p:sldId id="1388" r:id="rId10"/>
    <p:sldId id="1386" r:id="rId11"/>
    <p:sldId id="1387" r:id="rId12"/>
    <p:sldId id="1243" r:id="rId13"/>
    <p:sldId id="1265" r:id="rId14"/>
    <p:sldId id="1367" r:id="rId15"/>
    <p:sldId id="934" r:id="rId16"/>
    <p:sldId id="1373" r:id="rId17"/>
    <p:sldId id="1404" r:id="rId18"/>
    <p:sldId id="1348" r:id="rId19"/>
    <p:sldId id="1402" r:id="rId20"/>
    <p:sldId id="259" r:id="rId21"/>
    <p:sldId id="1407" r:id="rId22"/>
    <p:sldId id="1406" r:id="rId23"/>
    <p:sldId id="1405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EB4F499C-6223-491F-A0F5-9EF4750620DD}">
          <p14:sldIdLst>
            <p14:sldId id="1392"/>
            <p14:sldId id="548"/>
            <p14:sldId id="1400"/>
            <p14:sldId id="1241"/>
            <p14:sldId id="1314"/>
            <p14:sldId id="1401"/>
            <p14:sldId id="1266"/>
            <p14:sldId id="1389"/>
            <p14:sldId id="1388"/>
            <p14:sldId id="1386"/>
            <p14:sldId id="1387"/>
            <p14:sldId id="1243"/>
            <p14:sldId id="1265"/>
            <p14:sldId id="1367"/>
            <p14:sldId id="934"/>
            <p14:sldId id="1373"/>
            <p14:sldId id="1404"/>
            <p14:sldId id="1348"/>
            <p14:sldId id="1402"/>
            <p14:sldId id="259"/>
            <p14:sldId id="1407"/>
            <p14:sldId id="1406"/>
            <p14:sldId id="1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247FE0-344B-436A-8E6B-E67CD6B64AD0}" v="1" dt="2021-04-26T08:41:03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1786" autoAdjust="0"/>
  </p:normalViewPr>
  <p:slideViewPr>
    <p:cSldViewPr>
      <p:cViewPr varScale="1">
        <p:scale>
          <a:sx n="70" d="100"/>
          <a:sy n="70" d="100"/>
        </p:scale>
        <p:origin x="17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y" userId="bacdedf5-8e30-494b-ad8b-f27fa30c4f8d" providerId="ADAL" clId="{CB328C7E-815C-4896-B02C-759336953237}"/>
    <pc:docChg chg="modSld sldOrd">
      <pc:chgData name="Mandy" userId="bacdedf5-8e30-494b-ad8b-f27fa30c4f8d" providerId="ADAL" clId="{CB328C7E-815C-4896-B02C-759336953237}" dt="2021-04-05T16:03:35.357" v="3"/>
      <pc:docMkLst>
        <pc:docMk/>
      </pc:docMkLst>
      <pc:sldChg chg="delSp">
        <pc:chgData name="Mandy" userId="bacdedf5-8e30-494b-ad8b-f27fa30c4f8d" providerId="ADAL" clId="{CB328C7E-815C-4896-B02C-759336953237}" dt="2021-04-05T15:58:39.482" v="1" actId="478"/>
        <pc:sldMkLst>
          <pc:docMk/>
          <pc:sldMk cId="3682494385" sldId="1226"/>
        </pc:sldMkLst>
        <pc:picChg chg="del">
          <ac:chgData name="Mandy" userId="bacdedf5-8e30-494b-ad8b-f27fa30c4f8d" providerId="ADAL" clId="{CB328C7E-815C-4896-B02C-759336953237}" dt="2021-04-05T15:58:37.599" v="0" actId="478"/>
          <ac:picMkLst>
            <pc:docMk/>
            <pc:sldMk cId="3682494385" sldId="1226"/>
            <ac:picMk id="3" creationId="{6A2E3391-CA32-4594-8CBD-1BB8FC51E12A}"/>
          </ac:picMkLst>
        </pc:picChg>
        <pc:picChg chg="del">
          <ac:chgData name="Mandy" userId="bacdedf5-8e30-494b-ad8b-f27fa30c4f8d" providerId="ADAL" clId="{CB328C7E-815C-4896-B02C-759336953237}" dt="2021-04-05T15:58:39.482" v="1" actId="478"/>
          <ac:picMkLst>
            <pc:docMk/>
            <pc:sldMk cId="3682494385" sldId="1226"/>
            <ac:picMk id="4" creationId="{B0FB021A-4AA6-4E3C-98E1-0D1F81EAB281}"/>
          </ac:picMkLst>
        </pc:picChg>
      </pc:sldChg>
      <pc:sldChg chg="ord">
        <pc:chgData name="Mandy" userId="bacdedf5-8e30-494b-ad8b-f27fa30c4f8d" providerId="ADAL" clId="{CB328C7E-815C-4896-B02C-759336953237}" dt="2021-04-05T15:59:49.582" v="2"/>
        <pc:sldMkLst>
          <pc:docMk/>
          <pc:sldMk cId="1319180066" sldId="1265"/>
        </pc:sldMkLst>
      </pc:sldChg>
      <pc:sldChg chg="modSp">
        <pc:chgData name="Mandy" userId="bacdedf5-8e30-494b-ad8b-f27fa30c4f8d" providerId="ADAL" clId="{CB328C7E-815C-4896-B02C-759336953237}" dt="2021-04-05T16:03:35.357" v="3"/>
        <pc:sldMkLst>
          <pc:docMk/>
          <pc:sldMk cId="37490172" sldId="1357"/>
        </pc:sldMkLst>
        <pc:spChg chg="mod">
          <ac:chgData name="Mandy" userId="bacdedf5-8e30-494b-ad8b-f27fa30c4f8d" providerId="ADAL" clId="{CB328C7E-815C-4896-B02C-759336953237}" dt="2021-04-05T16:03:35.357" v="3"/>
          <ac:spMkLst>
            <pc:docMk/>
            <pc:sldMk cId="37490172" sldId="1357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6F247FE0-344B-436A-8E6B-E67CD6B64AD0}"/>
    <pc:docChg chg="custSel modSld">
      <pc:chgData name="Routledge, Mandy" userId="bacdedf5-8e30-494b-ad8b-f27fa30c4f8d" providerId="ADAL" clId="{6F247FE0-344B-436A-8E6B-E67CD6B64AD0}" dt="2021-04-26T08:41:17.723" v="27" actId="478"/>
      <pc:docMkLst>
        <pc:docMk/>
      </pc:docMkLst>
      <pc:sldChg chg="modSp modNotesTx">
        <pc:chgData name="Routledge, Mandy" userId="bacdedf5-8e30-494b-ad8b-f27fa30c4f8d" providerId="ADAL" clId="{6F247FE0-344B-436A-8E6B-E67CD6B64AD0}" dt="2021-04-26T08:40:48.475" v="12" actId="20577"/>
        <pc:sldMkLst>
          <pc:docMk/>
          <pc:sldMk cId="961019670" sldId="269"/>
        </pc:sldMkLst>
        <pc:spChg chg="mod">
          <ac:chgData name="Routledge, Mandy" userId="bacdedf5-8e30-494b-ad8b-f27fa30c4f8d" providerId="ADAL" clId="{6F247FE0-344B-436A-8E6B-E67CD6B64AD0}" dt="2021-04-26T08:40:43.253" v="9" actId="20577"/>
          <ac:spMkLst>
            <pc:docMk/>
            <pc:sldMk cId="961019670" sldId="269"/>
            <ac:spMk id="4" creationId="{00000000-0000-0000-0000-000000000000}"/>
          </ac:spMkLst>
        </pc:spChg>
      </pc:sldChg>
      <pc:sldChg chg="modSp">
        <pc:chgData name="Routledge, Mandy" userId="bacdedf5-8e30-494b-ad8b-f27fa30c4f8d" providerId="ADAL" clId="{6F247FE0-344B-436A-8E6B-E67CD6B64AD0}" dt="2021-04-26T08:40:29.044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F247FE0-344B-436A-8E6B-E67CD6B64AD0}" dt="2021-04-26T08:40:29.044" v="3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Sp">
        <pc:chgData name="Routledge, Mandy" userId="bacdedf5-8e30-494b-ad8b-f27fa30c4f8d" providerId="ADAL" clId="{6F247FE0-344B-436A-8E6B-E67CD6B64AD0}" dt="2021-04-26T08:41:16.210" v="26" actId="478"/>
        <pc:sldMkLst>
          <pc:docMk/>
          <pc:sldMk cId="3912772678" sldId="1238"/>
        </pc:sldMkLst>
        <pc:picChg chg="del">
          <ac:chgData name="Routledge, Mandy" userId="bacdedf5-8e30-494b-ad8b-f27fa30c4f8d" providerId="ADAL" clId="{6F247FE0-344B-436A-8E6B-E67CD6B64AD0}" dt="2021-04-26T08:41:16.210" v="26" actId="478"/>
          <ac:picMkLst>
            <pc:docMk/>
            <pc:sldMk cId="3912772678" sldId="1238"/>
            <ac:picMk id="3" creationId="{5FC6CE99-2A38-4931-B992-7AB065ED0EDF}"/>
          </ac:picMkLst>
        </pc:picChg>
      </pc:sldChg>
      <pc:sldChg chg="delSp">
        <pc:chgData name="Routledge, Mandy" userId="bacdedf5-8e30-494b-ad8b-f27fa30c4f8d" providerId="ADAL" clId="{6F247FE0-344B-436A-8E6B-E67CD6B64AD0}" dt="2021-04-26T08:41:13.721" v="25" actId="478"/>
        <pc:sldMkLst>
          <pc:docMk/>
          <pc:sldMk cId="3870861101" sldId="1241"/>
        </pc:sldMkLst>
        <pc:picChg chg="del">
          <ac:chgData name="Routledge, Mandy" userId="bacdedf5-8e30-494b-ad8b-f27fa30c4f8d" providerId="ADAL" clId="{6F247FE0-344B-436A-8E6B-E67CD6B64AD0}" dt="2021-04-26T08:41:13.721" v="25" actId="478"/>
          <ac:picMkLst>
            <pc:docMk/>
            <pc:sldMk cId="3870861101" sldId="1241"/>
            <ac:picMk id="3" creationId="{994559A8-7917-48C8-8307-C89C6C515CB7}"/>
          </ac:picMkLst>
        </pc:picChg>
      </pc:sldChg>
      <pc:sldChg chg="delSp">
        <pc:chgData name="Routledge, Mandy" userId="bacdedf5-8e30-494b-ad8b-f27fa30c4f8d" providerId="ADAL" clId="{6F247FE0-344B-436A-8E6B-E67CD6B64AD0}" dt="2021-04-26T08:41:05.597" v="19" actId="478"/>
        <pc:sldMkLst>
          <pc:docMk/>
          <pc:sldMk cId="451292063" sldId="1243"/>
        </pc:sldMkLst>
        <pc:picChg chg="del">
          <ac:chgData name="Routledge, Mandy" userId="bacdedf5-8e30-494b-ad8b-f27fa30c4f8d" providerId="ADAL" clId="{6F247FE0-344B-436A-8E6B-E67CD6B64AD0}" dt="2021-04-26T08:41:05.597" v="19" actId="478"/>
          <ac:picMkLst>
            <pc:docMk/>
            <pc:sldMk cId="451292063" sldId="1243"/>
            <ac:picMk id="3" creationId="{410007EB-F30B-48A2-BA95-A96FDBB411EA}"/>
          </ac:picMkLst>
        </pc:picChg>
      </pc:sldChg>
      <pc:sldChg chg="delSp">
        <pc:chgData name="Routledge, Mandy" userId="bacdedf5-8e30-494b-ad8b-f27fa30c4f8d" providerId="ADAL" clId="{6F247FE0-344B-436A-8E6B-E67CD6B64AD0}" dt="2021-04-26T08:41:11.680" v="24" actId="478"/>
        <pc:sldMkLst>
          <pc:docMk/>
          <pc:sldMk cId="1987543844" sldId="1244"/>
        </pc:sldMkLst>
        <pc:spChg chg="del">
          <ac:chgData name="Routledge, Mandy" userId="bacdedf5-8e30-494b-ad8b-f27fa30c4f8d" providerId="ADAL" clId="{6F247FE0-344B-436A-8E6B-E67CD6B64AD0}" dt="2021-04-26T08:41:09.844" v="23" actId="478"/>
          <ac:spMkLst>
            <pc:docMk/>
            <pc:sldMk cId="1987543844" sldId="1244"/>
            <ac:spMk id="2" creationId="{29B37932-D1B2-4882-913E-560E4BDF3D93}"/>
          </ac:spMkLst>
        </pc:spChg>
        <pc:spChg chg="del">
          <ac:chgData name="Routledge, Mandy" userId="bacdedf5-8e30-494b-ad8b-f27fa30c4f8d" providerId="ADAL" clId="{6F247FE0-344B-436A-8E6B-E67CD6B64AD0}" dt="2021-04-26T08:41:09.070" v="22" actId="478"/>
          <ac:spMkLst>
            <pc:docMk/>
            <pc:sldMk cId="1987543844" sldId="1244"/>
            <ac:spMk id="4" creationId="{1840B1CB-BB66-49AA-8591-15365FF90918}"/>
          </ac:spMkLst>
        </pc:spChg>
        <pc:spChg chg="del">
          <ac:chgData name="Routledge, Mandy" userId="bacdedf5-8e30-494b-ad8b-f27fa30c4f8d" providerId="ADAL" clId="{6F247FE0-344B-436A-8E6B-E67CD6B64AD0}" dt="2021-04-26T08:41:11.680" v="24" actId="478"/>
          <ac:spMkLst>
            <pc:docMk/>
            <pc:sldMk cId="1987543844" sldId="1244"/>
            <ac:spMk id="7" creationId="{798F3DD3-7757-4F12-9DF9-5010275B3893}"/>
          </ac:spMkLst>
        </pc:spChg>
        <pc:picChg chg="del">
          <ac:chgData name="Routledge, Mandy" userId="bacdedf5-8e30-494b-ad8b-f27fa30c4f8d" providerId="ADAL" clId="{6F247FE0-344B-436A-8E6B-E67CD6B64AD0}" dt="2021-04-26T08:41:07.373" v="20" actId="478"/>
          <ac:picMkLst>
            <pc:docMk/>
            <pc:sldMk cId="1987543844" sldId="1244"/>
            <ac:picMk id="3" creationId="{986DA739-7586-432D-B168-E40C450A0AC5}"/>
          </ac:picMkLst>
        </pc:picChg>
        <pc:picChg chg="del">
          <ac:chgData name="Routledge, Mandy" userId="bacdedf5-8e30-494b-ad8b-f27fa30c4f8d" providerId="ADAL" clId="{6F247FE0-344B-436A-8E6B-E67CD6B64AD0}" dt="2021-04-26T08:41:08.165" v="21" actId="478"/>
          <ac:picMkLst>
            <pc:docMk/>
            <pc:sldMk cId="1987543844" sldId="1244"/>
            <ac:picMk id="8" creationId="{185EFA1C-F527-4D08-A80E-E684D822F4B7}"/>
          </ac:picMkLst>
        </pc:picChg>
      </pc:sldChg>
      <pc:sldChg chg="delSp">
        <pc:chgData name="Routledge, Mandy" userId="bacdedf5-8e30-494b-ad8b-f27fa30c4f8d" providerId="ADAL" clId="{6F247FE0-344B-436A-8E6B-E67CD6B64AD0}" dt="2021-04-26T08:41:17.723" v="27" actId="478"/>
        <pc:sldMkLst>
          <pc:docMk/>
          <pc:sldMk cId="4251169961" sldId="1245"/>
        </pc:sldMkLst>
        <pc:picChg chg="del">
          <ac:chgData name="Routledge, Mandy" userId="bacdedf5-8e30-494b-ad8b-f27fa30c4f8d" providerId="ADAL" clId="{6F247FE0-344B-436A-8E6B-E67CD6B64AD0}" dt="2021-04-26T08:41:17.723" v="27" actId="478"/>
          <ac:picMkLst>
            <pc:docMk/>
            <pc:sldMk cId="4251169961" sldId="1245"/>
            <ac:picMk id="3" creationId="{04364A80-B9C8-4F91-906F-E70CB1CD7FEB}"/>
          </ac:picMkLst>
        </pc:picChg>
      </pc:sldChg>
      <pc:sldChg chg="delSp">
        <pc:chgData name="Routledge, Mandy" userId="bacdedf5-8e30-494b-ad8b-f27fa30c4f8d" providerId="ADAL" clId="{6F247FE0-344B-436A-8E6B-E67CD6B64AD0}" dt="2021-04-26T08:40:57.886" v="15" actId="478"/>
        <pc:sldMkLst>
          <pc:docMk/>
          <pc:sldMk cId="1319180066" sldId="1265"/>
        </pc:sldMkLst>
        <pc:spChg chg="del">
          <ac:chgData name="Routledge, Mandy" userId="bacdedf5-8e30-494b-ad8b-f27fa30c4f8d" providerId="ADAL" clId="{6F247FE0-344B-436A-8E6B-E67CD6B64AD0}" dt="2021-04-26T08:40:57.886" v="15" actId="478"/>
          <ac:spMkLst>
            <pc:docMk/>
            <pc:sldMk cId="1319180066" sldId="1265"/>
            <ac:spMk id="8" creationId="{284125A5-5821-4DD2-AD0A-37BF2AD2CC9F}"/>
          </ac:spMkLst>
        </pc:spChg>
        <pc:picChg chg="del">
          <ac:chgData name="Routledge, Mandy" userId="bacdedf5-8e30-494b-ad8b-f27fa30c4f8d" providerId="ADAL" clId="{6F247FE0-344B-436A-8E6B-E67CD6B64AD0}" dt="2021-04-26T08:40:57.203" v="14" actId="478"/>
          <ac:picMkLst>
            <pc:docMk/>
            <pc:sldMk cId="1319180066" sldId="1265"/>
            <ac:picMk id="7" creationId="{8F03BC95-1814-4513-89F6-221D293074A9}"/>
          </ac:picMkLst>
        </pc:picChg>
      </pc:sldChg>
      <pc:sldChg chg="delSp">
        <pc:chgData name="Routledge, Mandy" userId="bacdedf5-8e30-494b-ad8b-f27fa30c4f8d" providerId="ADAL" clId="{6F247FE0-344B-436A-8E6B-E67CD6B64AD0}" dt="2021-04-26T08:41:01.920" v="17" actId="478"/>
        <pc:sldMkLst>
          <pc:docMk/>
          <pc:sldMk cId="1352576605" sldId="1266"/>
        </pc:sldMkLst>
        <pc:picChg chg="del">
          <ac:chgData name="Routledge, Mandy" userId="bacdedf5-8e30-494b-ad8b-f27fa30c4f8d" providerId="ADAL" clId="{6F247FE0-344B-436A-8E6B-E67CD6B64AD0}" dt="2021-04-26T08:41:01.920" v="17" actId="478"/>
          <ac:picMkLst>
            <pc:docMk/>
            <pc:sldMk cId="1352576605" sldId="1266"/>
            <ac:picMk id="4" creationId="{68FC9E1D-500E-4602-8041-8BB1149DF738}"/>
          </ac:picMkLst>
        </pc:picChg>
      </pc:sldChg>
      <pc:sldChg chg="delSp">
        <pc:chgData name="Routledge, Mandy" userId="bacdedf5-8e30-494b-ad8b-f27fa30c4f8d" providerId="ADAL" clId="{6F247FE0-344B-436A-8E6B-E67CD6B64AD0}" dt="2021-04-26T08:41:03.494" v="18" actId="478"/>
        <pc:sldMkLst>
          <pc:docMk/>
          <pc:sldMk cId="879271283" sldId="1291"/>
        </pc:sldMkLst>
        <pc:picChg chg="del">
          <ac:chgData name="Routledge, Mandy" userId="bacdedf5-8e30-494b-ad8b-f27fa30c4f8d" providerId="ADAL" clId="{6F247FE0-344B-436A-8E6B-E67CD6B64AD0}" dt="2021-04-26T08:41:03.494" v="18" actId="478"/>
          <ac:picMkLst>
            <pc:docMk/>
            <pc:sldMk cId="879271283" sldId="1291"/>
            <ac:picMk id="1026" creationId="{00000000-0000-0000-0000-000000000000}"/>
          </ac:picMkLst>
        </pc:picChg>
      </pc:sldChg>
      <pc:sldChg chg="delSp">
        <pc:chgData name="Routledge, Mandy" userId="bacdedf5-8e30-494b-ad8b-f27fa30c4f8d" providerId="ADAL" clId="{6F247FE0-344B-436A-8E6B-E67CD6B64AD0}" dt="2021-04-26T08:40:53.055" v="13" actId="478"/>
        <pc:sldMkLst>
          <pc:docMk/>
          <pc:sldMk cId="1755421634" sldId="1314"/>
        </pc:sldMkLst>
        <pc:picChg chg="del">
          <ac:chgData name="Routledge, Mandy" userId="bacdedf5-8e30-494b-ad8b-f27fa30c4f8d" providerId="ADAL" clId="{6F247FE0-344B-436A-8E6B-E67CD6B64AD0}" dt="2021-04-26T08:40:53.055" v="13" actId="478"/>
          <ac:picMkLst>
            <pc:docMk/>
            <pc:sldMk cId="1755421634" sldId="1314"/>
            <ac:picMk id="3" creationId="{81D18A1A-8099-4EC2-B8B0-223D4ACFB8BA}"/>
          </ac:picMkLst>
        </pc:picChg>
      </pc:sldChg>
      <pc:sldChg chg="delSp">
        <pc:chgData name="Routledge, Mandy" userId="bacdedf5-8e30-494b-ad8b-f27fa30c4f8d" providerId="ADAL" clId="{6F247FE0-344B-436A-8E6B-E67CD6B64AD0}" dt="2021-04-26T08:40:59.912" v="16" actId="478"/>
        <pc:sldMkLst>
          <pc:docMk/>
          <pc:sldMk cId="4055898341" sldId="1367"/>
        </pc:sldMkLst>
        <pc:picChg chg="del">
          <ac:chgData name="Routledge, Mandy" userId="bacdedf5-8e30-494b-ad8b-f27fa30c4f8d" providerId="ADAL" clId="{6F247FE0-344B-436A-8E6B-E67CD6B64AD0}" dt="2021-04-26T08:40:59.912" v="16" actId="478"/>
          <ac:picMkLst>
            <pc:docMk/>
            <pc:sldMk cId="4055898341" sldId="1367"/>
            <ac:picMk id="7" creationId="{5E04C7E0-264A-48C2-9B0A-499F28589DC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25-5-2021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25-5-2021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200" dirty="0"/>
              <a:t>verkiezen tot: uitkiezen</a:t>
            </a:r>
          </a:p>
          <a:p>
            <a:pPr marL="0" indent="0">
              <a:buNone/>
            </a:pPr>
            <a:r>
              <a:rPr lang="nl-NL" sz="1200" dirty="0"/>
              <a:t>de genomineerde: iets of iemand die kans maakt op een prijs</a:t>
            </a:r>
          </a:p>
          <a:p>
            <a:pPr marL="0" indent="0">
              <a:buNone/>
            </a:pPr>
            <a:r>
              <a:rPr lang="nl-NL" sz="1200" dirty="0"/>
              <a:t>de tentoonstelling: een plek waar je van alles kunt zien over een onderwerp</a:t>
            </a:r>
          </a:p>
          <a:p>
            <a:pPr marL="0" indent="0">
              <a:buNone/>
            </a:pPr>
            <a:r>
              <a:rPr lang="nl-NL" sz="1200" dirty="0"/>
              <a:t>oprichten: laten beginnen</a:t>
            </a:r>
          </a:p>
          <a:p>
            <a:pPr marL="0" indent="0">
              <a:buNone/>
            </a:pPr>
            <a:r>
              <a:rPr lang="nl-NL" sz="1200" dirty="0"/>
              <a:t>het object: het voorwerp</a:t>
            </a:r>
          </a:p>
          <a:p>
            <a:pPr marL="0" indent="0">
              <a:buNone/>
            </a:pPr>
            <a:r>
              <a:rPr lang="nl-NL" sz="1200" dirty="0"/>
              <a:t>de collectie: de verzameling</a:t>
            </a:r>
          </a:p>
          <a:p>
            <a:pPr marL="0" indent="0">
              <a:buNone/>
            </a:pPr>
            <a:r>
              <a:rPr lang="nl-NL" sz="1200" dirty="0"/>
              <a:t>opzetten( van dieren): de huid van een dood dier opvullen om het dier te bewaren in de vorm die het levende dier had</a:t>
            </a:r>
          </a:p>
          <a:p>
            <a:pPr marL="0" indent="0">
              <a:buNone/>
            </a:pPr>
            <a:r>
              <a:rPr lang="nl-NL" sz="1200" dirty="0"/>
              <a:t>het klimaat: het weer dat bij een land of streek hoort</a:t>
            </a:r>
          </a:p>
          <a:p>
            <a:pPr marL="0" indent="0">
              <a:buNone/>
            </a:pPr>
            <a:r>
              <a:rPr lang="nl-NL" sz="1200" dirty="0"/>
              <a:t>virtueel: niet in het echt, maar op de computer</a:t>
            </a:r>
          </a:p>
          <a:p>
            <a:pPr marL="0" indent="0">
              <a:buNone/>
            </a:pPr>
            <a:r>
              <a:rPr lang="nl-NL" sz="1200" dirty="0"/>
              <a:t>de wetenschap: het onderzoek naar hoe dingen zijn of werken ( en de kennis daarover)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917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3302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1800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6681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759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3302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987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91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7013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8260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6465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454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25-5-2021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25-5-2021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25-5-2021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25-5-2021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25-5-2021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25-5-2021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25-5-2021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c0WJols7C4?t=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Bc0WJols7C4?t=1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200" u="sng" dirty="0" err="1"/>
              <a:t>Semantisatieverhaal</a:t>
            </a:r>
            <a:r>
              <a:rPr lang="nl-NL" sz="2200" u="sng" dirty="0"/>
              <a:t> A:</a:t>
            </a:r>
            <a:endParaRPr lang="nl-NL" sz="2200" dirty="0"/>
          </a:p>
          <a:p>
            <a:pPr marL="0" indent="0">
              <a:buNone/>
            </a:pPr>
            <a:r>
              <a:rPr lang="nl-NL" sz="1900" dirty="0"/>
              <a:t>Ken je acteur en schrijver Ramsey Nasr? (klik voor extra dia) Hij speelt bijvoorbeeld in de serie </a:t>
            </a:r>
            <a:r>
              <a:rPr lang="nl-NL" sz="1900" i="1" dirty="0"/>
              <a:t>Oogappels</a:t>
            </a:r>
            <a:r>
              <a:rPr lang="nl-NL" sz="1900" dirty="0"/>
              <a:t>. Een tijd geleden liet hij in </a:t>
            </a:r>
            <a:r>
              <a:rPr lang="nl-NL" sz="1900" i="1" dirty="0"/>
              <a:t>De Wereld Draait Door</a:t>
            </a:r>
            <a:r>
              <a:rPr lang="nl-NL" sz="1900" dirty="0"/>
              <a:t> zijn bijzondere </a:t>
            </a:r>
            <a:r>
              <a:rPr lang="nl-NL" sz="1900" b="1" u="sng" dirty="0"/>
              <a:t>collectie</a:t>
            </a:r>
            <a:r>
              <a:rPr lang="nl-NL" sz="1900" dirty="0"/>
              <a:t>, zijn bijzondere </a:t>
            </a:r>
            <a:r>
              <a:rPr lang="nl-NL" sz="1900" b="1" i="1" dirty="0"/>
              <a:t>verzameling</a:t>
            </a:r>
            <a:r>
              <a:rPr lang="nl-NL" sz="1900" dirty="0"/>
              <a:t>, zien. Hij verzamelt van alles, zoals oude foto’s, boeken en dieren die zijn </a:t>
            </a:r>
            <a:r>
              <a:rPr lang="nl-NL" sz="1900" b="1" u="sng" dirty="0"/>
              <a:t>opgezet</a:t>
            </a:r>
            <a:r>
              <a:rPr lang="nl-NL" sz="1900" dirty="0"/>
              <a:t>. Bij het opzetten van dieren wordt </a:t>
            </a:r>
            <a:r>
              <a:rPr lang="nl-NL" sz="1900" b="1" i="1" dirty="0"/>
              <a:t>de huid van een dood dier opgevuld om het dier te bewaren in de vorm die het levende dier had</a:t>
            </a:r>
            <a:r>
              <a:rPr lang="nl-NL" sz="1900" dirty="0"/>
              <a:t>. Hij heeft dit allemaal thuis staan. Kijk maar eens naar dit filmpje (klik voor extra dia): </a:t>
            </a:r>
            <a:r>
              <a:rPr lang="nl-NL" sz="1900" dirty="0">
                <a:hlinkClick r:id="rId3"/>
              </a:rPr>
              <a:t>https://youtu.be/Bc0WJols7C4?t=15</a:t>
            </a:r>
            <a:r>
              <a:rPr lang="nl-NL" sz="1900" dirty="0"/>
              <a:t> (tot 0:49). Zag je hoeveel </a:t>
            </a:r>
            <a:r>
              <a:rPr lang="nl-NL" sz="1900" b="1" u="sng" dirty="0"/>
              <a:t>objecten</a:t>
            </a:r>
            <a:r>
              <a:rPr lang="nl-NL" sz="1900" dirty="0"/>
              <a:t>, </a:t>
            </a:r>
            <a:r>
              <a:rPr lang="nl-NL" sz="1900" b="1" i="1" dirty="0"/>
              <a:t>voorwerpen</a:t>
            </a:r>
            <a:r>
              <a:rPr lang="nl-NL" sz="1900" dirty="0"/>
              <a:t>, hij in zijn huis heeft staan? Sommige objecten komen uit verre landen. Daar is een ander </a:t>
            </a:r>
            <a:r>
              <a:rPr lang="nl-NL" sz="1900" b="1" u="sng" dirty="0"/>
              <a:t>klimaat</a:t>
            </a:r>
            <a:r>
              <a:rPr lang="nl-NL" sz="1900" dirty="0"/>
              <a:t> dan in Nederland, </a:t>
            </a:r>
            <a:r>
              <a:rPr lang="nl-NL" sz="1900" b="1" i="1" dirty="0"/>
              <a:t>ander weer dat bij dat land of die streek hoort</a:t>
            </a:r>
            <a:r>
              <a:rPr lang="nl-NL" sz="1900" dirty="0"/>
              <a:t>. Ramsey vertelt in het programma dat hij </a:t>
            </a:r>
            <a:r>
              <a:rPr lang="nl-NL" sz="1900" b="1" u="sng" dirty="0"/>
              <a:t>de wetenschap</a:t>
            </a:r>
            <a:r>
              <a:rPr lang="nl-NL" sz="1900" b="1" dirty="0"/>
              <a:t> </a:t>
            </a:r>
            <a:r>
              <a:rPr lang="nl-NL" sz="1900" dirty="0"/>
              <a:t>achter de objecten zo interessant vindt. Dus </a:t>
            </a:r>
            <a:r>
              <a:rPr lang="nl-NL" sz="1900" b="1" i="1" dirty="0"/>
              <a:t>het onderzoek naar hoe dingen zijn of werken</a:t>
            </a:r>
            <a:r>
              <a:rPr lang="nl-NL" sz="1900" dirty="0"/>
              <a:t>. </a:t>
            </a:r>
          </a:p>
          <a:p>
            <a:pPr marL="0" indent="0">
              <a:buNone/>
            </a:pPr>
            <a:r>
              <a:rPr lang="nl-NL" sz="1900" dirty="0"/>
              <a:t>Eerst liet hij zijn collectie alleen op Instagram zien. Maar nu is het zo groot, dat er </a:t>
            </a:r>
            <a:r>
              <a:rPr lang="nl-NL" sz="1900" b="1" u="sng" dirty="0"/>
              <a:t>een tentoonstelling</a:t>
            </a:r>
            <a:r>
              <a:rPr lang="nl-NL" sz="1900" dirty="0"/>
              <a:t> van komt. Een tentoonstelling is </a:t>
            </a:r>
            <a:r>
              <a:rPr lang="nl-NL" sz="1900" b="1" i="1" dirty="0"/>
              <a:t>een plek waar je van alles kunt zien over een onderwerp</a:t>
            </a:r>
            <a:r>
              <a:rPr lang="nl-NL" sz="1900" dirty="0"/>
              <a:t>. Deze tentoonstelling wordt </a:t>
            </a:r>
            <a:r>
              <a:rPr lang="nl-NL" sz="1900" b="1" u="sng" dirty="0"/>
              <a:t>opgericht</a:t>
            </a:r>
            <a:r>
              <a:rPr lang="nl-NL" sz="1900" dirty="0"/>
              <a:t> in Gouda. Hij </a:t>
            </a:r>
            <a:r>
              <a:rPr lang="nl-NL" sz="1900" b="1" i="1" dirty="0"/>
              <a:t>laat het dus beginnen </a:t>
            </a:r>
            <a:r>
              <a:rPr lang="nl-NL" sz="1900" dirty="0"/>
              <a:t>in Gouda. Maar mensen kunnen er nu niet naartoe door Corona. Dus gaat hij de tentoonstelling misschien </a:t>
            </a:r>
            <a:r>
              <a:rPr lang="nl-NL" sz="1900" b="1" u="sng" dirty="0"/>
              <a:t>virtueel</a:t>
            </a:r>
            <a:r>
              <a:rPr lang="nl-NL" sz="1900" dirty="0"/>
              <a:t> laten zien. Dus </a:t>
            </a:r>
            <a:r>
              <a:rPr lang="nl-NL" sz="1900" b="1" i="1" dirty="0"/>
              <a:t>niet in het echt, maar op de computer</a:t>
            </a:r>
            <a:r>
              <a:rPr lang="nl-NL" sz="1900" dirty="0"/>
              <a:t>. </a:t>
            </a:r>
          </a:p>
          <a:p>
            <a:pPr marL="0" indent="0">
              <a:buNone/>
            </a:pPr>
            <a:r>
              <a:rPr lang="nl-NL" sz="1900" dirty="0"/>
              <a:t>Vorig jaar was Ramsey Nasr trouwens </a:t>
            </a:r>
            <a:r>
              <a:rPr lang="nl-NL" sz="1900" b="1" u="sng" dirty="0"/>
              <a:t>een genomineerde</a:t>
            </a:r>
            <a:r>
              <a:rPr lang="nl-NL" sz="1900" b="1" dirty="0"/>
              <a:t> </a:t>
            </a:r>
            <a:r>
              <a:rPr lang="nl-NL" sz="1900" dirty="0"/>
              <a:t>voor een Gouden Kalf, een prijs voor de beste acteur. Hij </a:t>
            </a:r>
            <a:r>
              <a:rPr lang="nl-NL" sz="1900" b="1" i="1" dirty="0"/>
              <a:t>maakte dus kans op die prijs</a:t>
            </a:r>
            <a:r>
              <a:rPr lang="nl-NL" sz="1900" dirty="0"/>
              <a:t>. Uiteindelijk is hij ook echt </a:t>
            </a:r>
            <a:r>
              <a:rPr lang="nl-NL" sz="1900" b="1" u="sng" dirty="0"/>
              <a:t>verkozen tot</a:t>
            </a:r>
            <a:r>
              <a:rPr lang="nl-NL" sz="1900" b="1" dirty="0"/>
              <a:t> </a:t>
            </a:r>
            <a:r>
              <a:rPr lang="nl-NL" sz="1900" dirty="0"/>
              <a:t>beste acteur. Hij is dus </a:t>
            </a:r>
            <a:r>
              <a:rPr lang="nl-NL" sz="1900" b="1" i="1" dirty="0"/>
              <a:t>uitgekozen</a:t>
            </a:r>
            <a:r>
              <a:rPr lang="nl-NL" sz="1900" dirty="0"/>
              <a:t> als beste acteur en heeft hij de prijs gewonnen. </a:t>
            </a:r>
          </a:p>
          <a:p>
            <a:pPr marL="0" indent="0">
              <a:buNone/>
            </a:pPr>
            <a:r>
              <a:rPr lang="nl-NL" sz="1900" dirty="0"/>
              <a:t>Ken jij eigenlijk ook iemand met een bijzondere verzameling? Of heb je zelf een verzameling thuis?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24089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496" y="25814"/>
            <a:ext cx="9108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tentoonstelling</a:t>
            </a:r>
            <a:endParaRPr lang="nl-NL" sz="6800" b="1" u="sng" dirty="0">
              <a:latin typeface="Century Gothic" panose="020B0502020202020204" pitchFamily="34" charset="0"/>
            </a:endParaRPr>
          </a:p>
        </p:txBody>
      </p:sp>
      <p:pic>
        <p:nvPicPr>
          <p:cNvPr id="7" name="Afbeelding 6" descr="Afbeelding met binnen, vloer, muur, plafond&#10;&#10;Automatisch gegenereerde beschrijving">
            <a:extLst>
              <a:ext uri="{FF2B5EF4-FFF2-40B4-BE49-F238E27FC236}">
                <a16:creationId xmlns:a16="http://schemas.microsoft.com/office/drawing/2014/main" id="{C4B90715-DDE0-45B5-9829-A40183875B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93" y="1412776"/>
            <a:ext cx="7868214" cy="524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5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496" y="25814"/>
            <a:ext cx="9108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oprichten</a:t>
            </a:r>
            <a:endParaRPr lang="nl-NL" sz="6800" b="1" u="sng" dirty="0">
              <a:latin typeface="Century Gothic" panose="020B0502020202020204" pitchFamily="34" charset="0"/>
            </a:endParaRPr>
          </a:p>
        </p:txBody>
      </p:sp>
      <p:pic>
        <p:nvPicPr>
          <p:cNvPr id="5" name="Afbeelding 4" descr="Afbeelding met buiten&#10;&#10;Automatisch gegenereerde beschrijving">
            <a:extLst>
              <a:ext uri="{FF2B5EF4-FFF2-40B4-BE49-F238E27FC236}">
                <a16:creationId xmlns:a16="http://schemas.microsoft.com/office/drawing/2014/main" id="{6A748F2E-1A76-40E1-A270-5B0C321031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80529"/>
            <a:ext cx="7818869" cy="517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9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480" y="25814"/>
            <a:ext cx="909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virtueel</a:t>
            </a:r>
          </a:p>
        </p:txBody>
      </p:sp>
      <p:pic>
        <p:nvPicPr>
          <p:cNvPr id="9" name="Afbeelding 8" descr="Afbeelding met tekst, teken&#10;&#10;Automatisch gegenereerde beschrijving">
            <a:extLst>
              <a:ext uri="{FF2B5EF4-FFF2-40B4-BE49-F238E27FC236}">
                <a16:creationId xmlns:a16="http://schemas.microsoft.com/office/drawing/2014/main" id="{11C38E28-6C38-4F92-8086-BE20D190CD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062" y="1370255"/>
            <a:ext cx="5359876" cy="53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9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CF60DD4D-F737-445F-A2D5-FB4C2A4577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28" y="1556792"/>
            <a:ext cx="7668344" cy="517613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5497" y="25814"/>
            <a:ext cx="91085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0" b="1" u="sng" dirty="0">
                <a:latin typeface="Century Gothic" panose="020B0502020202020204" pitchFamily="34" charset="0"/>
              </a:rPr>
              <a:t>de genomineerde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195E475-BC50-4DCF-B351-1451F5E47197}"/>
              </a:ext>
            </a:extLst>
          </p:cNvPr>
          <p:cNvSpPr txBox="1"/>
          <p:nvPr/>
        </p:nvSpPr>
        <p:spPr>
          <a:xfrm rot="150749">
            <a:off x="4283968" y="2492896"/>
            <a:ext cx="320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De genomineerden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670998B-2E45-455E-89A7-19C6BED844F6}"/>
              </a:ext>
            </a:extLst>
          </p:cNvPr>
          <p:cNvSpPr txBox="1"/>
          <p:nvPr/>
        </p:nvSpPr>
        <p:spPr>
          <a:xfrm rot="180005">
            <a:off x="4579900" y="3244334"/>
            <a:ext cx="257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Ramsey Nasr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F864569-AB35-431F-B663-DE3E14195EB9}"/>
              </a:ext>
            </a:extLst>
          </p:cNvPr>
          <p:cNvSpPr txBox="1"/>
          <p:nvPr/>
        </p:nvSpPr>
        <p:spPr>
          <a:xfrm rot="203706">
            <a:off x="4508843" y="364305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Peter van het Veld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9DC0532-18B7-487C-90B3-ABBDE603C030}"/>
              </a:ext>
            </a:extLst>
          </p:cNvPr>
          <p:cNvSpPr txBox="1"/>
          <p:nvPr/>
        </p:nvSpPr>
        <p:spPr>
          <a:xfrm>
            <a:off x="4589748" y="4039871"/>
            <a:ext cx="259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Dylan de Graaf</a:t>
            </a:r>
          </a:p>
        </p:txBody>
      </p:sp>
    </p:spTree>
    <p:extLst>
      <p:ext uri="{BB962C8B-B14F-4D97-AF65-F5344CB8AC3E}">
        <p14:creationId xmlns:p14="http://schemas.microsoft.com/office/powerpoint/2010/main" val="1319180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496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verkiezen tot</a:t>
            </a:r>
          </a:p>
        </p:txBody>
      </p:sp>
      <p:pic>
        <p:nvPicPr>
          <p:cNvPr id="2050" name="Picture 2" descr="NFF2020 - Gouden Kalveren Gala - Winnaars | EM-PRESS">
            <a:extLst>
              <a:ext uri="{FF2B5EF4-FFF2-40B4-BE49-F238E27FC236}">
                <a16:creationId xmlns:a16="http://schemas.microsoft.com/office/drawing/2014/main" id="{B60922C3-2982-476B-AE8E-E08B52112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29" y="1356425"/>
            <a:ext cx="758058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E95B5C5-42CB-48DD-81ED-00FCE4F49E03}"/>
              </a:ext>
            </a:extLst>
          </p:cNvPr>
          <p:cNvSpPr/>
          <p:nvPr/>
        </p:nvSpPr>
        <p:spPr>
          <a:xfrm>
            <a:off x="861436" y="6404157"/>
            <a:ext cx="6696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/>
              <a:t>https://em-press.photoshelter.com/image/I0000cQp88DHEHIw</a:t>
            </a:r>
          </a:p>
        </p:txBody>
      </p:sp>
    </p:spTree>
    <p:extLst>
      <p:ext uri="{BB962C8B-B14F-4D97-AF65-F5344CB8AC3E}">
        <p14:creationId xmlns:p14="http://schemas.microsoft.com/office/powerpoint/2010/main" val="4055898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85576" y="349571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oprichten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27582" y="1624654"/>
            <a:ext cx="427241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laten beginnen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3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tentoonstelling wordt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opgericht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Gouda.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met iets stoppen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9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 een jaar zal de tentoonstelling worden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beëindigd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kstvak 2">
            <a:extLst>
              <a:ext uri="{FF2B5EF4-FFF2-40B4-BE49-F238E27FC236}">
                <a16:creationId xmlns:a16="http://schemas.microsoft.com/office/drawing/2014/main" id="{6DFF3ED2-E4D8-4FFA-A789-7F7EC3466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279465"/>
            <a:ext cx="440827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beëindigen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 descr="Afbeelding met buiten&#10;&#10;Automatisch gegenereerde beschrijving">
            <a:extLst>
              <a:ext uri="{FF2B5EF4-FFF2-40B4-BE49-F238E27FC236}">
                <a16:creationId xmlns:a16="http://schemas.microsoft.com/office/drawing/2014/main" id="{C438811A-96C3-4D69-A6F3-D281D24BD3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72" y="2348880"/>
            <a:ext cx="3835674" cy="2539216"/>
          </a:xfrm>
          <a:prstGeom prst="rect">
            <a:avLst/>
          </a:prstGeom>
        </p:spPr>
      </p:pic>
      <p:pic>
        <p:nvPicPr>
          <p:cNvPr id="20" name="Afbeelding 19" descr="Afbeelding met binnen, vloer, muur, plafond&#10;&#10;Automatisch gegenereerde beschrijving">
            <a:extLst>
              <a:ext uri="{FF2B5EF4-FFF2-40B4-BE49-F238E27FC236}">
                <a16:creationId xmlns:a16="http://schemas.microsoft.com/office/drawing/2014/main" id="{99094DDA-8006-43CD-8D0B-003BB5B1D7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377666"/>
            <a:ext cx="3528392" cy="235343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FF4B73D-C5F3-4E7C-A314-DFEBA0B6E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39904"/>
            <a:ext cx="2448271" cy="26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26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82144" y="450308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virtueel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24344" y="1587173"/>
            <a:ext cx="4272410" cy="460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</a:rPr>
              <a:t>niet in het echt, maar op de computer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3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vriend houdt van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virtuele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spelletjes.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3384" y="1583087"/>
            <a:ext cx="4248472" cy="478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werkelijk bestaand, wie of wat je kunt aanraken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spelen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fysiek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spelletje.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D7300541-F128-4CCB-9ADB-F35CC4319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28" y="485779"/>
            <a:ext cx="4667783" cy="76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fysiek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140FE95-2570-431A-B160-7B4199C11F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66" y="2588264"/>
            <a:ext cx="3545481" cy="2364741"/>
          </a:xfrm>
          <a:prstGeom prst="rect">
            <a:avLst/>
          </a:prstGeom>
        </p:spPr>
      </p:pic>
      <p:pic>
        <p:nvPicPr>
          <p:cNvPr id="10" name="Afbeelding 9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6DD4E912-7BAF-4465-8B57-89AF4A2783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082" y="3166150"/>
            <a:ext cx="3010325" cy="20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09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64244" y="342959"/>
            <a:ext cx="4275584" cy="10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</a:t>
            </a: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pzetten </a:t>
            </a: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2" y="412232"/>
            <a:ext cx="4824537" cy="9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begraven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564360"/>
            <a:ext cx="4226574" cy="496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de huid van een dood dier opvullen om het dier te bewaren in de vorm die het levende dier had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eekhoorn is </a:t>
            </a:r>
            <a:r>
              <a:rPr lang="nl-NL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opgezet</a:t>
            </a: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Hij heeft nu een plaatsje in het museum.</a:t>
            </a: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37911" y="1617422"/>
            <a:ext cx="4226575" cy="454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 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onder de aarde leggen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Onze</a:t>
            </a:r>
            <a:r>
              <a:rPr lang="nl-NL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poes </a:t>
            </a:r>
            <a:r>
              <a:rPr lang="nl-NL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is aangereden. Wij besluiten hem te </a:t>
            </a:r>
            <a:r>
              <a:rPr lang="nl-NL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begraven</a:t>
            </a:r>
            <a:r>
              <a:rPr lang="nl-NL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8426B93-E099-4EE9-9E67-3E749F064FE3}"/>
              </a:ext>
            </a:extLst>
          </p:cNvPr>
          <p:cNvSpPr txBox="1"/>
          <p:nvPr/>
        </p:nvSpPr>
        <p:spPr>
          <a:xfrm>
            <a:off x="1691680" y="100877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(van dieren)</a:t>
            </a:r>
          </a:p>
        </p:txBody>
      </p:sp>
      <p:pic>
        <p:nvPicPr>
          <p:cNvPr id="9" name="Afbeelding 8" descr="Afbeelding met gras, buiten, persoon&#10;&#10;Automatisch gegenereerde beschrijving">
            <a:extLst>
              <a:ext uri="{FF2B5EF4-FFF2-40B4-BE49-F238E27FC236}">
                <a16:creationId xmlns:a16="http://schemas.microsoft.com/office/drawing/2014/main" id="{985BDEE8-56E8-4261-BC6E-302042E53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553" y="2916717"/>
            <a:ext cx="3677394" cy="245649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B645ADE-85CC-48E6-8BD2-D76A2C89E7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262142"/>
            <a:ext cx="3167952" cy="21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68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636241" y="476672"/>
            <a:ext cx="346484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564233" y="411922"/>
            <a:ext cx="3600400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klimaat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02555"/>
            <a:ext cx="2705551" cy="74257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75952"/>
            <a:ext cx="2787026" cy="91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2800" b="1" dirty="0">
                <a:latin typeface="Century Gothic" panose="020B0502020202020204" pitchFamily="34" charset="0"/>
              </a:rPr>
              <a:t>het landklimaat</a:t>
            </a:r>
            <a:endParaRPr lang="nl-NL" sz="2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275394" y="3800658"/>
            <a:ext cx="2640774" cy="74446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218365" y="3875952"/>
            <a:ext cx="2729693" cy="78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2600" b="1" dirty="0">
                <a:latin typeface="Century Gothic" panose="020B0502020202020204" pitchFamily="34" charset="0"/>
                <a:ea typeface="Calibri"/>
                <a:cs typeface="Times New Roman"/>
              </a:rPr>
              <a:t>het woestijnklimaat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6101079" y="3800658"/>
            <a:ext cx="2611399" cy="74446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012160" y="3877211"/>
            <a:ext cx="2611398" cy="53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28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2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p</a:t>
            </a:r>
            <a:r>
              <a:rPr lang="nl-NL" sz="2800" b="1" dirty="0">
                <a:latin typeface="Century Gothic" panose="020B0502020202020204" pitchFamily="34" charset="0"/>
                <a:ea typeface="Calibri"/>
                <a:cs typeface="Times New Roman"/>
              </a:rPr>
              <a:t>oolklimaat</a:t>
            </a:r>
            <a:endParaRPr lang="nl-NL" sz="2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72819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190943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weer dat bij een land of streek hoort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F92FB1F-33A7-48DF-9B14-5E70D1E3F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51" y="4610935"/>
            <a:ext cx="2477403" cy="139232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EEEB88D-A90F-43B8-A605-D9C42B666E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1006" y="4617138"/>
            <a:ext cx="2151114" cy="138896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AF757757-F3EB-480F-B6C2-DB7A3DE23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6393" y="4610934"/>
            <a:ext cx="2164451" cy="138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9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21 – 25 </a:t>
            </a:r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mei 2021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72688" y="476672"/>
            <a:ext cx="3528393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581090" y="381550"/>
            <a:ext cx="352839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4800" b="1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e collectie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2800" b="1" dirty="0">
                <a:latin typeface="Trebuchet MS" panose="020B0603020202020204" pitchFamily="34" charset="0"/>
                <a:ea typeface="Calibri"/>
                <a:cs typeface="Times New Roman"/>
              </a:rPr>
              <a:t>de kunstcollectie</a:t>
            </a:r>
            <a:endParaRPr lang="nl-NL" sz="2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275394" y="3861048"/>
            <a:ext cx="266476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203848" y="3916496"/>
            <a:ext cx="2787026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2400" b="1" dirty="0">
                <a:latin typeface="Trebuchet MS" panose="020B0603020202020204" pitchFamily="34" charset="0"/>
                <a:ea typeface="Calibri"/>
                <a:cs typeface="Times New Roman"/>
              </a:rPr>
              <a:t>de postzegelcollectie</a:t>
            </a:r>
            <a:endParaRPr lang="nl-NL" sz="24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062419" y="3861048"/>
            <a:ext cx="271548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072583" y="3939869"/>
            <a:ext cx="2766200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24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2400" b="1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e Pokémoncollectie</a:t>
            </a:r>
          </a:p>
        </p:txBody>
      </p:sp>
      <p:pic>
        <p:nvPicPr>
          <p:cNvPr id="15" name="Afbeelding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/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08012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verzameling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402C5CD6-6F09-4C47-A489-98855A6A39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69812"/>
            <a:ext cx="2160240" cy="1443041"/>
          </a:xfrm>
          <a:prstGeom prst="rect">
            <a:avLst/>
          </a:prstGeom>
        </p:spPr>
      </p:pic>
      <p:pic>
        <p:nvPicPr>
          <p:cNvPr id="17" name="Afbeelding 16" descr="Afbeelding met tekst, binnen, poseren, schilderij&#10;&#10;Automatisch gegenereerde beschrijving">
            <a:extLst>
              <a:ext uri="{FF2B5EF4-FFF2-40B4-BE49-F238E27FC236}">
                <a16:creationId xmlns:a16="http://schemas.microsoft.com/office/drawing/2014/main" id="{96C8FA7E-F225-4890-960C-6C12F9454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69" y="4593525"/>
            <a:ext cx="1987854" cy="1419328"/>
          </a:xfrm>
          <a:prstGeom prst="rect">
            <a:avLst/>
          </a:prstGeom>
        </p:spPr>
      </p:pic>
      <p:pic>
        <p:nvPicPr>
          <p:cNvPr id="19" name="Afbeelding 18" descr="Afbeelding met tekst, tafel, persoon&#10;&#10;Automatisch gegenereerde beschrijving">
            <a:extLst>
              <a:ext uri="{FF2B5EF4-FFF2-40B4-BE49-F238E27FC236}">
                <a16:creationId xmlns:a16="http://schemas.microsoft.com/office/drawing/2014/main" id="{DF0C80A6-44F1-4175-ADD2-B6353422C1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097" y="4600571"/>
            <a:ext cx="2114195" cy="14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619672" y="476672"/>
            <a:ext cx="4481409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556120" y="397860"/>
            <a:ext cx="4608512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Trebuchet MS" panose="020B0603020202020204" pitchFamily="34" charset="0"/>
                <a:ea typeface="Calibri"/>
                <a:cs typeface="Times New Roman"/>
              </a:rPr>
              <a:t>de wetenschap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de biologie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200" b="1" dirty="0">
                <a:latin typeface="Trebuchet MS" panose="020B0603020202020204" pitchFamily="34" charset="0"/>
                <a:ea typeface="Calibri"/>
                <a:cs typeface="Times New Roman"/>
              </a:rPr>
              <a:t>de scheikunde</a:t>
            </a:r>
            <a:endParaRPr lang="nl-NL" sz="32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861048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10155" y="4033922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2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3200" b="1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e wiskunde</a:t>
            </a:r>
          </a:p>
        </p:txBody>
      </p:sp>
      <p:pic>
        <p:nvPicPr>
          <p:cNvPr id="15" name="Afbeelding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/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244827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</a:rPr>
              <a:t>het onderzoek naar hoe dingen zijn of werken (en de kennis daarover)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 descr="Afbeelding met persoon, voorbereiden, tafel&#10;&#10;Automatisch gegenereerde beschrijving">
            <a:extLst>
              <a:ext uri="{FF2B5EF4-FFF2-40B4-BE49-F238E27FC236}">
                <a16:creationId xmlns:a16="http://schemas.microsoft.com/office/drawing/2014/main" id="{DB6EDEE5-6DCE-4715-93FF-1D5B80C2C9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191" y="4602162"/>
            <a:ext cx="2124440" cy="1419126"/>
          </a:xfrm>
          <a:prstGeom prst="rect">
            <a:avLst/>
          </a:prstGeom>
        </p:spPr>
      </p:pic>
      <p:pic>
        <p:nvPicPr>
          <p:cNvPr id="19" name="Afbeelding 18" descr="Afbeelding met tekst, schoolbord&#10;&#10;Automatisch gegenereerde beschrijving">
            <a:extLst>
              <a:ext uri="{FF2B5EF4-FFF2-40B4-BE49-F238E27FC236}">
                <a16:creationId xmlns:a16="http://schemas.microsoft.com/office/drawing/2014/main" id="{B9044850-F518-4443-B5CC-F359DEFB08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600186"/>
            <a:ext cx="1521557" cy="1408962"/>
          </a:xfrm>
          <a:prstGeom prst="rect">
            <a:avLst/>
          </a:prstGeom>
        </p:spPr>
      </p:pic>
      <p:pic>
        <p:nvPicPr>
          <p:cNvPr id="21" name="Afbeelding 20" descr="Afbeelding met persoon, keukenapparaat, blauw&#10;&#10;Automatisch gegenereerde beschrijving">
            <a:extLst>
              <a:ext uri="{FF2B5EF4-FFF2-40B4-BE49-F238E27FC236}">
                <a16:creationId xmlns:a16="http://schemas.microsoft.com/office/drawing/2014/main" id="{077C01B0-CC63-4B25-88D4-5D5156404F5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71" y="4592114"/>
            <a:ext cx="2109224" cy="14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35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935596" y="2997317"/>
            <a:ext cx="7488832" cy="101073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2588344" y="4080703"/>
            <a:ext cx="3228281" cy="12631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2116350" y="920947"/>
            <a:ext cx="943989" cy="20884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2296370" y="428574"/>
            <a:ext cx="4867918" cy="6781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2420775" y="502734"/>
            <a:ext cx="4892643" cy="4670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verkiezen tot de winnaar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145831" y="5244650"/>
            <a:ext cx="2321225" cy="59658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234808" y="5281432"/>
            <a:ext cx="2232248" cy="63348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verliezer</a:t>
            </a:r>
            <a:endParaRPr lang="nl-NL" sz="9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755576" y="4008671"/>
            <a:ext cx="7848872" cy="63348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804692" y="4056554"/>
            <a:ext cx="9023891" cy="59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of iemand die kans maa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kt op een prijs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79512" y="2985968"/>
            <a:ext cx="9239916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de genomineerde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3" name="Picture 2" descr="NFF2020 - Gouden Kalveren Gala - Winnaars | EM-PRESS">
            <a:extLst>
              <a:ext uri="{FF2B5EF4-FFF2-40B4-BE49-F238E27FC236}">
                <a16:creationId xmlns:a16="http://schemas.microsoft.com/office/drawing/2014/main" id="{7A15F27B-6930-4407-B239-D0292BD70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989" y="642280"/>
            <a:ext cx="1756251" cy="116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DB2C63B-0A81-4866-93EB-702FFFED91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932" y="1365059"/>
            <a:ext cx="2327115" cy="1536154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7DCB2495-B524-4A9B-807D-6AE5F19F63A0}"/>
              </a:ext>
            </a:extLst>
          </p:cNvPr>
          <p:cNvSpPr/>
          <p:nvPr/>
        </p:nvSpPr>
        <p:spPr>
          <a:xfrm>
            <a:off x="558230" y="5949280"/>
            <a:ext cx="6750074" cy="96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was </a:t>
            </a:r>
            <a:r>
              <a:rPr lang="nl-NL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genomineerd</a:t>
            </a: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beste acteur. En hij werd </a:t>
            </a:r>
            <a:r>
              <a:rPr lang="nl-NL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verkozen tot</a:t>
            </a: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beste acteur. Hij was de winnaar en kreeg </a:t>
            </a:r>
            <a:b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Gouden Kalf.</a:t>
            </a:r>
            <a:endParaRPr lang="nl-NL" dirty="0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8B37F02A-6859-4E39-9C21-CC2E2227C0FA}"/>
              </a:ext>
            </a:extLst>
          </p:cNvPr>
          <p:cNvSpPr txBox="1"/>
          <p:nvPr/>
        </p:nvSpPr>
        <p:spPr>
          <a:xfrm>
            <a:off x="2345902" y="1121352"/>
            <a:ext cx="3529426" cy="51552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kstvak 2">
            <a:extLst>
              <a:ext uri="{FF2B5EF4-FFF2-40B4-BE49-F238E27FC236}">
                <a16:creationId xmlns:a16="http://schemas.microsoft.com/office/drawing/2014/main" id="{B7EEC780-1D3F-4C07-A887-03E4F92FE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553" y="1157104"/>
            <a:ext cx="3529426" cy="42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uitkiezen als winnaar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0132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935596" y="2359743"/>
            <a:ext cx="7488832" cy="101073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3118845" y="3620753"/>
            <a:ext cx="3228281" cy="12631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1907704" y="920947"/>
            <a:ext cx="1152636" cy="14387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2296370" y="428574"/>
            <a:ext cx="2492162" cy="6781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2420775" y="502734"/>
            <a:ext cx="3806195" cy="4670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collectie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860032" y="4797152"/>
            <a:ext cx="2321225" cy="59658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4949009" y="4833934"/>
            <a:ext cx="2232248" cy="63348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object</a:t>
            </a:r>
            <a:endParaRPr lang="nl-NL" sz="9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1812877" y="3371097"/>
            <a:ext cx="6624736" cy="101073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1942084" y="3405205"/>
            <a:ext cx="6662364" cy="110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plek waar je van alles kunt </a:t>
            </a:r>
            <a:b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zien over een onderwerp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79512" y="2348394"/>
            <a:ext cx="9239916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de tentoonstelling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98D9A5F6-F039-4D2A-9B42-FD03E595FFC5}"/>
              </a:ext>
            </a:extLst>
          </p:cNvPr>
          <p:cNvSpPr txBox="1"/>
          <p:nvPr/>
        </p:nvSpPr>
        <p:spPr>
          <a:xfrm>
            <a:off x="4872111" y="5388096"/>
            <a:ext cx="3228281" cy="50987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kstvak 2">
            <a:extLst>
              <a:ext uri="{FF2B5EF4-FFF2-40B4-BE49-F238E27FC236}">
                <a16:creationId xmlns:a16="http://schemas.microsoft.com/office/drawing/2014/main" id="{E8D5D064-76C3-44E6-97A2-98C53ADF7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054" y="5422204"/>
            <a:ext cx="3183161" cy="47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voorwerp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F0EF6268-D822-4A17-BEA1-F205B84116FE}"/>
              </a:ext>
            </a:extLst>
          </p:cNvPr>
          <p:cNvSpPr txBox="1"/>
          <p:nvPr/>
        </p:nvSpPr>
        <p:spPr>
          <a:xfrm>
            <a:off x="2293008" y="1101124"/>
            <a:ext cx="3228281" cy="50987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8B61E1E4-B32A-4C73-BE72-2888FDB6C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958" y="1104242"/>
            <a:ext cx="3183161" cy="47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verzameling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4" name="Afbeelding 23" descr="Afbeelding met beeld, gebouw&#10;&#10;Automatisch gegenereerde beschrijving">
            <a:extLst>
              <a:ext uri="{FF2B5EF4-FFF2-40B4-BE49-F238E27FC236}">
                <a16:creationId xmlns:a16="http://schemas.microsoft.com/office/drawing/2014/main" id="{6CE999E6-1755-4F91-B58A-DA6E4A9AFF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4133" y="4690577"/>
            <a:ext cx="1061848" cy="1220751"/>
          </a:xfrm>
          <a:prstGeom prst="rect">
            <a:avLst/>
          </a:prstGeom>
        </p:spPr>
      </p:pic>
      <p:pic>
        <p:nvPicPr>
          <p:cNvPr id="25" name="Afbeelding 24" descr="Afbeelding met binnen, vloer, muur, plafond&#10;&#10;Automatisch gegenereerde beschrijving">
            <a:extLst>
              <a:ext uri="{FF2B5EF4-FFF2-40B4-BE49-F238E27FC236}">
                <a16:creationId xmlns:a16="http://schemas.microsoft.com/office/drawing/2014/main" id="{46E0F3E9-85F4-422E-A828-E7D93094C9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479053"/>
            <a:ext cx="1362764" cy="908963"/>
          </a:xfrm>
          <a:prstGeom prst="rect">
            <a:avLst/>
          </a:prstGeom>
        </p:spPr>
      </p:pic>
      <p:pic>
        <p:nvPicPr>
          <p:cNvPr id="23" name="Afbeelding 22" descr="Afbeelding met plank, binnen, amusementscentrum&#10;&#10;Automatisch gegenereerde beschrijving">
            <a:extLst>
              <a:ext uri="{FF2B5EF4-FFF2-40B4-BE49-F238E27FC236}">
                <a16:creationId xmlns:a16="http://schemas.microsoft.com/office/drawing/2014/main" id="{B68ABEFB-AE4A-4058-B7AA-B2AE6ACE44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15" y="424283"/>
            <a:ext cx="1732432" cy="118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6C2D911-45FC-4CA7-A1ED-9465C548C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536505" cy="472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16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496" y="-27384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collectie</a:t>
            </a:r>
          </a:p>
        </p:txBody>
      </p:sp>
      <p:pic>
        <p:nvPicPr>
          <p:cNvPr id="3" name="Afbeelding 2" descr="Afbeelding met plank, binnen, amusementscentrum&#10;&#10;Automatisch gegenereerde beschrijving">
            <a:extLst>
              <a:ext uri="{FF2B5EF4-FFF2-40B4-BE49-F238E27FC236}">
                <a16:creationId xmlns:a16="http://schemas.microsoft.com/office/drawing/2014/main" id="{58731746-BE60-4BE6-A7DD-6A779C27CF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77" y="1268760"/>
            <a:ext cx="767384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6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07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800" b="1" u="sng" dirty="0">
                <a:latin typeface="Century Gothic" panose="020B0502020202020204" pitchFamily="34" charset="0"/>
              </a:rPr>
              <a:t>opzetten</a:t>
            </a:r>
          </a:p>
        </p:txBody>
      </p:sp>
      <p:pic>
        <p:nvPicPr>
          <p:cNvPr id="8" name="Afbeelding 7" descr="Afbeelding met zoogdier, bruin, eekhoorn, oranje&#10;&#10;Automatisch gegenereerde beschrijving">
            <a:extLst>
              <a:ext uri="{FF2B5EF4-FFF2-40B4-BE49-F238E27FC236}">
                <a16:creationId xmlns:a16="http://schemas.microsoft.com/office/drawing/2014/main" id="{A1483376-49A5-457E-B1F8-FFB95F13CF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4" y="1349253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2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2"/>
            <a:extLst>
              <a:ext uri="{FF2B5EF4-FFF2-40B4-BE49-F238E27FC236}">
                <a16:creationId xmlns:a16="http://schemas.microsoft.com/office/drawing/2014/main" id="{69DAEC85-E661-45ED-9DCD-A3743CAEE2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66" y="985134"/>
            <a:ext cx="8679468" cy="488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496" y="25814"/>
            <a:ext cx="9108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het object</a:t>
            </a:r>
            <a:endParaRPr lang="nl-NL" sz="6800" b="1" u="sng" dirty="0">
              <a:latin typeface="Century Gothic" panose="020B0502020202020204" pitchFamily="34" charset="0"/>
            </a:endParaRPr>
          </a:p>
        </p:txBody>
      </p:sp>
      <p:pic>
        <p:nvPicPr>
          <p:cNvPr id="4" name="Afbeelding 3" descr="Afbeelding met beeld, gebouw&#10;&#10;Automatisch gegenereerde beschrijving">
            <a:extLst>
              <a:ext uri="{FF2B5EF4-FFF2-40B4-BE49-F238E27FC236}">
                <a16:creationId xmlns:a16="http://schemas.microsoft.com/office/drawing/2014/main" id="{93DABEAE-F0BE-492F-8A8D-D258401883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1337501"/>
            <a:ext cx="4700455" cy="54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7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496" y="25814"/>
            <a:ext cx="9108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het klimaat</a:t>
            </a:r>
            <a:endParaRPr lang="nl-NL" sz="6800" b="1" u="sng" dirty="0">
              <a:latin typeface="Century Gothic" panose="020B0502020202020204" pitchFamily="34" charset="0"/>
            </a:endParaRPr>
          </a:p>
        </p:txBody>
      </p:sp>
      <p:pic>
        <p:nvPicPr>
          <p:cNvPr id="4" name="Afbeelding 3" descr="Afbeelding met lucht, buiten&#10;&#10;Automatisch gegenereerde beschrijving">
            <a:extLst>
              <a:ext uri="{FF2B5EF4-FFF2-40B4-BE49-F238E27FC236}">
                <a16:creationId xmlns:a16="http://schemas.microsoft.com/office/drawing/2014/main" id="{2C00E481-9077-470F-A3CC-CA93AF6304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38" y="1772816"/>
            <a:ext cx="866892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2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496" y="25814"/>
            <a:ext cx="9108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wetenschap</a:t>
            </a:r>
            <a:endParaRPr lang="nl-NL" sz="6800" b="1" u="sng" dirty="0">
              <a:latin typeface="Century Gothic" panose="020B0502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0CC10A-DC8D-4408-B67C-BD61CFB674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65" y="1484784"/>
            <a:ext cx="871767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57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846</Words>
  <Application>Microsoft Office PowerPoint</Application>
  <PresentationFormat>Diavoorstelling (4:3)</PresentationFormat>
  <Paragraphs>193</Paragraphs>
  <Slides>23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Mariët</dc:creator>
  <cp:lastModifiedBy>Routledge, Mandy</cp:lastModifiedBy>
  <cp:revision>740</cp:revision>
  <dcterms:created xsi:type="dcterms:W3CDTF">2020-12-15T09:16:44Z</dcterms:created>
  <dcterms:modified xsi:type="dcterms:W3CDTF">2021-05-25T09:38:35Z</dcterms:modified>
</cp:coreProperties>
</file>