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9" r:id="rId2"/>
    <p:sldId id="548" r:id="rId3"/>
    <p:sldId id="1355" r:id="rId4"/>
    <p:sldId id="1354" r:id="rId5"/>
    <p:sldId id="1181" r:id="rId6"/>
    <p:sldId id="1245" r:id="rId7"/>
    <p:sldId id="1265" r:id="rId8"/>
    <p:sldId id="1243" r:id="rId9"/>
    <p:sldId id="1291" r:id="rId10"/>
    <p:sldId id="1226" r:id="rId11"/>
    <p:sldId id="1238" r:id="rId12"/>
    <p:sldId id="1244" r:id="rId13"/>
    <p:sldId id="934" r:id="rId14"/>
    <p:sldId id="1373" r:id="rId15"/>
    <p:sldId id="1386" r:id="rId16"/>
    <p:sldId id="371" r:id="rId17"/>
    <p:sldId id="1381" r:id="rId18"/>
    <p:sldId id="1384" r:id="rId19"/>
    <p:sldId id="264" r:id="rId20"/>
    <p:sldId id="259" r:id="rId21"/>
    <p:sldId id="265" r:id="rId22"/>
    <p:sldId id="1385" r:id="rId23"/>
    <p:sldId id="1342"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269"/>
            <p14:sldId id="548"/>
            <p14:sldId id="1355"/>
            <p14:sldId id="1354"/>
            <p14:sldId id="1181"/>
            <p14:sldId id="1245"/>
            <p14:sldId id="1265"/>
            <p14:sldId id="1243"/>
            <p14:sldId id="1291"/>
            <p14:sldId id="1226"/>
            <p14:sldId id="1238"/>
            <p14:sldId id="1244"/>
            <p14:sldId id="934"/>
            <p14:sldId id="1373"/>
            <p14:sldId id="1386"/>
            <p14:sldId id="371"/>
            <p14:sldId id="1381"/>
            <p14:sldId id="1384"/>
            <p14:sldId id="264"/>
            <p14:sldId id="259"/>
            <p14:sldId id="265"/>
            <p14:sldId id="1385"/>
            <p14:sldId id="134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2327" autoAdjust="0"/>
  </p:normalViewPr>
  <p:slideViewPr>
    <p:cSldViewPr>
      <p:cViewPr varScale="1">
        <p:scale>
          <a:sx n="79" d="100"/>
          <a:sy n="79" d="100"/>
        </p:scale>
        <p:origin x="1325"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F5810BC2-36AC-41DA-8270-929DAC6CB440}"/>
    <pc:docChg chg="custSel modSld">
      <pc:chgData name="Routledge, Mandy" userId="bacdedf5-8e30-494b-ad8b-f27fa30c4f8d" providerId="ADAL" clId="{F5810BC2-36AC-41DA-8270-929DAC6CB440}" dt="2021-04-26T08:44:19.371" v="26" actId="478"/>
      <pc:docMkLst>
        <pc:docMk/>
      </pc:docMkLst>
      <pc:sldChg chg="modSp">
        <pc:chgData name="Routledge, Mandy" userId="bacdedf5-8e30-494b-ad8b-f27fa30c4f8d" providerId="ADAL" clId="{F5810BC2-36AC-41DA-8270-929DAC6CB440}" dt="2021-04-26T08:43:50.295" v="8" actId="20577"/>
        <pc:sldMkLst>
          <pc:docMk/>
          <pc:sldMk cId="323006580" sldId="548"/>
        </pc:sldMkLst>
        <pc:spChg chg="mod">
          <ac:chgData name="Routledge, Mandy" userId="bacdedf5-8e30-494b-ad8b-f27fa30c4f8d" providerId="ADAL" clId="{F5810BC2-36AC-41DA-8270-929DAC6CB440}" dt="2021-04-26T08:43:50.295" v="8" actId="20577"/>
          <ac:spMkLst>
            <pc:docMk/>
            <pc:sldMk cId="323006580" sldId="548"/>
            <ac:spMk id="3" creationId="{00000000-0000-0000-0000-000000000000}"/>
          </ac:spMkLst>
        </pc:spChg>
      </pc:sldChg>
      <pc:sldChg chg="delSp">
        <pc:chgData name="Routledge, Mandy" userId="bacdedf5-8e30-494b-ad8b-f27fa30c4f8d" providerId="ADAL" clId="{F5810BC2-36AC-41DA-8270-929DAC6CB440}" dt="2021-04-26T08:43:56.450" v="10" actId="478"/>
        <pc:sldMkLst>
          <pc:docMk/>
          <pc:sldMk cId="3682494385" sldId="1226"/>
        </pc:sldMkLst>
        <pc:picChg chg="del">
          <ac:chgData name="Routledge, Mandy" userId="bacdedf5-8e30-494b-ad8b-f27fa30c4f8d" providerId="ADAL" clId="{F5810BC2-36AC-41DA-8270-929DAC6CB440}" dt="2021-04-26T08:43:56.450" v="10" actId="478"/>
          <ac:picMkLst>
            <pc:docMk/>
            <pc:sldMk cId="3682494385" sldId="1226"/>
            <ac:picMk id="3" creationId="{94D7AAAE-B716-4282-8411-8CC1BAB54545}"/>
          </ac:picMkLst>
        </pc:picChg>
      </pc:sldChg>
      <pc:sldChg chg="delSp">
        <pc:chgData name="Routledge, Mandy" userId="bacdedf5-8e30-494b-ad8b-f27fa30c4f8d" providerId="ADAL" clId="{F5810BC2-36AC-41DA-8270-929DAC6CB440}" dt="2021-04-26T08:44:02.737" v="12" actId="478"/>
        <pc:sldMkLst>
          <pc:docMk/>
          <pc:sldMk cId="3912772678" sldId="1238"/>
        </pc:sldMkLst>
        <pc:picChg chg="del">
          <ac:chgData name="Routledge, Mandy" userId="bacdedf5-8e30-494b-ad8b-f27fa30c4f8d" providerId="ADAL" clId="{F5810BC2-36AC-41DA-8270-929DAC6CB440}" dt="2021-04-26T08:44:02.737" v="12" actId="478"/>
          <ac:picMkLst>
            <pc:docMk/>
            <pc:sldMk cId="3912772678" sldId="1238"/>
            <ac:picMk id="3" creationId="{CA468EE0-BC3A-4B82-B7B5-58D2826FC0AF}"/>
          </ac:picMkLst>
        </pc:picChg>
      </pc:sldChg>
      <pc:sldChg chg="delSp">
        <pc:chgData name="Routledge, Mandy" userId="bacdedf5-8e30-494b-ad8b-f27fa30c4f8d" providerId="ADAL" clId="{F5810BC2-36AC-41DA-8270-929DAC6CB440}" dt="2021-04-26T08:43:55.020" v="9" actId="478"/>
        <pc:sldMkLst>
          <pc:docMk/>
          <pc:sldMk cId="3870861101" sldId="1241"/>
        </pc:sldMkLst>
        <pc:picChg chg="del">
          <ac:chgData name="Routledge, Mandy" userId="bacdedf5-8e30-494b-ad8b-f27fa30c4f8d" providerId="ADAL" clId="{F5810BC2-36AC-41DA-8270-929DAC6CB440}" dt="2021-04-26T08:43:55.020" v="9" actId="478"/>
          <ac:picMkLst>
            <pc:docMk/>
            <pc:sldMk cId="3870861101" sldId="1241"/>
            <ac:picMk id="3" creationId="{0C8E8A5E-3CB1-4BDA-98D0-B153ADE8509D}"/>
          </ac:picMkLst>
        </pc:picChg>
      </pc:sldChg>
      <pc:sldChg chg="delSp">
        <pc:chgData name="Routledge, Mandy" userId="bacdedf5-8e30-494b-ad8b-f27fa30c4f8d" providerId="ADAL" clId="{F5810BC2-36AC-41DA-8270-929DAC6CB440}" dt="2021-04-26T08:44:17.706" v="25" actId="478"/>
        <pc:sldMkLst>
          <pc:docMk/>
          <pc:sldMk cId="451292063" sldId="1243"/>
        </pc:sldMkLst>
        <pc:picChg chg="del">
          <ac:chgData name="Routledge, Mandy" userId="bacdedf5-8e30-494b-ad8b-f27fa30c4f8d" providerId="ADAL" clId="{F5810BC2-36AC-41DA-8270-929DAC6CB440}" dt="2021-04-26T08:44:17.069" v="24" actId="478"/>
          <ac:picMkLst>
            <pc:docMk/>
            <pc:sldMk cId="451292063" sldId="1243"/>
            <ac:picMk id="3" creationId="{3373C0A1-FAE1-4534-8AFC-167123BFC125}"/>
          </ac:picMkLst>
        </pc:picChg>
        <pc:picChg chg="del">
          <ac:chgData name="Routledge, Mandy" userId="bacdedf5-8e30-494b-ad8b-f27fa30c4f8d" providerId="ADAL" clId="{F5810BC2-36AC-41DA-8270-929DAC6CB440}" dt="2021-04-26T08:44:17.706" v="25" actId="478"/>
          <ac:picMkLst>
            <pc:docMk/>
            <pc:sldMk cId="451292063" sldId="1243"/>
            <ac:picMk id="5" creationId="{3D4659A0-68AE-4787-BB81-BD177B91A9E7}"/>
          </ac:picMkLst>
        </pc:picChg>
      </pc:sldChg>
      <pc:sldChg chg="delSp">
        <pc:chgData name="Routledge, Mandy" userId="bacdedf5-8e30-494b-ad8b-f27fa30c4f8d" providerId="ADAL" clId="{F5810BC2-36AC-41DA-8270-929DAC6CB440}" dt="2021-04-26T08:44:10.246" v="17" actId="478"/>
        <pc:sldMkLst>
          <pc:docMk/>
          <pc:sldMk cId="1987543844" sldId="1244"/>
        </pc:sldMkLst>
        <pc:spChg chg="del">
          <ac:chgData name="Routledge, Mandy" userId="bacdedf5-8e30-494b-ad8b-f27fa30c4f8d" providerId="ADAL" clId="{F5810BC2-36AC-41DA-8270-929DAC6CB440}" dt="2021-04-26T08:44:10.246" v="17" actId="478"/>
          <ac:spMkLst>
            <pc:docMk/>
            <pc:sldMk cId="1987543844" sldId="1244"/>
            <ac:spMk id="2" creationId="{0C57C674-B52C-4021-8891-97CA92D40A54}"/>
          </ac:spMkLst>
        </pc:spChg>
        <pc:picChg chg="del">
          <ac:chgData name="Routledge, Mandy" userId="bacdedf5-8e30-494b-ad8b-f27fa30c4f8d" providerId="ADAL" clId="{F5810BC2-36AC-41DA-8270-929DAC6CB440}" dt="2021-04-26T08:44:08.774" v="15" actId="478"/>
          <ac:picMkLst>
            <pc:docMk/>
            <pc:sldMk cId="1987543844" sldId="1244"/>
            <ac:picMk id="3" creationId="{B28C1862-68DF-4258-8BDE-9BB880EFA4A4}"/>
          </ac:picMkLst>
        </pc:picChg>
        <pc:picChg chg="del">
          <ac:chgData name="Routledge, Mandy" userId="bacdedf5-8e30-494b-ad8b-f27fa30c4f8d" providerId="ADAL" clId="{F5810BC2-36AC-41DA-8270-929DAC6CB440}" dt="2021-04-26T08:44:09.432" v="16" actId="478"/>
          <ac:picMkLst>
            <pc:docMk/>
            <pc:sldMk cId="1987543844" sldId="1244"/>
            <ac:picMk id="5" creationId="{B495D8E2-95B6-44DF-BCE0-23AA0A71B665}"/>
          </ac:picMkLst>
        </pc:picChg>
      </pc:sldChg>
      <pc:sldChg chg="delSp">
        <pc:chgData name="Routledge, Mandy" userId="bacdedf5-8e30-494b-ad8b-f27fa30c4f8d" providerId="ADAL" clId="{F5810BC2-36AC-41DA-8270-929DAC6CB440}" dt="2021-04-26T08:44:06.633" v="14" actId="478"/>
        <pc:sldMkLst>
          <pc:docMk/>
          <pc:sldMk cId="4251169961" sldId="1245"/>
        </pc:sldMkLst>
        <pc:picChg chg="del">
          <ac:chgData name="Routledge, Mandy" userId="bacdedf5-8e30-494b-ad8b-f27fa30c4f8d" providerId="ADAL" clId="{F5810BC2-36AC-41DA-8270-929DAC6CB440}" dt="2021-04-26T08:44:06.633" v="14" actId="478"/>
          <ac:picMkLst>
            <pc:docMk/>
            <pc:sldMk cId="4251169961" sldId="1245"/>
            <ac:picMk id="3" creationId="{1E905007-620B-4DE2-9037-9094F021E14C}"/>
          </ac:picMkLst>
        </pc:picChg>
      </pc:sldChg>
      <pc:sldChg chg="delSp">
        <pc:chgData name="Routledge, Mandy" userId="bacdedf5-8e30-494b-ad8b-f27fa30c4f8d" providerId="ADAL" clId="{F5810BC2-36AC-41DA-8270-929DAC6CB440}" dt="2021-04-26T08:44:15.523" v="23" actId="478"/>
        <pc:sldMkLst>
          <pc:docMk/>
          <pc:sldMk cId="1319180066" sldId="1265"/>
        </pc:sldMkLst>
        <pc:picChg chg="del">
          <ac:chgData name="Routledge, Mandy" userId="bacdedf5-8e30-494b-ad8b-f27fa30c4f8d" providerId="ADAL" clId="{F5810BC2-36AC-41DA-8270-929DAC6CB440}" dt="2021-04-26T08:44:11.916" v="18" actId="478"/>
          <ac:picMkLst>
            <pc:docMk/>
            <pc:sldMk cId="1319180066" sldId="1265"/>
            <ac:picMk id="3" creationId="{D1238C3E-B7E1-4AAE-8674-CDC3349B05AB}"/>
          </ac:picMkLst>
        </pc:picChg>
        <pc:picChg chg="del">
          <ac:chgData name="Routledge, Mandy" userId="bacdedf5-8e30-494b-ad8b-f27fa30c4f8d" providerId="ADAL" clId="{F5810BC2-36AC-41DA-8270-929DAC6CB440}" dt="2021-04-26T08:44:14.086" v="21" actId="478"/>
          <ac:picMkLst>
            <pc:docMk/>
            <pc:sldMk cId="1319180066" sldId="1265"/>
            <ac:picMk id="5" creationId="{98E5D27A-57E1-493E-B3CF-8D338318DE83}"/>
          </ac:picMkLst>
        </pc:picChg>
        <pc:picChg chg="del">
          <ac:chgData name="Routledge, Mandy" userId="bacdedf5-8e30-494b-ad8b-f27fa30c4f8d" providerId="ADAL" clId="{F5810BC2-36AC-41DA-8270-929DAC6CB440}" dt="2021-04-26T08:44:15.523" v="23" actId="478"/>
          <ac:picMkLst>
            <pc:docMk/>
            <pc:sldMk cId="1319180066" sldId="1265"/>
            <ac:picMk id="8" creationId="{4C8BECCC-7659-4478-BADF-431D7DB1A65A}"/>
          </ac:picMkLst>
        </pc:picChg>
        <pc:picChg chg="del">
          <ac:chgData name="Routledge, Mandy" userId="bacdedf5-8e30-494b-ad8b-f27fa30c4f8d" providerId="ADAL" clId="{F5810BC2-36AC-41DA-8270-929DAC6CB440}" dt="2021-04-26T08:44:12.839" v="19" actId="478"/>
          <ac:picMkLst>
            <pc:docMk/>
            <pc:sldMk cId="1319180066" sldId="1265"/>
            <ac:picMk id="10" creationId="{8937985A-84B0-4298-9D75-D1A5B7B420F4}"/>
          </ac:picMkLst>
        </pc:picChg>
        <pc:picChg chg="del">
          <ac:chgData name="Routledge, Mandy" userId="bacdedf5-8e30-494b-ad8b-f27fa30c4f8d" providerId="ADAL" clId="{F5810BC2-36AC-41DA-8270-929DAC6CB440}" dt="2021-04-26T08:44:14.662" v="22" actId="478"/>
          <ac:picMkLst>
            <pc:docMk/>
            <pc:sldMk cId="1319180066" sldId="1265"/>
            <ac:picMk id="11" creationId="{8E5F773B-E820-4C39-8FAD-FD9D47974316}"/>
          </ac:picMkLst>
        </pc:picChg>
        <pc:picChg chg="del">
          <ac:chgData name="Routledge, Mandy" userId="bacdedf5-8e30-494b-ad8b-f27fa30c4f8d" providerId="ADAL" clId="{F5810BC2-36AC-41DA-8270-929DAC6CB440}" dt="2021-04-26T08:44:13.416" v="20" actId="478"/>
          <ac:picMkLst>
            <pc:docMk/>
            <pc:sldMk cId="1319180066" sldId="1265"/>
            <ac:picMk id="13" creationId="{A94AA4F7-14C2-4F9E-A5E8-BDC2129673D5}"/>
          </ac:picMkLst>
        </pc:picChg>
      </pc:sldChg>
      <pc:sldChg chg="delSp">
        <pc:chgData name="Routledge, Mandy" userId="bacdedf5-8e30-494b-ad8b-f27fa30c4f8d" providerId="ADAL" clId="{F5810BC2-36AC-41DA-8270-929DAC6CB440}" dt="2021-04-26T08:44:04.694" v="13" actId="478"/>
        <pc:sldMkLst>
          <pc:docMk/>
          <pc:sldMk cId="879271283" sldId="1291"/>
        </pc:sldMkLst>
        <pc:cxnChg chg="del">
          <ac:chgData name="Routledge, Mandy" userId="bacdedf5-8e30-494b-ad8b-f27fa30c4f8d" providerId="ADAL" clId="{F5810BC2-36AC-41DA-8270-929DAC6CB440}" dt="2021-04-26T08:44:04.694" v="13" actId="478"/>
          <ac:cxnSpMkLst>
            <pc:docMk/>
            <pc:sldMk cId="879271283" sldId="1291"/>
            <ac:cxnSpMk id="3" creationId="{D1F2E57C-A985-44CF-A819-04E3693DD07F}"/>
          </ac:cxnSpMkLst>
        </pc:cxnChg>
      </pc:sldChg>
      <pc:sldChg chg="modSp modNotesTx">
        <pc:chgData name="Routledge, Mandy" userId="bacdedf5-8e30-494b-ad8b-f27fa30c4f8d" providerId="ADAL" clId="{F5810BC2-36AC-41DA-8270-929DAC6CB440}" dt="2021-04-26T08:43:43.170" v="5" actId="6549"/>
        <pc:sldMkLst>
          <pc:docMk/>
          <pc:sldMk cId="4030366393" sldId="1341"/>
        </pc:sldMkLst>
        <pc:spChg chg="mod">
          <ac:chgData name="Routledge, Mandy" userId="bacdedf5-8e30-494b-ad8b-f27fa30c4f8d" providerId="ADAL" clId="{F5810BC2-36AC-41DA-8270-929DAC6CB440}" dt="2021-04-26T08:43:38.496" v="4" actId="5793"/>
          <ac:spMkLst>
            <pc:docMk/>
            <pc:sldMk cId="4030366393" sldId="1341"/>
            <ac:spMk id="3" creationId="{00000000-0000-0000-0000-000000000000}"/>
          </ac:spMkLst>
        </pc:spChg>
      </pc:sldChg>
      <pc:sldChg chg="delSp">
        <pc:chgData name="Routledge, Mandy" userId="bacdedf5-8e30-494b-ad8b-f27fa30c4f8d" providerId="ADAL" clId="{F5810BC2-36AC-41DA-8270-929DAC6CB440}" dt="2021-04-26T08:44:00.704" v="11" actId="478"/>
        <pc:sldMkLst>
          <pc:docMk/>
          <pc:sldMk cId="3572318604" sldId="1354"/>
        </pc:sldMkLst>
        <pc:picChg chg="del">
          <ac:chgData name="Routledge, Mandy" userId="bacdedf5-8e30-494b-ad8b-f27fa30c4f8d" providerId="ADAL" clId="{F5810BC2-36AC-41DA-8270-929DAC6CB440}" dt="2021-04-26T08:44:00.704" v="11" actId="478"/>
          <ac:picMkLst>
            <pc:docMk/>
            <pc:sldMk cId="3572318604" sldId="1354"/>
            <ac:picMk id="3" creationId="{61D747DD-A72D-4B22-9317-3A9140858EB0}"/>
          </ac:picMkLst>
        </pc:picChg>
      </pc:sldChg>
      <pc:sldChg chg="delSp">
        <pc:chgData name="Routledge, Mandy" userId="bacdedf5-8e30-494b-ad8b-f27fa30c4f8d" providerId="ADAL" clId="{F5810BC2-36AC-41DA-8270-929DAC6CB440}" dt="2021-04-26T08:44:19.371" v="26" actId="478"/>
        <pc:sldMkLst>
          <pc:docMk/>
          <pc:sldMk cId="527026605" sldId="1355"/>
        </pc:sldMkLst>
        <pc:picChg chg="del">
          <ac:chgData name="Routledge, Mandy" userId="bacdedf5-8e30-494b-ad8b-f27fa30c4f8d" providerId="ADAL" clId="{F5810BC2-36AC-41DA-8270-929DAC6CB440}" dt="2021-04-26T08:44:19.371" v="26" actId="478"/>
          <ac:picMkLst>
            <pc:docMk/>
            <pc:sldMk cId="527026605" sldId="1355"/>
            <ac:picMk id="3" creationId="{1A05B487-F24F-46C6-A9EA-8E90CEE7AA6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26-4-2021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26-4-2021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300" dirty="0"/>
              <a:t>de editie = de versie, de aflevering</a:t>
            </a:r>
          </a:p>
          <a:p>
            <a:r>
              <a:rPr lang="nl-NL" sz="1300" dirty="0"/>
              <a:t>de kans waarnemen = van de gelegenheid gebruik maken</a:t>
            </a:r>
          </a:p>
          <a:p>
            <a:r>
              <a:rPr lang="nl-NL" sz="1300" dirty="0"/>
              <a:t>onlangs = kort geleden</a:t>
            </a:r>
          </a:p>
          <a:p>
            <a:r>
              <a:rPr lang="nl-NL" sz="1300" dirty="0"/>
              <a:t>financieel = wat met geld te maken heeft</a:t>
            </a:r>
          </a:p>
          <a:p>
            <a:r>
              <a:rPr lang="nl-NL" sz="1300" dirty="0"/>
              <a:t>ergens op geïnspireerd zijn = ergens de ideeën vandaan hebben</a:t>
            </a:r>
          </a:p>
          <a:p>
            <a:r>
              <a:rPr lang="nl-NL" sz="1300" dirty="0"/>
              <a:t>het spektakel = het evenement waar indrukwekkende dingen gebeuren en te zien zijn</a:t>
            </a:r>
          </a:p>
          <a:p>
            <a:r>
              <a:rPr lang="nl-NL" sz="1300" dirty="0"/>
              <a:t>het stadium = de fase</a:t>
            </a:r>
          </a:p>
          <a:p>
            <a:r>
              <a:rPr lang="nl-NL" sz="1300" dirty="0"/>
              <a:t>uniek = heel bijzonder, het komt niet vaak voor</a:t>
            </a:r>
          </a:p>
          <a:p>
            <a:r>
              <a:rPr lang="nl-NL" sz="1300" dirty="0"/>
              <a:t>creëren = maken</a:t>
            </a:r>
          </a:p>
          <a:p>
            <a:r>
              <a:rPr lang="nl-NL" sz="1300" dirty="0"/>
              <a:t>voorzien van = geven, leveren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588168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36009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50698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21145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80368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73302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6091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691071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26-4-2021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26-4-2021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26-4-2021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26-4-2021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26-4-2021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26-4-2021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18.jpe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9.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39.png"/><Relationship Id="rId7"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200" u="sng" dirty="0"/>
              <a:t>Semantisatieverhaal B:</a:t>
            </a:r>
            <a:br>
              <a:rPr lang="nl-NL" sz="2200" u="sng" dirty="0"/>
            </a:br>
            <a:r>
              <a:rPr lang="nl-NL" sz="1900" dirty="0"/>
              <a:t>Paalzitten. Kennen jullie die sport? Paalzitten is een sport, waarbij mensen zo lang mogelijk op een paal boven het water moeten blijven zitten. De paal is </a:t>
            </a:r>
            <a:r>
              <a:rPr lang="nl-NL" sz="1900" b="1" u="sng" dirty="0"/>
              <a:t>voorzien van</a:t>
            </a:r>
            <a:r>
              <a:rPr lang="nl-NL" sz="1900" b="1" dirty="0"/>
              <a:t> </a:t>
            </a:r>
            <a:r>
              <a:rPr lang="nl-NL" sz="1900" dirty="0"/>
              <a:t>een klein plateau, een soort plank. Dat zit iets fijner. Voorzien van betekent </a:t>
            </a:r>
            <a:r>
              <a:rPr lang="nl-NL" sz="1900" b="1" i="1" dirty="0"/>
              <a:t>geven, leveren.</a:t>
            </a:r>
            <a:r>
              <a:rPr lang="nl-NL" sz="1900" dirty="0"/>
              <a:t> Het is fijn dat de paal een wat fijner zitplekje geeft. </a:t>
            </a:r>
            <a:r>
              <a:rPr lang="nl-NL" sz="1900" b="1" u="sng" dirty="0"/>
              <a:t>Onlangs</a:t>
            </a:r>
            <a:r>
              <a:rPr lang="nl-NL" sz="1900" dirty="0"/>
              <a:t> of </a:t>
            </a:r>
            <a:r>
              <a:rPr lang="nl-NL" sz="1900" b="1" i="1" dirty="0"/>
              <a:t>kort geleden</a:t>
            </a:r>
            <a:r>
              <a:rPr lang="nl-NL" sz="1900" dirty="0"/>
              <a:t> had ik het er met een vriend over. Er zijn dorpen waar elk jaar een paalzitwedstrijd wordt gehouden. Er zijn soms wel meer dan 45 </a:t>
            </a:r>
            <a:r>
              <a:rPr lang="nl-NL" sz="1900" b="1" u="sng" dirty="0"/>
              <a:t>edities</a:t>
            </a:r>
            <a:r>
              <a:rPr lang="nl-NL" sz="1900" dirty="0"/>
              <a:t> geweest. De editie is </a:t>
            </a:r>
            <a:r>
              <a:rPr lang="nl-NL" sz="1900" b="1" i="1" dirty="0"/>
              <a:t>de versie, de aflevering</a:t>
            </a:r>
            <a:r>
              <a:rPr lang="nl-NL" sz="1900" dirty="0"/>
              <a:t>. Kun je nagaan, 45 edities, 45 versies, dat betekent meer dan 45 jaar paalzitten! In die dorpen is paalzitten ieder jaar </a:t>
            </a:r>
            <a:r>
              <a:rPr lang="nl-NL" sz="1900" b="1" u="sng" dirty="0"/>
              <a:t>een spektakel</a:t>
            </a:r>
            <a:r>
              <a:rPr lang="nl-NL" sz="1900" dirty="0"/>
              <a:t>. Het spektakel is </a:t>
            </a:r>
            <a:r>
              <a:rPr lang="nl-NL" sz="1900" b="1" i="1" dirty="0"/>
              <a:t>het evenement waar indrukwekkende dingen gebeuren en te zien zijn</a:t>
            </a:r>
            <a:r>
              <a:rPr lang="nl-NL" sz="1900" dirty="0"/>
              <a:t>. Mensen vinden het leuk om naar te kijken. Mijn vriend en ik lazen op internet dat de recordhouder wel 92 uur lang op de paal heeft gezeten. Dat is toch wel een </a:t>
            </a:r>
            <a:r>
              <a:rPr lang="nl-NL" sz="1900" b="1" u="sng" dirty="0"/>
              <a:t>unieke</a:t>
            </a:r>
            <a:r>
              <a:rPr lang="nl-NL" sz="1900" dirty="0"/>
              <a:t> prestatie. Dat is echt </a:t>
            </a:r>
            <a:r>
              <a:rPr lang="nl-NL" sz="1900" b="1" i="1" dirty="0"/>
              <a:t>heel bijzonder en komt niet vaak voor</a:t>
            </a:r>
            <a:r>
              <a:rPr lang="nl-NL" sz="1900" dirty="0"/>
              <a:t>. Tijdens de wedstrijd mogen deelnemers ook niet van de paal af om naar het toilet te gaan. Weet je wat ze doen om toch een toilet te </a:t>
            </a:r>
            <a:r>
              <a:rPr lang="nl-NL" sz="1900" b="1" u="sng" dirty="0"/>
              <a:t>creëren</a:t>
            </a:r>
            <a:r>
              <a:rPr lang="nl-NL" sz="1900" dirty="0"/>
              <a:t>? Om een soort toilet te </a:t>
            </a:r>
            <a:r>
              <a:rPr lang="nl-NL" sz="1900" b="1" i="1" dirty="0"/>
              <a:t>maken</a:t>
            </a:r>
            <a:r>
              <a:rPr lang="nl-NL" sz="1900" dirty="0"/>
              <a:t> werd er een groot doek voor de deelnemer gehangen en kon de deelnemer op een emmer plassen. Dat idee </a:t>
            </a:r>
            <a:r>
              <a:rPr lang="nl-NL" sz="1900" b="1" u="sng" dirty="0"/>
              <a:t>is geïnspireerd op</a:t>
            </a:r>
            <a:r>
              <a:rPr lang="nl-NL" sz="1900" b="1" dirty="0"/>
              <a:t> </a:t>
            </a:r>
            <a:r>
              <a:rPr lang="nl-NL" sz="1900" dirty="0"/>
              <a:t>de potjes waar peuters op plassen!</a:t>
            </a:r>
            <a:r>
              <a:rPr lang="nl-NL" sz="1900" b="1" i="1" dirty="0"/>
              <a:t> Dat idee komt daar vandaan. Is daarop geïnspireerd. </a:t>
            </a:r>
            <a:r>
              <a:rPr lang="nl-NL" sz="1900" dirty="0"/>
              <a:t>Dat kan dus ook prima als je volwassen bent. Maar dan is dat potje een stuk groter. Dan is het een emmer. Als jullie </a:t>
            </a:r>
            <a:r>
              <a:rPr lang="nl-NL" sz="1900" b="1" u="sng" dirty="0"/>
              <a:t>de kans waarnemen</a:t>
            </a:r>
            <a:r>
              <a:rPr lang="nl-NL" sz="1900" dirty="0"/>
              <a:t> om aan een paalzitwedstrijd mee te mogen doen, zouden jullie dan </a:t>
            </a:r>
            <a:r>
              <a:rPr lang="nl-NL" sz="1900" b="1" i="1" dirty="0"/>
              <a:t>van de gelegenheid gebruik maken</a:t>
            </a:r>
            <a:r>
              <a:rPr lang="nl-NL" sz="1900" dirty="0"/>
              <a:t>? Zouden jullie dan meedoen? Het zou wel leuk zijn als de prijs iets </a:t>
            </a:r>
            <a:r>
              <a:rPr lang="nl-NL" sz="1900" b="1" u="sng" dirty="0"/>
              <a:t>financieels</a:t>
            </a:r>
            <a:r>
              <a:rPr lang="nl-NL" sz="1900" dirty="0"/>
              <a:t> is. </a:t>
            </a:r>
            <a:r>
              <a:rPr lang="nl-NL" sz="1900" b="1" i="1" dirty="0"/>
              <a:t>Iets wat met geld te maken heeft. </a:t>
            </a:r>
            <a:r>
              <a:rPr lang="nl-NL" sz="1900" dirty="0"/>
              <a:t>Dat je bijvoorbeeld een paar honderd euro wint met paalzitten. Ik zit nog in </a:t>
            </a:r>
            <a:r>
              <a:rPr lang="nl-NL" sz="1900" b="1" u="sng" dirty="0"/>
              <a:t>het stadium</a:t>
            </a:r>
            <a:r>
              <a:rPr lang="nl-NL" sz="1900" dirty="0"/>
              <a:t>, in </a:t>
            </a:r>
            <a:r>
              <a:rPr lang="nl-NL" sz="1900" b="1" i="1" dirty="0"/>
              <a:t>de fase </a:t>
            </a:r>
            <a:r>
              <a:rPr lang="nl-NL" sz="1900" dirty="0"/>
              <a:t>van, nadenken of ik mee zou willen doen. </a:t>
            </a:r>
          </a:p>
          <a:p>
            <a:pPr marL="0" indent="0">
              <a:buNone/>
            </a:pPr>
            <a:endParaRPr lang="nl-NL" sz="2200" dirty="0"/>
          </a:p>
          <a:p>
            <a:pPr marL="0" indent="0">
              <a:buNone/>
            </a:pPr>
            <a:endParaRPr lang="nl-NL" sz="2200" dirty="0"/>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7476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2554545"/>
          </a:xfrm>
          <a:prstGeom prst="rect">
            <a:avLst/>
          </a:prstGeom>
          <a:noFill/>
        </p:spPr>
        <p:txBody>
          <a:bodyPr wrap="square" rtlCol="0">
            <a:spAutoFit/>
          </a:bodyPr>
          <a:lstStyle/>
          <a:p>
            <a:r>
              <a:rPr lang="nl-NL" sz="8000" b="1" u="sng" dirty="0">
                <a:latin typeface="Century Gothic" panose="020B0502020202020204" pitchFamily="34" charset="0"/>
              </a:rPr>
              <a:t>de kans waarnemen</a:t>
            </a:r>
          </a:p>
        </p:txBody>
      </p:sp>
      <p:pic>
        <p:nvPicPr>
          <p:cNvPr id="3" name="Afbeelding 2" descr="Afbeelding met tekst&#10;&#10;Automatisch gegenereerde beschrijving">
            <a:extLst>
              <a:ext uri="{FF2B5EF4-FFF2-40B4-BE49-F238E27FC236}">
                <a16:creationId xmlns:a16="http://schemas.microsoft.com/office/drawing/2014/main" id="{404D3212-5DCD-46BB-97F2-A6DC9A8FE6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2708920"/>
            <a:ext cx="6984776" cy="3910849"/>
          </a:xfrm>
          <a:prstGeom prst="rect">
            <a:avLst/>
          </a:prstGeom>
        </p:spPr>
      </p:pic>
      <p:sp>
        <p:nvSpPr>
          <p:cNvPr id="4" name="Tekstvak 3">
            <a:extLst>
              <a:ext uri="{FF2B5EF4-FFF2-40B4-BE49-F238E27FC236}">
                <a16:creationId xmlns:a16="http://schemas.microsoft.com/office/drawing/2014/main" id="{E1BA1B80-2B2C-4297-8714-11B51CCC57DB}"/>
              </a:ext>
            </a:extLst>
          </p:cNvPr>
          <p:cNvSpPr txBox="1"/>
          <p:nvPr/>
        </p:nvSpPr>
        <p:spPr>
          <a:xfrm>
            <a:off x="3635896" y="3789040"/>
            <a:ext cx="2448272" cy="2062103"/>
          </a:xfrm>
          <a:prstGeom prst="rect">
            <a:avLst/>
          </a:prstGeom>
          <a:solidFill>
            <a:srgbClr val="FF0000"/>
          </a:solidFill>
        </p:spPr>
        <p:txBody>
          <a:bodyPr wrap="square" rtlCol="0">
            <a:spAutoFit/>
          </a:bodyPr>
          <a:lstStyle/>
          <a:p>
            <a:r>
              <a:rPr lang="nl-NL" sz="3200" dirty="0"/>
              <a:t>Meld je aan voor de</a:t>
            </a:r>
          </a:p>
          <a:p>
            <a:r>
              <a:rPr lang="nl-NL" sz="3200" dirty="0"/>
              <a:t>46</a:t>
            </a:r>
            <a:r>
              <a:rPr lang="nl-NL" sz="3200" baseline="30000" dirty="0"/>
              <a:t>e</a:t>
            </a:r>
            <a:r>
              <a:rPr lang="nl-NL" sz="3200" dirty="0"/>
              <a:t> editie Paalzitten</a:t>
            </a:r>
          </a:p>
        </p:txBody>
      </p:sp>
    </p:spTree>
    <p:extLst>
      <p:ext uri="{BB962C8B-B14F-4D97-AF65-F5344CB8AC3E}">
        <p14:creationId xmlns:p14="http://schemas.microsoft.com/office/powerpoint/2010/main" val="368249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financieel</a:t>
            </a:r>
            <a:endParaRPr lang="nl-NL" sz="7200" b="1" u="sng" dirty="0">
              <a:latin typeface="Century Gothic" panose="020B0502020202020204" pitchFamily="34" charset="0"/>
            </a:endParaRPr>
          </a:p>
        </p:txBody>
      </p:sp>
      <p:sp>
        <p:nvSpPr>
          <p:cNvPr id="4" name="Tekstvak 3">
            <a:extLst>
              <a:ext uri="{FF2B5EF4-FFF2-40B4-BE49-F238E27FC236}">
                <a16:creationId xmlns:a16="http://schemas.microsoft.com/office/drawing/2014/main" id="{1AFBBD7D-2ACF-4102-95BA-E838EFAEF270}"/>
              </a:ext>
            </a:extLst>
          </p:cNvPr>
          <p:cNvSpPr txBox="1"/>
          <p:nvPr/>
        </p:nvSpPr>
        <p:spPr>
          <a:xfrm rot="21386037">
            <a:off x="3851920" y="3034665"/>
            <a:ext cx="1224136" cy="369332"/>
          </a:xfrm>
          <a:prstGeom prst="rect">
            <a:avLst/>
          </a:prstGeom>
          <a:solidFill>
            <a:schemeClr val="bg1"/>
          </a:solidFill>
        </p:spPr>
        <p:txBody>
          <a:bodyPr wrap="square" rtlCol="0">
            <a:spAutoFit/>
          </a:bodyPr>
          <a:lstStyle/>
          <a:p>
            <a:endParaRPr lang="nl-NL" dirty="0"/>
          </a:p>
        </p:txBody>
      </p:sp>
      <p:sp>
        <p:nvSpPr>
          <p:cNvPr id="7" name="Tekstvak 6">
            <a:extLst>
              <a:ext uri="{FF2B5EF4-FFF2-40B4-BE49-F238E27FC236}">
                <a16:creationId xmlns:a16="http://schemas.microsoft.com/office/drawing/2014/main" id="{5005D01A-CFBB-4B9A-A526-07F48409FF16}"/>
              </a:ext>
            </a:extLst>
          </p:cNvPr>
          <p:cNvSpPr txBox="1"/>
          <p:nvPr/>
        </p:nvSpPr>
        <p:spPr>
          <a:xfrm rot="21386037">
            <a:off x="4799292" y="2866542"/>
            <a:ext cx="225887" cy="369332"/>
          </a:xfrm>
          <a:prstGeom prst="rect">
            <a:avLst/>
          </a:prstGeom>
          <a:solidFill>
            <a:schemeClr val="bg1"/>
          </a:solidFill>
        </p:spPr>
        <p:txBody>
          <a:bodyPr wrap="square" rtlCol="0">
            <a:spAutoFit/>
          </a:bodyPr>
          <a:lstStyle/>
          <a:p>
            <a:endParaRPr lang="nl-NL" dirty="0"/>
          </a:p>
        </p:txBody>
      </p:sp>
      <p:pic>
        <p:nvPicPr>
          <p:cNvPr id="3" name="Afbeelding 2">
            <a:extLst>
              <a:ext uri="{FF2B5EF4-FFF2-40B4-BE49-F238E27FC236}">
                <a16:creationId xmlns:a16="http://schemas.microsoft.com/office/drawing/2014/main" id="{ABF8B67E-F220-4E4D-8B66-D7CB1C017E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1484784"/>
            <a:ext cx="5170884" cy="5170884"/>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273" y="37980"/>
            <a:ext cx="9276048" cy="1323439"/>
          </a:xfrm>
          <a:prstGeom prst="rect">
            <a:avLst/>
          </a:prstGeom>
          <a:noFill/>
        </p:spPr>
        <p:txBody>
          <a:bodyPr wrap="square" rtlCol="0">
            <a:spAutoFit/>
          </a:bodyPr>
          <a:lstStyle/>
          <a:p>
            <a:r>
              <a:rPr lang="nl-NL" sz="8000" b="1" u="sng" dirty="0">
                <a:latin typeface="Century Gothic" panose="020B0502020202020204" pitchFamily="34" charset="0"/>
              </a:rPr>
              <a:t>het stadium</a:t>
            </a:r>
          </a:p>
        </p:txBody>
      </p:sp>
      <p:pic>
        <p:nvPicPr>
          <p:cNvPr id="4" name="Afbeelding 3">
            <a:extLst>
              <a:ext uri="{FF2B5EF4-FFF2-40B4-BE49-F238E27FC236}">
                <a16:creationId xmlns:a16="http://schemas.microsoft.com/office/drawing/2014/main" id="{71D5235D-6F5B-4516-82D2-0AF801028E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1525647"/>
            <a:ext cx="4464496" cy="5091090"/>
          </a:xfrm>
          <a:prstGeom prst="rect">
            <a:avLst/>
          </a:prstGeom>
          <a:ln>
            <a:solidFill>
              <a:schemeClr val="tx1"/>
            </a:solidFill>
          </a:ln>
        </p:spPr>
      </p:pic>
    </p:spTree>
    <p:extLst>
      <p:ext uri="{BB962C8B-B14F-4D97-AF65-F5344CB8AC3E}">
        <p14:creationId xmlns:p14="http://schemas.microsoft.com/office/powerpoint/2010/main" val="198754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alledaags</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gewoon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3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Wandelen is een </a:t>
            </a:r>
            <a:r>
              <a:rPr lang="nl-NL" sz="2400" i="1" u="sng" dirty="0">
                <a:solidFill>
                  <a:srgbClr val="387038"/>
                </a:solidFill>
                <a:effectLst/>
                <a:latin typeface="Century Gothic" panose="020B0502020202020204" pitchFamily="34" charset="0"/>
                <a:ea typeface="Calibri"/>
                <a:cs typeface="Times New Roman"/>
              </a:rPr>
              <a:t>alledaagse</a:t>
            </a:r>
            <a:r>
              <a:rPr lang="nl-NL" sz="2400" i="1" dirty="0">
                <a:solidFill>
                  <a:srgbClr val="387038"/>
                </a:solidFill>
                <a:effectLst/>
                <a:latin typeface="Century Gothic" panose="020B0502020202020204" pitchFamily="34" charset="0"/>
                <a:ea typeface="Calibri"/>
                <a:cs typeface="Times New Roman"/>
              </a:rPr>
              <a:t> sport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bijzonder, het komt niet vaak voor</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endParaRPr lang="nl-NL" sz="1000" i="1" dirty="0">
              <a:solidFill>
                <a:srgbClr val="387038"/>
              </a:solidFill>
              <a:latin typeface="Century Gothic" panose="020B0502020202020204" pitchFamily="34" charset="0"/>
              <a:ea typeface="Calibri"/>
              <a:cs typeface="Times New Roman"/>
            </a:endParaRPr>
          </a:p>
          <a:p>
            <a:pPr algn="ctr"/>
            <a:endParaRPr lang="nl-NL" sz="9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Paalzitten is een </a:t>
            </a:r>
            <a:r>
              <a:rPr lang="nl-NL" sz="2400" i="1" u="sng" dirty="0">
                <a:solidFill>
                  <a:srgbClr val="387038"/>
                </a:solidFill>
                <a:latin typeface="Century Gothic" panose="020B0502020202020204" pitchFamily="34" charset="0"/>
                <a:ea typeface="Calibri"/>
                <a:cs typeface="Times New Roman"/>
              </a:rPr>
              <a:t>unieke</a:t>
            </a:r>
            <a:r>
              <a:rPr lang="nl-NL" sz="2400" i="1" dirty="0">
                <a:solidFill>
                  <a:srgbClr val="387038"/>
                </a:solidFill>
                <a:latin typeface="Century Gothic" panose="020B0502020202020204" pitchFamily="34" charset="0"/>
                <a:ea typeface="Calibri"/>
                <a:cs typeface="Times New Roman"/>
              </a:rPr>
              <a:t> gebeurtenis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100" name="Picture 4" descr="C:\Users\Kosterm\Downloads\shutterstock_176520227.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826" b="97521" l="0" r="89744"/>
                    </a14:imgEffect>
                  </a14:imgLayer>
                </a14:imgProps>
              </a:ext>
              <a:ext uri="{28A0092B-C50C-407E-A947-70E740481C1C}">
                <a14:useLocalDpi xmlns:a14="http://schemas.microsoft.com/office/drawing/2010/main"/>
              </a:ext>
            </a:extLst>
          </a:blip>
          <a:srcRect/>
          <a:stretch/>
        </p:blipFill>
        <p:spPr bwMode="auto">
          <a:xfrm rot="1818831">
            <a:off x="6717257" y="2311854"/>
            <a:ext cx="1715213" cy="1261248"/>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2">
            <a:extLst>
              <a:ext uri="{FF2B5EF4-FFF2-40B4-BE49-F238E27FC236}">
                <a16:creationId xmlns:a16="http://schemas.microsoft.com/office/drawing/2014/main" id="{6DFF3ED2-E4D8-4FFA-A789-7F7EC3466124}"/>
              </a:ext>
            </a:extLst>
          </p:cNvPr>
          <p:cNvSpPr txBox="1">
            <a:spLocks noChangeArrowheads="1"/>
          </p:cNvSpPr>
          <p:nvPr/>
        </p:nvSpPr>
        <p:spPr bwMode="auto">
          <a:xfrm>
            <a:off x="4644008" y="279465"/>
            <a:ext cx="440827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uniek</a:t>
            </a:r>
            <a:endParaRPr lang="nl-NL" sz="54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FE145E3A-362A-4B92-B548-37D7B41811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04475" y="2693623"/>
            <a:ext cx="3729037" cy="2366962"/>
          </a:xfrm>
          <a:prstGeom prst="rect">
            <a:avLst/>
          </a:prstGeom>
        </p:spPr>
      </p:pic>
      <p:pic>
        <p:nvPicPr>
          <p:cNvPr id="10" name="Afbeelding 9" descr="Afbeelding met buiten&#10;&#10;Automatisch gegenereerde beschrijving">
            <a:extLst>
              <a:ext uri="{FF2B5EF4-FFF2-40B4-BE49-F238E27FC236}">
                <a16:creationId xmlns:a16="http://schemas.microsoft.com/office/drawing/2014/main" id="{32C753A7-0AC2-4FE0-AA6D-38D52CF1FA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774" y="2481694"/>
            <a:ext cx="3671193" cy="2452357"/>
          </a:xfrm>
          <a:prstGeom prst="rect">
            <a:avLst/>
          </a:prstGeom>
        </p:spPr>
      </p:pic>
    </p:spTree>
    <p:extLst>
      <p:ext uri="{BB962C8B-B14F-4D97-AF65-F5344CB8AC3E}">
        <p14:creationId xmlns:p14="http://schemas.microsoft.com/office/powerpoint/2010/main" val="238342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2776" y="46141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origineel</a:t>
            </a:r>
            <a:endParaRPr lang="nl-NL" sz="4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niet van iemand overgenomen, niet nagemaakt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endParaRPr lang="nl-NL" sz="3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kinderpotje was de </a:t>
            </a:r>
            <a:r>
              <a:rPr lang="nl-NL" sz="2400" i="1" u="sng" dirty="0">
                <a:solidFill>
                  <a:srgbClr val="387038"/>
                </a:solidFill>
                <a:latin typeface="Century Gothic" panose="020B0502020202020204" pitchFamily="34" charset="0"/>
                <a:ea typeface="Calibri"/>
                <a:cs typeface="Times New Roman"/>
              </a:rPr>
              <a:t>originele</a:t>
            </a:r>
            <a:r>
              <a:rPr lang="nl-NL" sz="2400" i="1" dirty="0">
                <a:solidFill>
                  <a:srgbClr val="387038"/>
                </a:solidFill>
                <a:latin typeface="Century Gothic" panose="020B0502020202020204" pitchFamily="34" charset="0"/>
                <a:ea typeface="Calibri"/>
                <a:cs typeface="Times New Roman"/>
              </a:rPr>
              <a:t> uitvinding.</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700808"/>
            <a:ext cx="4248472" cy="446449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ergens het idee vandaan hebben</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endParaRPr lang="nl-NL" sz="10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Dit idee </a:t>
            </a:r>
            <a:r>
              <a:rPr lang="nl-NL" sz="2400" i="1" u="sng" dirty="0">
                <a:solidFill>
                  <a:srgbClr val="387038"/>
                </a:solidFill>
                <a:latin typeface="Century Gothic" panose="020B0502020202020204" pitchFamily="34" charset="0"/>
                <a:ea typeface="Calibri"/>
                <a:cs typeface="Times New Roman"/>
              </a:rPr>
              <a:t>is geïnspireerd op</a:t>
            </a:r>
            <a:r>
              <a:rPr lang="nl-NL" sz="2400" i="1" dirty="0">
                <a:solidFill>
                  <a:srgbClr val="387038"/>
                </a:solidFill>
                <a:latin typeface="Century Gothic" panose="020B0502020202020204" pitchFamily="34" charset="0"/>
                <a:ea typeface="Calibri"/>
                <a:cs typeface="Times New Roman"/>
              </a:rPr>
              <a:t> de potjes waar peuters op plassen!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6DFF3ED2-E4D8-4FFA-A789-7F7EC3466124}"/>
              </a:ext>
            </a:extLst>
          </p:cNvPr>
          <p:cNvSpPr txBox="1">
            <a:spLocks noChangeArrowheads="1"/>
          </p:cNvSpPr>
          <p:nvPr/>
        </p:nvSpPr>
        <p:spPr bwMode="auto">
          <a:xfrm>
            <a:off x="5176473" y="137096"/>
            <a:ext cx="3388885" cy="76209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ergens op</a:t>
            </a:r>
            <a:endParaRPr lang="nl-NL" sz="4000"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D7300541-F128-4CCB-9ADB-F35CC4319C79}"/>
              </a:ext>
            </a:extLst>
          </p:cNvPr>
          <p:cNvSpPr txBox="1">
            <a:spLocks noChangeArrowheads="1"/>
          </p:cNvSpPr>
          <p:nvPr/>
        </p:nvSpPr>
        <p:spPr bwMode="auto">
          <a:xfrm>
            <a:off x="4476217" y="617538"/>
            <a:ext cx="4667783" cy="76209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geïnspireerd zijn</a:t>
            </a:r>
            <a:endParaRPr lang="nl-NL" sz="4000" dirty="0">
              <a:effectLst/>
              <a:latin typeface="Century Gothic" panose="020B0502020202020204" pitchFamily="34" charset="0"/>
              <a:ea typeface="Calibri"/>
              <a:cs typeface="Times New Roman"/>
            </a:endParaRPr>
          </a:p>
        </p:txBody>
      </p:sp>
      <p:pic>
        <p:nvPicPr>
          <p:cNvPr id="18" name="Afbeelding 17" descr="Afbeelding met persoon, jong, peuter&#10;&#10;Automatisch gegenereerde beschrijving">
            <a:extLst>
              <a:ext uri="{FF2B5EF4-FFF2-40B4-BE49-F238E27FC236}">
                <a16:creationId xmlns:a16="http://schemas.microsoft.com/office/drawing/2014/main" id="{DAAA3957-3050-4BB4-8364-FD71BDF8EB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102" y="3089635"/>
            <a:ext cx="3209147" cy="2143711"/>
          </a:xfrm>
          <a:prstGeom prst="rect">
            <a:avLst/>
          </a:prstGeom>
        </p:spPr>
      </p:pic>
      <p:pic>
        <p:nvPicPr>
          <p:cNvPr id="22" name="Afbeelding 21">
            <a:extLst>
              <a:ext uri="{FF2B5EF4-FFF2-40B4-BE49-F238E27FC236}">
                <a16:creationId xmlns:a16="http://schemas.microsoft.com/office/drawing/2014/main" id="{A10C3BA5-E906-462F-83F3-F158C4E700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92080" y="2708920"/>
            <a:ext cx="2823432" cy="2156892"/>
          </a:xfrm>
          <a:prstGeom prst="rect">
            <a:avLst/>
          </a:prstGeom>
        </p:spPr>
      </p:pic>
    </p:spTree>
    <p:extLst>
      <p:ext uri="{BB962C8B-B14F-4D97-AF65-F5344CB8AC3E}">
        <p14:creationId xmlns:p14="http://schemas.microsoft.com/office/powerpoint/2010/main" val="357200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4934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onlangs</a:t>
            </a:r>
            <a:endParaRPr lang="nl-NL" sz="1100" dirty="0">
              <a:effectLst/>
              <a:ea typeface="Calibri"/>
              <a:cs typeface="Times New Roman"/>
            </a:endParaRPr>
          </a:p>
        </p:txBody>
      </p:sp>
      <p:sp>
        <p:nvSpPr>
          <p:cNvPr id="9" name="Text Box 14"/>
          <p:cNvSpPr txBox="1"/>
          <p:nvPr/>
        </p:nvSpPr>
        <p:spPr>
          <a:xfrm>
            <a:off x="2966594" y="393305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Trebuchet MS"/>
                <a:ea typeface="Calibri"/>
                <a:cs typeface="Times New Roman"/>
              </a:rPr>
              <a:t>momenteel</a:t>
            </a:r>
            <a:endParaRPr lang="nl-NL" sz="1100" dirty="0">
              <a:effectLst/>
              <a:ea typeface="Calibri"/>
              <a:cs typeface="Times New Roman"/>
            </a:endParaRPr>
          </a:p>
        </p:txBody>
      </p:sp>
      <p:sp>
        <p:nvSpPr>
          <p:cNvPr id="10" name="Text Box 14"/>
          <p:cNvSpPr txBox="1"/>
          <p:nvPr/>
        </p:nvSpPr>
        <p:spPr>
          <a:xfrm>
            <a:off x="5868144"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Trebuchet MS"/>
                <a:ea typeface="Calibri"/>
                <a:cs typeface="Times New Roman"/>
              </a:rPr>
              <a:t>binnenkort</a:t>
            </a:r>
            <a:endParaRPr lang="nl-NL" sz="1100" dirty="0">
              <a:effectLst/>
              <a:ea typeface="Calibri"/>
              <a:cs typeface="Times New Roman"/>
            </a:endParaRPr>
          </a:p>
        </p:txBody>
      </p:sp>
      <p:sp>
        <p:nvSpPr>
          <p:cNvPr id="11" name="Text Box 14"/>
          <p:cNvSpPr txBox="1"/>
          <p:nvPr/>
        </p:nvSpPr>
        <p:spPr>
          <a:xfrm>
            <a:off x="3563888" y="5484974"/>
            <a:ext cx="5688632" cy="4752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latin typeface="Trebuchet MS"/>
                <a:ea typeface="Calibri"/>
                <a:cs typeface="Times New Roman"/>
              </a:rPr>
              <a:t>Onlangs</a:t>
            </a:r>
            <a:r>
              <a:rPr lang="nl-NL" sz="2000" i="1" dirty="0">
                <a:solidFill>
                  <a:srgbClr val="387038"/>
                </a:solidFill>
                <a:latin typeface="Trebuchet MS"/>
                <a:ea typeface="Calibri"/>
                <a:cs typeface="Times New Roman"/>
              </a:rPr>
              <a:t> had ik het er met een vriend over.</a:t>
            </a:r>
            <a:endParaRPr lang="nl-NL" sz="1100" dirty="0">
              <a:effectLst/>
              <a:ea typeface="Calibri"/>
              <a:cs typeface="Times New Roman"/>
            </a:endParaRPr>
          </a:p>
        </p:txBody>
      </p:sp>
      <p:sp>
        <p:nvSpPr>
          <p:cNvPr id="12" name="Text Box 14"/>
          <p:cNvSpPr txBox="1"/>
          <p:nvPr/>
        </p:nvSpPr>
        <p:spPr>
          <a:xfrm>
            <a:off x="6076799" y="4319975"/>
            <a:ext cx="2786134" cy="51399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6062938" y="4336916"/>
            <a:ext cx="2757534" cy="59551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a:latin typeface="Trebuchet MS"/>
                <a:ea typeface="Calibri"/>
                <a:cs typeface="Times New Roman"/>
              </a:rPr>
              <a:t>binnen korte tijd</a:t>
            </a:r>
            <a:endParaRPr lang="nl-NL" sz="1050" dirty="0">
              <a:effectLst/>
              <a:latin typeface="Calibri"/>
              <a:ea typeface="Calibri"/>
              <a:cs typeface="Times New Roman"/>
            </a:endParaRPr>
          </a:p>
        </p:txBody>
      </p:sp>
      <p:sp>
        <p:nvSpPr>
          <p:cNvPr id="14" name="Text Box 14"/>
          <p:cNvSpPr txBox="1"/>
          <p:nvPr/>
        </p:nvSpPr>
        <p:spPr>
          <a:xfrm>
            <a:off x="3155635" y="4833970"/>
            <a:ext cx="2784517"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35361" y="4797152"/>
            <a:ext cx="2868348"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op dit moment</a:t>
            </a:r>
            <a:endParaRPr lang="nl-NL" sz="1100" dirty="0">
              <a:effectLst/>
              <a:latin typeface="Calibri"/>
              <a:ea typeface="Calibri"/>
              <a:cs typeface="Times New Roman"/>
            </a:endParaRPr>
          </a:p>
        </p:txBody>
      </p:sp>
      <p:sp>
        <p:nvSpPr>
          <p:cNvPr id="16" name="Text Box 14"/>
          <p:cNvSpPr txBox="1"/>
          <p:nvPr/>
        </p:nvSpPr>
        <p:spPr>
          <a:xfrm>
            <a:off x="282192" y="5430528"/>
            <a:ext cx="2684402"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17" name="Tekstvak 2"/>
          <p:cNvSpPr txBox="1">
            <a:spLocks noChangeArrowheads="1"/>
          </p:cNvSpPr>
          <p:nvPr/>
        </p:nvSpPr>
        <p:spPr bwMode="auto">
          <a:xfrm>
            <a:off x="323528" y="5445224"/>
            <a:ext cx="2643066"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pas geleden</a:t>
            </a:r>
            <a:endParaRPr lang="nl-NL" sz="1100" dirty="0">
              <a:effectLst/>
              <a:latin typeface="Calibri"/>
              <a:ea typeface="Calibri"/>
              <a:cs typeface="Times New Roman"/>
            </a:endParaRPr>
          </a:p>
        </p:txBody>
      </p:sp>
      <p:sp>
        <p:nvSpPr>
          <p:cNvPr id="18" name="Tekstvak 17"/>
          <p:cNvSpPr txBox="1"/>
          <p:nvPr/>
        </p:nvSpPr>
        <p:spPr>
          <a:xfrm>
            <a:off x="72008" y="2348880"/>
            <a:ext cx="9036496" cy="400110"/>
          </a:xfrm>
          <a:prstGeom prst="rect">
            <a:avLst/>
          </a:prstGeom>
          <a:noFill/>
          <a:ln w="25400">
            <a:solidFill>
              <a:schemeClr val="accent1"/>
            </a:solidFill>
          </a:ln>
        </p:spPr>
        <p:txBody>
          <a:bodyPr wrap="square" rtlCol="0">
            <a:spAutoFit/>
          </a:bodyPr>
          <a:lstStyle/>
          <a:p>
            <a:r>
              <a:rPr lang="nl-NL" sz="2000" dirty="0">
                <a:latin typeface="Aharoni" panose="02010803020104030203" pitchFamily="2" charset="-79"/>
                <a:cs typeface="Aharoni" panose="02010803020104030203" pitchFamily="2" charset="-79"/>
              </a:rPr>
              <a:t>maandag   dinsdag   woensdag   donderdag   vrijdag   zaterdag   zondag</a:t>
            </a:r>
          </a:p>
        </p:txBody>
      </p:sp>
      <p:pic>
        <p:nvPicPr>
          <p:cNvPr id="19" name="Picture 2" descr="C:\Users\Kosterm\Downloads\shutterstock_122160404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4977" y="548680"/>
            <a:ext cx="1570759" cy="159679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Rechte verbindingslijn met pijl 19"/>
          <p:cNvCxnSpPr>
            <a:stCxn id="8" idx="0"/>
          </p:cNvCxnSpPr>
          <p:nvPr/>
        </p:nvCxnSpPr>
        <p:spPr>
          <a:xfrm flipH="1" flipV="1">
            <a:off x="624977" y="2770071"/>
            <a:ext cx="1030698" cy="172341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flipV="1">
            <a:off x="4067944" y="2770071"/>
            <a:ext cx="468052" cy="116298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flipV="1">
            <a:off x="6804248" y="2770071"/>
            <a:ext cx="665619" cy="677969"/>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290" name="Picture 2" descr="P:\Onderwijs\MPO-0470_TME-GRON\MET WOORDEN IN DE WEER\9. Licentievrije plaatjes\cirkels\circle-transp-red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95936" y="2128081"/>
            <a:ext cx="1800200" cy="84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2" y="4592451"/>
            <a:ext cx="2808311" cy="7208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93238" y="4496997"/>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bedenken</a:t>
            </a:r>
            <a:endParaRPr lang="nl-NL" sz="1050" dirty="0">
              <a:effectLst/>
              <a:latin typeface="Century Gothic" panose="020B0502020202020204" pitchFamily="34" charset="0"/>
              <a:ea typeface="Calibri"/>
              <a:cs typeface="Times New Roman"/>
            </a:endParaRPr>
          </a:p>
        </p:txBody>
      </p:sp>
      <p:sp>
        <p:nvSpPr>
          <p:cNvPr id="9" name="Text Box 14"/>
          <p:cNvSpPr txBox="1"/>
          <p:nvPr/>
        </p:nvSpPr>
        <p:spPr>
          <a:xfrm>
            <a:off x="2975773" y="398320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ontwerpen</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69103" y="337348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c</a:t>
            </a:r>
            <a:r>
              <a:rPr lang="nl-NL" sz="4800" dirty="0">
                <a:effectLst/>
                <a:latin typeface="Century Gothic" panose="020B0502020202020204" pitchFamily="34" charset="0"/>
                <a:ea typeface="Calibri"/>
                <a:cs typeface="Times New Roman"/>
              </a:rPr>
              <a:t>reëren</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19974" y="476672"/>
            <a:ext cx="7464394" cy="49135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Weet je wat ze doen om toch een toilet te </a:t>
            </a:r>
            <a:r>
              <a:rPr lang="nl-NL" sz="2000" i="1" u="sng" dirty="0">
                <a:solidFill>
                  <a:srgbClr val="387038"/>
                </a:solidFill>
                <a:latin typeface="Century Gothic" panose="020B0502020202020204" pitchFamily="34" charset="0"/>
                <a:ea typeface="Calibri"/>
                <a:cs typeface="Times New Roman"/>
              </a:rPr>
              <a:t>creëren</a:t>
            </a:r>
            <a:r>
              <a:rPr lang="nl-NL" sz="20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p:txBody>
      </p:sp>
      <p:sp>
        <p:nvSpPr>
          <p:cNvPr id="37" name="Text Box 14">
            <a:extLst>
              <a:ext uri="{FF2B5EF4-FFF2-40B4-BE49-F238E27FC236}">
                <a16:creationId xmlns:a16="http://schemas.microsoft.com/office/drawing/2014/main" id="{1A8D0BD3-D285-4645-ACEF-D9129AE1CFB6}"/>
              </a:ext>
            </a:extLst>
          </p:cNvPr>
          <p:cNvSpPr txBox="1"/>
          <p:nvPr/>
        </p:nvSpPr>
        <p:spPr>
          <a:xfrm>
            <a:off x="6032433" y="4314553"/>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8" name="Tekstvak 2">
            <a:extLst>
              <a:ext uri="{FF2B5EF4-FFF2-40B4-BE49-F238E27FC236}">
                <a16:creationId xmlns:a16="http://schemas.microsoft.com/office/drawing/2014/main" id="{14335817-CD56-467C-BFA4-E1039F4B8CC9}"/>
              </a:ext>
            </a:extLst>
          </p:cNvPr>
          <p:cNvSpPr txBox="1">
            <a:spLocks noChangeArrowheads="1"/>
          </p:cNvSpPr>
          <p:nvPr/>
        </p:nvSpPr>
        <p:spPr bwMode="auto">
          <a:xfrm>
            <a:off x="6012160" y="4307485"/>
            <a:ext cx="24482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maken</a:t>
            </a:r>
            <a:endParaRPr lang="nl-NL" sz="1100" dirty="0">
              <a:effectLst/>
              <a:latin typeface="Century Gothic" panose="020B0502020202020204" pitchFamily="34" charset="0"/>
              <a:ea typeface="Calibri"/>
              <a:cs typeface="Times New Roman"/>
            </a:endParaRPr>
          </a:p>
        </p:txBody>
      </p:sp>
      <p:pic>
        <p:nvPicPr>
          <p:cNvPr id="1026" name="Picture 2">
            <a:extLst>
              <a:ext uri="{FF2B5EF4-FFF2-40B4-BE49-F238E27FC236}">
                <a16:creationId xmlns:a16="http://schemas.microsoft.com/office/drawing/2014/main" id="{FE5D84DC-8FA1-4604-BF22-FC9BAF40C1E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2262" y="2333158"/>
            <a:ext cx="2532325" cy="21931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B7CAE18-F352-44D9-96E3-8C1AD8E6DC6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108423" y="1591721"/>
            <a:ext cx="2831730" cy="2360003"/>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3B16DAB0-CB64-4EB5-9430-9C51508646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3989" y="1320749"/>
            <a:ext cx="2389214" cy="1825182"/>
          </a:xfrm>
          <a:prstGeom prst="rect">
            <a:avLst/>
          </a:prstGeom>
        </p:spPr>
      </p:pic>
    </p:spTree>
    <p:extLst>
      <p:ext uri="{BB962C8B-B14F-4D97-AF65-F5344CB8AC3E}">
        <p14:creationId xmlns:p14="http://schemas.microsoft.com/office/powerpoint/2010/main" val="223802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2" y="4148619"/>
            <a:ext cx="2808311" cy="116464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3429000"/>
            <a:ext cx="2808312" cy="1277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001350"/>
            <a:ext cx="2850773" cy="114772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8" name="Text Box 14"/>
          <p:cNvSpPr txBox="1"/>
          <p:nvPr/>
        </p:nvSpPr>
        <p:spPr>
          <a:xfrm>
            <a:off x="93239" y="414862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kans waarnemen</a:t>
            </a:r>
            <a:endParaRPr lang="nl-NL" sz="900" dirty="0">
              <a:effectLst/>
              <a:latin typeface="Century Gothic" panose="020B0502020202020204" pitchFamily="34" charset="0"/>
              <a:ea typeface="Calibri"/>
              <a:cs typeface="Times New Roman"/>
            </a:endParaRPr>
          </a:p>
        </p:txBody>
      </p:sp>
      <p:sp>
        <p:nvSpPr>
          <p:cNvPr id="9" name="Text Box 14"/>
          <p:cNvSpPr txBox="1"/>
          <p:nvPr/>
        </p:nvSpPr>
        <p:spPr>
          <a:xfrm>
            <a:off x="3059833" y="3346946"/>
            <a:ext cx="2966594" cy="121260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d</a:t>
            </a:r>
            <a:r>
              <a:rPr lang="nl-NL" sz="4000" dirty="0">
                <a:effectLst/>
                <a:latin typeface="Century Gothic" panose="020B0502020202020204" pitchFamily="34" charset="0"/>
                <a:ea typeface="Calibri"/>
                <a:cs typeface="Times New Roman"/>
              </a:rPr>
              <a:t>e kans grijpen</a:t>
            </a:r>
            <a:endParaRPr lang="nl-NL" sz="1000" dirty="0">
              <a:effectLst/>
              <a:latin typeface="Century Gothic" panose="020B0502020202020204" pitchFamily="34" charset="0"/>
              <a:ea typeface="Calibri"/>
              <a:cs typeface="Times New Roman"/>
            </a:endParaRPr>
          </a:p>
        </p:txBody>
      </p:sp>
      <p:sp>
        <p:nvSpPr>
          <p:cNvPr id="10" name="Text Box 14"/>
          <p:cNvSpPr txBox="1"/>
          <p:nvPr/>
        </p:nvSpPr>
        <p:spPr>
          <a:xfrm>
            <a:off x="5854047" y="300135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kans is verkeken</a:t>
            </a:r>
            <a:endParaRPr lang="nl-NL" sz="900" dirty="0">
              <a:effectLst/>
              <a:latin typeface="Century Gothic" panose="020B0502020202020204" pitchFamily="34" charset="0"/>
              <a:ea typeface="Calibri"/>
              <a:cs typeface="Times New Roman"/>
            </a:endParaRPr>
          </a:p>
        </p:txBody>
      </p:sp>
      <p:sp>
        <p:nvSpPr>
          <p:cNvPr id="11" name="Text Box 14"/>
          <p:cNvSpPr txBox="1"/>
          <p:nvPr/>
        </p:nvSpPr>
        <p:spPr>
          <a:xfrm>
            <a:off x="419974" y="476672"/>
            <a:ext cx="746439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Als jullie </a:t>
            </a:r>
            <a:r>
              <a:rPr lang="nl-NL" sz="2000" i="1" u="sng" dirty="0">
                <a:solidFill>
                  <a:srgbClr val="387038"/>
                </a:solidFill>
                <a:latin typeface="Century Gothic" panose="020B0502020202020204" pitchFamily="34" charset="0"/>
                <a:ea typeface="Calibri"/>
                <a:cs typeface="Times New Roman"/>
              </a:rPr>
              <a:t>de kans waarnemen</a:t>
            </a:r>
            <a:r>
              <a:rPr lang="nl-NL" sz="2000" i="1" dirty="0">
                <a:solidFill>
                  <a:srgbClr val="387038"/>
                </a:solidFill>
                <a:latin typeface="Century Gothic" panose="020B0502020202020204" pitchFamily="34" charset="0"/>
                <a:ea typeface="Calibri"/>
                <a:cs typeface="Times New Roman"/>
              </a:rPr>
              <a:t> om aan een paalzitwedstrijd mee te mogen doen, zouden jullie dan meedoen?</a:t>
            </a:r>
            <a:endParaRPr lang="nl-NL" sz="1100" dirty="0">
              <a:effectLst/>
              <a:latin typeface="Century Gothic" panose="020B0502020202020204" pitchFamily="34" charset="0"/>
              <a:ea typeface="Calibri"/>
              <a:cs typeface="Times New Roman"/>
            </a:endParaRPr>
          </a:p>
        </p:txBody>
      </p:sp>
      <p:sp>
        <p:nvSpPr>
          <p:cNvPr id="37" name="Text Box 14">
            <a:extLst>
              <a:ext uri="{FF2B5EF4-FFF2-40B4-BE49-F238E27FC236}">
                <a16:creationId xmlns:a16="http://schemas.microsoft.com/office/drawing/2014/main" id="{1A8D0BD3-D285-4645-ACEF-D9129AE1CFB6}"/>
              </a:ext>
            </a:extLst>
          </p:cNvPr>
          <p:cNvSpPr txBox="1"/>
          <p:nvPr/>
        </p:nvSpPr>
        <p:spPr>
          <a:xfrm>
            <a:off x="251523" y="5382617"/>
            <a:ext cx="4176462" cy="9987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8" name="Tekstvak 2">
            <a:extLst>
              <a:ext uri="{FF2B5EF4-FFF2-40B4-BE49-F238E27FC236}">
                <a16:creationId xmlns:a16="http://schemas.microsoft.com/office/drawing/2014/main" id="{14335817-CD56-467C-BFA4-E1039F4B8CC9}"/>
              </a:ext>
            </a:extLst>
          </p:cNvPr>
          <p:cNvSpPr txBox="1">
            <a:spLocks noChangeArrowheads="1"/>
          </p:cNvSpPr>
          <p:nvPr/>
        </p:nvSpPr>
        <p:spPr bwMode="auto">
          <a:xfrm>
            <a:off x="251522" y="5411237"/>
            <a:ext cx="4176462" cy="9414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van de gelegenheid gebruik maken</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B3BF5D51-F2FA-4FAA-9015-92F76E733F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823" y="2636272"/>
            <a:ext cx="2611026" cy="1472704"/>
          </a:xfrm>
          <a:prstGeom prst="rect">
            <a:avLst/>
          </a:prstGeom>
        </p:spPr>
      </p:pic>
      <p:pic>
        <p:nvPicPr>
          <p:cNvPr id="15" name="Afbeelding 14">
            <a:extLst>
              <a:ext uri="{FF2B5EF4-FFF2-40B4-BE49-F238E27FC236}">
                <a16:creationId xmlns:a16="http://schemas.microsoft.com/office/drawing/2014/main" id="{C53A0375-B4CA-416D-B030-8C46A17D4C0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91549" y="2246579"/>
            <a:ext cx="1474067" cy="1147729"/>
          </a:xfrm>
          <a:prstGeom prst="rect">
            <a:avLst/>
          </a:prstGeom>
        </p:spPr>
      </p:pic>
      <p:sp>
        <p:nvSpPr>
          <p:cNvPr id="16" name="Tekstvak 15">
            <a:extLst>
              <a:ext uri="{FF2B5EF4-FFF2-40B4-BE49-F238E27FC236}">
                <a16:creationId xmlns:a16="http://schemas.microsoft.com/office/drawing/2014/main" id="{938C19E1-62E2-4624-9962-ED05C760E5D8}"/>
              </a:ext>
            </a:extLst>
          </p:cNvPr>
          <p:cNvSpPr txBox="1"/>
          <p:nvPr/>
        </p:nvSpPr>
        <p:spPr>
          <a:xfrm>
            <a:off x="3288074" y="1934726"/>
            <a:ext cx="2119657" cy="830997"/>
          </a:xfrm>
          <a:prstGeom prst="rect">
            <a:avLst/>
          </a:prstGeom>
          <a:noFill/>
          <a:ln w="12700">
            <a:solidFill>
              <a:schemeClr val="tx1"/>
            </a:solidFill>
          </a:ln>
        </p:spPr>
        <p:txBody>
          <a:bodyPr wrap="square" rtlCol="0">
            <a:spAutoFit/>
          </a:bodyPr>
          <a:lstStyle/>
          <a:p>
            <a:r>
              <a:rPr lang="nl-NL" sz="2400" dirty="0"/>
              <a:t>Uw aanmelding is compleet</a:t>
            </a:r>
          </a:p>
        </p:txBody>
      </p:sp>
      <p:sp>
        <p:nvSpPr>
          <p:cNvPr id="20" name="Tekstvak 19">
            <a:extLst>
              <a:ext uri="{FF2B5EF4-FFF2-40B4-BE49-F238E27FC236}">
                <a16:creationId xmlns:a16="http://schemas.microsoft.com/office/drawing/2014/main" id="{DAB62705-70E5-4634-8271-7A6CD0761B79}"/>
              </a:ext>
            </a:extLst>
          </p:cNvPr>
          <p:cNvSpPr txBox="1"/>
          <p:nvPr/>
        </p:nvSpPr>
        <p:spPr>
          <a:xfrm>
            <a:off x="6109262" y="1552907"/>
            <a:ext cx="2119657" cy="1323439"/>
          </a:xfrm>
          <a:prstGeom prst="rect">
            <a:avLst/>
          </a:prstGeom>
          <a:noFill/>
          <a:ln w="12700">
            <a:solidFill>
              <a:schemeClr val="tx1"/>
            </a:solidFill>
          </a:ln>
        </p:spPr>
        <p:txBody>
          <a:bodyPr wrap="square" rtlCol="0">
            <a:spAutoFit/>
          </a:bodyPr>
          <a:lstStyle/>
          <a:p>
            <a:r>
              <a:rPr lang="nl-NL" sz="2000" dirty="0"/>
              <a:t>De wedstrijd volgeboekt. U kunt zich niet meer aanmelden.</a:t>
            </a:r>
          </a:p>
        </p:txBody>
      </p:sp>
      <p:pic>
        <p:nvPicPr>
          <p:cNvPr id="18" name="Afbeelding 17" descr="Afbeelding met pijl&#10;&#10;Automatisch gegenereerde beschrijving">
            <a:extLst>
              <a:ext uri="{FF2B5EF4-FFF2-40B4-BE49-F238E27FC236}">
                <a16:creationId xmlns:a16="http://schemas.microsoft.com/office/drawing/2014/main" id="{332B897A-05D9-4B66-9B9D-6C9A09AA170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3760" y="1416006"/>
            <a:ext cx="813248" cy="887140"/>
          </a:xfrm>
          <a:prstGeom prst="rect">
            <a:avLst/>
          </a:prstGeom>
        </p:spPr>
      </p:pic>
    </p:spTree>
    <p:extLst>
      <p:ext uri="{BB962C8B-B14F-4D97-AF65-F5344CB8AC3E}">
        <p14:creationId xmlns:p14="http://schemas.microsoft.com/office/powerpoint/2010/main" val="90438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663" y="129719"/>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6286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stadium</a:t>
            </a:r>
            <a:endParaRPr lang="nl-NL" sz="36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75236" y="2512403"/>
            <a:ext cx="2055017" cy="357968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Hij</a:t>
            </a:r>
            <a:r>
              <a:rPr lang="nl-NL" sz="2000" i="1" dirty="0">
                <a:solidFill>
                  <a:srgbClr val="387038"/>
                </a:solidFill>
                <a:effectLst/>
                <a:latin typeface="Century Gothic" panose="020B0502020202020204" pitchFamily="34" charset="0"/>
                <a:ea typeface="Calibri"/>
                <a:cs typeface="Times New Roman"/>
              </a:rPr>
              <a:t> zit nog in het eerste </a:t>
            </a:r>
            <a:r>
              <a:rPr lang="nl-NL" sz="2000" i="1" u="sng" dirty="0">
                <a:solidFill>
                  <a:srgbClr val="387038"/>
                </a:solidFill>
                <a:effectLst/>
                <a:latin typeface="Century Gothic" panose="020B0502020202020204" pitchFamily="34" charset="0"/>
                <a:ea typeface="Calibri"/>
                <a:cs typeface="Times New Roman"/>
              </a:rPr>
              <a:t>stadium</a:t>
            </a:r>
            <a:r>
              <a:rPr lang="nl-NL" sz="2000" i="1" dirty="0">
                <a:solidFill>
                  <a:srgbClr val="387038"/>
                </a:solidFill>
                <a:effectLst/>
                <a:latin typeface="Century Gothic" panose="020B0502020202020204" pitchFamily="34" charset="0"/>
                <a:ea typeface="Calibri"/>
                <a:cs typeface="Times New Roman"/>
              </a:rPr>
              <a:t>. </a:t>
            </a:r>
            <a:r>
              <a:rPr lang="nl-NL" sz="2000" i="1" dirty="0">
                <a:solidFill>
                  <a:srgbClr val="387038"/>
                </a:solidFill>
                <a:latin typeface="Century Gothic" panose="020B0502020202020204" pitchFamily="34" charset="0"/>
                <a:ea typeface="Calibri"/>
                <a:cs typeface="Times New Roman"/>
              </a:rPr>
              <a:t>Hij</a:t>
            </a:r>
            <a:r>
              <a:rPr lang="nl-NL" sz="2000" i="1" dirty="0">
                <a:solidFill>
                  <a:srgbClr val="387038"/>
                </a:solidFill>
                <a:effectLst/>
                <a:latin typeface="Century Gothic" panose="020B0502020202020204" pitchFamily="34" charset="0"/>
                <a:ea typeface="Calibri"/>
                <a:cs typeface="Times New Roman"/>
              </a:rPr>
              <a:t> weet nog niet of hij mee wil doen.</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271603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2664295"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fase</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fase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270336"/>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fase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60B547B8-70B1-4EE6-B632-B4A54871BA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2247" y="3890552"/>
            <a:ext cx="3158002" cy="963251"/>
          </a:xfrm>
          <a:prstGeom prst="rect">
            <a:avLst/>
          </a:prstGeom>
        </p:spPr>
      </p:pic>
      <p:pic>
        <p:nvPicPr>
          <p:cNvPr id="3" name="Afbeelding 2">
            <a:extLst>
              <a:ext uri="{FF2B5EF4-FFF2-40B4-BE49-F238E27FC236}">
                <a16:creationId xmlns:a16="http://schemas.microsoft.com/office/drawing/2014/main" id="{5AD31FE6-B60F-4A78-A66E-897B092527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3135" y="3360200"/>
            <a:ext cx="3158002" cy="963251"/>
          </a:xfrm>
          <a:prstGeom prst="rect">
            <a:avLst/>
          </a:prstGeom>
        </p:spPr>
      </p:pic>
      <p:sp>
        <p:nvSpPr>
          <p:cNvPr id="23" name="Tekstvak 22">
            <a:extLst>
              <a:ext uri="{FF2B5EF4-FFF2-40B4-BE49-F238E27FC236}">
                <a16:creationId xmlns:a16="http://schemas.microsoft.com/office/drawing/2014/main" id="{17AF3990-BF93-434C-94E1-F6CCDF9B7C48}"/>
              </a:ext>
            </a:extLst>
          </p:cNvPr>
          <p:cNvSpPr txBox="1"/>
          <p:nvPr/>
        </p:nvSpPr>
        <p:spPr>
          <a:xfrm>
            <a:off x="6022296" y="2403006"/>
            <a:ext cx="2830499" cy="1015663"/>
          </a:xfrm>
          <a:prstGeom prst="rect">
            <a:avLst/>
          </a:prstGeom>
          <a:noFill/>
        </p:spPr>
        <p:txBody>
          <a:bodyPr wrap="square" rtlCol="0">
            <a:spAutoFit/>
          </a:bodyPr>
          <a:lstStyle/>
          <a:p>
            <a:r>
              <a:rPr lang="nl-NL" sz="2000" i="1" dirty="0">
                <a:solidFill>
                  <a:srgbClr val="387038"/>
                </a:solidFill>
                <a:latin typeface="Century Gothic" panose="020B0502020202020204" pitchFamily="34" charset="0"/>
                <a:ea typeface="Calibri"/>
                <a:cs typeface="Times New Roman"/>
              </a:rPr>
              <a:t>Hij zit in het derde </a:t>
            </a:r>
            <a:r>
              <a:rPr lang="nl-NL" sz="2000" i="1" u="sng" dirty="0">
                <a:solidFill>
                  <a:srgbClr val="387038"/>
                </a:solidFill>
                <a:latin typeface="Century Gothic" panose="020B0502020202020204" pitchFamily="34" charset="0"/>
                <a:ea typeface="Calibri"/>
                <a:cs typeface="Times New Roman"/>
              </a:rPr>
              <a:t>stadium</a:t>
            </a:r>
            <a:r>
              <a:rPr lang="nl-NL" sz="2000" i="1" dirty="0">
                <a:solidFill>
                  <a:srgbClr val="387038"/>
                </a:solidFill>
                <a:latin typeface="Century Gothic" panose="020B0502020202020204" pitchFamily="34" charset="0"/>
                <a:ea typeface="Calibri"/>
                <a:cs typeface="Times New Roman"/>
              </a:rPr>
              <a:t>. Hij doet mee.</a:t>
            </a:r>
            <a:endParaRPr lang="nl-NL" dirty="0"/>
          </a:p>
        </p:txBody>
      </p:sp>
      <p:sp>
        <p:nvSpPr>
          <p:cNvPr id="24" name="Tekstvak 23">
            <a:extLst>
              <a:ext uri="{FF2B5EF4-FFF2-40B4-BE49-F238E27FC236}">
                <a16:creationId xmlns:a16="http://schemas.microsoft.com/office/drawing/2014/main" id="{63158263-5644-418A-9B80-ECC2AF73E4FA}"/>
              </a:ext>
            </a:extLst>
          </p:cNvPr>
          <p:cNvSpPr txBox="1"/>
          <p:nvPr/>
        </p:nvSpPr>
        <p:spPr>
          <a:xfrm>
            <a:off x="3205319" y="2291582"/>
            <a:ext cx="2016229" cy="1713482"/>
          </a:xfrm>
          <a:prstGeom prst="rect">
            <a:avLst/>
          </a:prstGeom>
          <a:noFill/>
        </p:spPr>
        <p:txBody>
          <a:bodyPr wrap="square" rtlCol="0">
            <a:spAutoFit/>
          </a:bodyPr>
          <a:lstStyle/>
          <a:p>
            <a:pPr lvl="0">
              <a:lnSpc>
                <a:spcPct val="107000"/>
              </a:lnSpc>
              <a:spcAft>
                <a:spcPts val="800"/>
              </a:spcAft>
            </a:pPr>
            <a:r>
              <a:rPr lang="nl-NL" sz="2000" i="1" dirty="0">
                <a:solidFill>
                  <a:srgbClr val="387038"/>
                </a:solidFill>
                <a:latin typeface="Century Gothic" panose="020B0502020202020204" pitchFamily="34" charset="0"/>
                <a:ea typeface="Calibri"/>
                <a:cs typeface="Times New Roman"/>
              </a:rPr>
              <a:t>Hij zit in het tweede </a:t>
            </a:r>
            <a:r>
              <a:rPr lang="nl-NL" sz="2000" i="1" u="sng" dirty="0">
                <a:solidFill>
                  <a:srgbClr val="387038"/>
                </a:solidFill>
                <a:latin typeface="Century Gothic" panose="020B0502020202020204" pitchFamily="34" charset="0"/>
                <a:ea typeface="Calibri"/>
                <a:cs typeface="Times New Roman"/>
              </a:rPr>
              <a:t>stadium</a:t>
            </a:r>
            <a:r>
              <a:rPr lang="nl-NL" sz="2000" i="1" dirty="0">
                <a:solidFill>
                  <a:srgbClr val="387038"/>
                </a:solidFill>
                <a:latin typeface="Century Gothic" panose="020B0502020202020204" pitchFamily="34" charset="0"/>
                <a:ea typeface="Calibri"/>
                <a:cs typeface="Times New Roman"/>
              </a:rPr>
              <a:t>. Hij denkt dat hij mee ga doen.</a:t>
            </a:r>
          </a:p>
        </p:txBody>
      </p:sp>
      <p:pic>
        <p:nvPicPr>
          <p:cNvPr id="25" name="Afbeelding 24">
            <a:extLst>
              <a:ext uri="{FF2B5EF4-FFF2-40B4-BE49-F238E27FC236}">
                <a16:creationId xmlns:a16="http://schemas.microsoft.com/office/drawing/2014/main" id="{B89B20D9-CF63-41D6-BFE8-9FCD6E7715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509" y="473567"/>
            <a:ext cx="1584176" cy="1806516"/>
          </a:xfrm>
          <a:prstGeom prst="rect">
            <a:avLst/>
          </a:prstGeom>
          <a:ln>
            <a:solidFill>
              <a:schemeClr val="tx1"/>
            </a:solidFill>
          </a:ln>
        </p:spPr>
      </p:pic>
      <p:pic>
        <p:nvPicPr>
          <p:cNvPr id="26" name="Afbeelding 25">
            <a:extLst>
              <a:ext uri="{FF2B5EF4-FFF2-40B4-BE49-F238E27FC236}">
                <a16:creationId xmlns:a16="http://schemas.microsoft.com/office/drawing/2014/main" id="{532ABB38-6BBB-4A6B-91B6-43B6E2D928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05399" y="455109"/>
            <a:ext cx="1567433" cy="1896893"/>
          </a:xfrm>
          <a:prstGeom prst="rect">
            <a:avLst/>
          </a:prstGeom>
          <a:ln>
            <a:solidFill>
              <a:schemeClr val="tx1"/>
            </a:solidFill>
          </a:ln>
        </p:spPr>
      </p:pic>
      <p:pic>
        <p:nvPicPr>
          <p:cNvPr id="27" name="Afbeelding 26">
            <a:extLst>
              <a:ext uri="{FF2B5EF4-FFF2-40B4-BE49-F238E27FC236}">
                <a16:creationId xmlns:a16="http://schemas.microsoft.com/office/drawing/2014/main" id="{5E7607D7-4794-40EB-8E06-C10AEBE8C87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61699" y="455109"/>
            <a:ext cx="2159426" cy="1805727"/>
          </a:xfrm>
          <a:prstGeom prst="rect">
            <a:avLst/>
          </a:prstGeom>
          <a:ln>
            <a:solidFill>
              <a:schemeClr val="tx1"/>
            </a:solidFill>
          </a:ln>
        </p:spPr>
      </p:pic>
    </p:spTree>
    <p:extLst>
      <p:ext uri="{BB962C8B-B14F-4D97-AF65-F5344CB8AC3E}">
        <p14:creationId xmlns:p14="http://schemas.microsoft.com/office/powerpoint/2010/main" val="3984373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17 – 27 april 2021</a:t>
            </a: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Mariët Bolding-Koster</a:t>
            </a:r>
          </a:p>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84657" y="476672"/>
            <a:ext cx="342392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267764" y="491187"/>
            <a:ext cx="3384356" cy="7997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spektakel</a:t>
            </a:r>
            <a:endParaRPr lang="nl-NL" sz="36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965158"/>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600" b="1" dirty="0">
                <a:effectLst/>
                <a:latin typeface="Century Gothic" panose="020B0502020202020204" pitchFamily="34" charset="0"/>
                <a:ea typeface="Calibri"/>
                <a:cs typeface="Times New Roman"/>
              </a:rPr>
              <a:t>Paalzitten</a:t>
            </a: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292863" y="3957087"/>
            <a:ext cx="2743110"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600" b="1" dirty="0">
                <a:latin typeface="Century Gothic" panose="020B0502020202020204" pitchFamily="34" charset="0"/>
                <a:ea typeface="Calibri"/>
                <a:cs typeface="Times New Roman"/>
              </a:rPr>
              <a:t>het WK voetbal</a:t>
            </a: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6035973" y="3949372"/>
            <a:ext cx="2743110" cy="59330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600" b="1" dirty="0">
                <a:latin typeface="Century Gothic" panose="020B0502020202020204" pitchFamily="34" charset="0"/>
                <a:ea typeface="Calibri"/>
                <a:cs typeface="Times New Roman"/>
              </a:rPr>
              <a:t>het Songfestival</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5725473" y="476672"/>
            <a:ext cx="3022991" cy="20137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5781933" y="491188"/>
            <a:ext cx="2983424" cy="22177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het evenement waar indrukwekkende dingen gebeuren en te zien zijn</a:t>
            </a:r>
            <a:endParaRPr lang="nl-NL" sz="1050" dirty="0">
              <a:effectLst/>
              <a:latin typeface="Century Gothic" panose="020B0502020202020204" pitchFamily="34" charset="0"/>
              <a:ea typeface="Calibri"/>
              <a:cs typeface="Times New Roman"/>
            </a:endParaRPr>
          </a:p>
        </p:txBody>
      </p:sp>
      <p:pic>
        <p:nvPicPr>
          <p:cNvPr id="17" name="Afbeelding 16" descr="Afbeelding met gras, voetbal, speelgoed, klein&#10;&#10;Automatisch gegenereerde beschrijving">
            <a:extLst>
              <a:ext uri="{FF2B5EF4-FFF2-40B4-BE49-F238E27FC236}">
                <a16:creationId xmlns:a16="http://schemas.microsoft.com/office/drawing/2014/main" id="{9B8E6F6B-FC94-48EB-A6B3-1E7F03F7CC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0256" y="4604593"/>
            <a:ext cx="2088324" cy="1395001"/>
          </a:xfrm>
          <a:prstGeom prst="rect">
            <a:avLst/>
          </a:prstGeom>
        </p:spPr>
      </p:pic>
      <p:pic>
        <p:nvPicPr>
          <p:cNvPr id="19" name="Afbeelding 18" descr="Afbeelding met pijl&#10;&#10;Automatisch gegenereerde beschrijving">
            <a:extLst>
              <a:ext uri="{FF2B5EF4-FFF2-40B4-BE49-F238E27FC236}">
                <a16:creationId xmlns:a16="http://schemas.microsoft.com/office/drawing/2014/main" id="{0732F8CC-EE43-41EF-B394-66C0B755CA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07383" y="4625354"/>
            <a:ext cx="1882532" cy="1411899"/>
          </a:xfrm>
          <a:prstGeom prst="rect">
            <a:avLst/>
          </a:prstGeom>
        </p:spPr>
      </p:pic>
      <p:pic>
        <p:nvPicPr>
          <p:cNvPr id="18" name="Afbeelding 17" descr="Afbeelding met persoon, buiten, poseren, racket&#10;&#10;Automatisch gegenereerde beschrijving">
            <a:extLst>
              <a:ext uri="{FF2B5EF4-FFF2-40B4-BE49-F238E27FC236}">
                <a16:creationId xmlns:a16="http://schemas.microsoft.com/office/drawing/2014/main" id="{E91E10B0-41B9-4A6F-9901-B61DA0EBAD8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8633" y="491187"/>
            <a:ext cx="1560901" cy="1208137"/>
          </a:xfrm>
          <a:prstGeom prst="rect">
            <a:avLst/>
          </a:prstGeom>
        </p:spPr>
      </p:pic>
      <p:pic>
        <p:nvPicPr>
          <p:cNvPr id="20" name="Picture 2">
            <a:extLst>
              <a:ext uri="{FF2B5EF4-FFF2-40B4-BE49-F238E27FC236}">
                <a16:creationId xmlns:a16="http://schemas.microsoft.com/office/drawing/2014/main" id="{AFBF33E0-3488-48FA-88EC-D0D61E9047D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9552" y="4744134"/>
            <a:ext cx="2591216" cy="1128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84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1014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71027" y="2276873"/>
            <a:ext cx="3720947"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23728" y="2204864"/>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editie</a:t>
            </a:r>
            <a:endParaRPr lang="nl-NL" sz="1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860032" y="1432346"/>
            <a:ext cx="985987" cy="844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76056" y="4156807"/>
            <a:ext cx="3672408" cy="12476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3852169" cy="113488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laatste editie van de krant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3394712" cy="11826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3443421" cy="128552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45</a:t>
            </a:r>
            <a:r>
              <a:rPr lang="nl-NL" sz="3600" baseline="30000" dirty="0">
                <a:effectLst/>
                <a:latin typeface="Century Gothic" panose="020B0502020202020204" pitchFamily="34" charset="0"/>
                <a:ea typeface="Calibri"/>
                <a:cs typeface="Times New Roman"/>
              </a:rPr>
              <a:t>ste</a:t>
            </a:r>
            <a:r>
              <a:rPr lang="nl-NL" sz="3600" dirty="0">
                <a:effectLst/>
                <a:latin typeface="Century Gothic" panose="020B0502020202020204" pitchFamily="34" charset="0"/>
                <a:ea typeface="Calibri"/>
                <a:cs typeface="Times New Roman"/>
              </a:rPr>
              <a:t> editie paalzitten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61078" y="3978311"/>
            <a:ext cx="39013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95536" y="3949397"/>
            <a:ext cx="409841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a:t>
            </a:r>
            <a:r>
              <a:rPr lang="nl-NL" sz="3600" dirty="0" err="1">
                <a:effectLst/>
                <a:latin typeface="Century Gothic" panose="020B0502020202020204" pitchFamily="34" charset="0"/>
                <a:ea typeface="Calibri"/>
                <a:cs typeface="Times New Roman"/>
              </a:rPr>
              <a:t>Fortnite</a:t>
            </a:r>
            <a:r>
              <a:rPr lang="nl-NL" sz="3600" dirty="0">
                <a:latin typeface="Century Gothic" panose="020B0502020202020204" pitchFamily="34" charset="0"/>
                <a:ea typeface="Calibri"/>
                <a:cs typeface="Times New Roman"/>
              </a:rPr>
              <a:t>-editie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374773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37210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versie</a:t>
            </a:r>
            <a:endParaRPr lang="nl-NL" sz="1100" dirty="0">
              <a:effectLst/>
              <a:latin typeface="Century Gothic" panose="020B0502020202020204" pitchFamily="34" charset="0"/>
              <a:ea typeface="Calibri"/>
              <a:cs typeface="Times New Roman"/>
            </a:endParaRPr>
          </a:p>
        </p:txBody>
      </p:sp>
      <p:pic>
        <p:nvPicPr>
          <p:cNvPr id="19" name="Picture 2">
            <a:extLst>
              <a:ext uri="{FF2B5EF4-FFF2-40B4-BE49-F238E27FC236}">
                <a16:creationId xmlns:a16="http://schemas.microsoft.com/office/drawing/2014/main" id="{B6FBB1C7-3F82-4032-A8D8-342F66B6873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4472" y="1052736"/>
            <a:ext cx="2288697" cy="99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a:extLst>
              <a:ext uri="{FF2B5EF4-FFF2-40B4-BE49-F238E27FC236}">
                <a16:creationId xmlns:a16="http://schemas.microsoft.com/office/drawing/2014/main" id="{92EF0FF6-ABCA-44DE-8416-24BF0BF5A0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1575" y="605696"/>
            <a:ext cx="902395" cy="552629"/>
          </a:xfrm>
          <a:prstGeom prst="rect">
            <a:avLst/>
          </a:prstGeom>
        </p:spPr>
      </p:pic>
      <p:pic>
        <p:nvPicPr>
          <p:cNvPr id="3" name="Afbeelding 2">
            <a:extLst>
              <a:ext uri="{FF2B5EF4-FFF2-40B4-BE49-F238E27FC236}">
                <a16:creationId xmlns:a16="http://schemas.microsoft.com/office/drawing/2014/main" id="{514371A2-1F3C-4537-9390-C30EDEC8BB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80039" y="2722809"/>
            <a:ext cx="1720626" cy="1368965"/>
          </a:xfrm>
          <a:prstGeom prst="rect">
            <a:avLst/>
          </a:prstGeom>
        </p:spPr>
      </p:pic>
      <p:pic>
        <p:nvPicPr>
          <p:cNvPr id="4" name="Afbeelding 3">
            <a:extLst>
              <a:ext uri="{FF2B5EF4-FFF2-40B4-BE49-F238E27FC236}">
                <a16:creationId xmlns:a16="http://schemas.microsoft.com/office/drawing/2014/main" id="{7FC4F88B-9E2F-437F-9DB4-E285A94798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47664" y="4613447"/>
            <a:ext cx="1727504" cy="1247642"/>
          </a:xfrm>
          <a:prstGeom prst="rect">
            <a:avLst/>
          </a:prstGeom>
        </p:spPr>
      </p:pic>
    </p:spTree>
    <p:extLst>
      <p:ext uri="{BB962C8B-B14F-4D97-AF65-F5344CB8AC3E}">
        <p14:creationId xmlns:p14="http://schemas.microsoft.com/office/powerpoint/2010/main" val="4195661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2" y="21720"/>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271027" y="2276873"/>
            <a:ext cx="3720947"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123729" y="2204864"/>
            <a:ext cx="4032448" cy="94058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financieel</a:t>
            </a:r>
            <a:endParaRPr lang="nl-NL" sz="1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860032" y="1432346"/>
            <a:ext cx="985987" cy="844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76056" y="4156807"/>
            <a:ext cx="3672408" cy="6540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3852169" cy="65401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accountant</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4186800" cy="7146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393951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boekhouding</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61078" y="3978311"/>
            <a:ext cx="390136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95536" y="3949397"/>
            <a:ext cx="409841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bankrekening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290230" y="3212976"/>
            <a:ext cx="5594138"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290230" y="3198097"/>
            <a:ext cx="5946214" cy="60691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met geld te maken heeft</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1FD018E7-0786-4A18-964A-11EB4CCECC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1675" y="454004"/>
            <a:ext cx="2455098" cy="1640005"/>
          </a:xfrm>
          <a:prstGeom prst="rect">
            <a:avLst/>
          </a:prstGeom>
        </p:spPr>
      </p:pic>
      <p:pic>
        <p:nvPicPr>
          <p:cNvPr id="3" name="Afbeelding 2">
            <a:extLst>
              <a:ext uri="{FF2B5EF4-FFF2-40B4-BE49-F238E27FC236}">
                <a16:creationId xmlns:a16="http://schemas.microsoft.com/office/drawing/2014/main" id="{2F6D8714-32E4-442F-B65C-7A5D611C6B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0801" y="4704358"/>
            <a:ext cx="2701917" cy="1804881"/>
          </a:xfrm>
          <a:prstGeom prst="rect">
            <a:avLst/>
          </a:prstGeom>
        </p:spPr>
      </p:pic>
      <p:pic>
        <p:nvPicPr>
          <p:cNvPr id="4" name="Afbeelding 3">
            <a:extLst>
              <a:ext uri="{FF2B5EF4-FFF2-40B4-BE49-F238E27FC236}">
                <a16:creationId xmlns:a16="http://schemas.microsoft.com/office/drawing/2014/main" id="{9365FEE8-A815-4887-834D-EA2D386707B8}"/>
              </a:ext>
            </a:extLst>
          </p:cNvPr>
          <p:cNvPicPr>
            <a:picLocks noChangeAspect="1"/>
          </p:cNvPicPr>
          <p:nvPr/>
        </p:nvPicPr>
        <p:blipFill>
          <a:blip r:embed="rId6"/>
          <a:stretch>
            <a:fillRect/>
          </a:stretch>
        </p:blipFill>
        <p:spPr>
          <a:xfrm>
            <a:off x="3985964" y="4900380"/>
            <a:ext cx="4762500" cy="1590675"/>
          </a:xfrm>
          <a:prstGeom prst="rect">
            <a:avLst/>
          </a:prstGeom>
        </p:spPr>
      </p:pic>
      <p:sp>
        <p:nvSpPr>
          <p:cNvPr id="6" name="Ovaal 5">
            <a:extLst>
              <a:ext uri="{FF2B5EF4-FFF2-40B4-BE49-F238E27FC236}">
                <a16:creationId xmlns:a16="http://schemas.microsoft.com/office/drawing/2014/main" id="{2B5B18B1-FAE0-4813-A044-8992819D8403}"/>
              </a:ext>
            </a:extLst>
          </p:cNvPr>
          <p:cNvSpPr/>
          <p:nvPr/>
        </p:nvSpPr>
        <p:spPr>
          <a:xfrm>
            <a:off x="4493953" y="4700697"/>
            <a:ext cx="1584176" cy="20280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1DA4E333-121E-422D-9E2D-3701EAFB2E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87448" y="135877"/>
            <a:ext cx="1609483" cy="2054530"/>
          </a:xfrm>
          <a:prstGeom prst="rect">
            <a:avLst/>
          </a:prstGeom>
        </p:spPr>
      </p:pic>
      <p:pic>
        <p:nvPicPr>
          <p:cNvPr id="20" name="Afbeelding 19">
            <a:extLst>
              <a:ext uri="{FF2B5EF4-FFF2-40B4-BE49-F238E27FC236}">
                <a16:creationId xmlns:a16="http://schemas.microsoft.com/office/drawing/2014/main" id="{C3D2D3F4-CA41-4AEF-842A-B63D015D7F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01654" y="4640527"/>
            <a:ext cx="1281518" cy="1635878"/>
          </a:xfrm>
          <a:prstGeom prst="rect">
            <a:avLst/>
          </a:prstGeom>
        </p:spPr>
      </p:pic>
      <p:pic>
        <p:nvPicPr>
          <p:cNvPr id="22" name="Afbeelding 21">
            <a:extLst>
              <a:ext uri="{FF2B5EF4-FFF2-40B4-BE49-F238E27FC236}">
                <a16:creationId xmlns:a16="http://schemas.microsoft.com/office/drawing/2014/main" id="{FA1733EE-6C52-4B93-A996-46E6093F4D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5052" y="2057746"/>
            <a:ext cx="1132912" cy="1132912"/>
          </a:xfrm>
          <a:prstGeom prst="rect">
            <a:avLst/>
          </a:prstGeom>
        </p:spPr>
      </p:pic>
    </p:spTree>
    <p:extLst>
      <p:ext uri="{BB962C8B-B14F-4D97-AF65-F5344CB8AC3E}">
        <p14:creationId xmlns:p14="http://schemas.microsoft.com/office/powerpoint/2010/main" val="120118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 y="14858"/>
            <a:ext cx="9144000" cy="5940088"/>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voorzien van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geven, leveren</a:t>
            </a:r>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dirty="0">
              <a:solidFill>
                <a:srgbClr val="387038"/>
              </a:solidFill>
              <a:latin typeface="Century Gothic" panose="020B0502020202020204" pitchFamily="34" charset="0"/>
              <a:ea typeface="Calibri"/>
              <a:cs typeface="Times New Roman"/>
            </a:endParaRPr>
          </a:p>
          <a:p>
            <a:endParaRPr lang="nl-NL" sz="2800" i="1" u="sng" dirty="0">
              <a:solidFill>
                <a:srgbClr val="387038"/>
              </a:solidFill>
              <a:latin typeface="Century Gothic" panose="020B0502020202020204" pitchFamily="34" charset="0"/>
              <a:ea typeface="Calibri"/>
              <a:cs typeface="Times New Roman"/>
            </a:endParaRPr>
          </a:p>
          <a:p>
            <a:r>
              <a:rPr lang="nl-NL" sz="2800" i="1" dirty="0">
                <a:solidFill>
                  <a:srgbClr val="387038"/>
                </a:solidFill>
                <a:latin typeface="Century Gothic" panose="020B0502020202020204" pitchFamily="34" charset="0"/>
                <a:ea typeface="Calibri"/>
                <a:cs typeface="Times New Roman"/>
              </a:rPr>
              <a:t>De paal is </a:t>
            </a:r>
            <a:r>
              <a:rPr lang="nl-NL" sz="2800" i="1" u="sng" dirty="0">
                <a:solidFill>
                  <a:srgbClr val="387038"/>
                </a:solidFill>
                <a:latin typeface="Century Gothic" panose="020B0502020202020204" pitchFamily="34" charset="0"/>
                <a:ea typeface="Calibri"/>
                <a:cs typeface="Times New Roman"/>
              </a:rPr>
              <a:t>voorzien van</a:t>
            </a:r>
            <a:r>
              <a:rPr lang="nl-NL" sz="2800" i="1" dirty="0">
                <a:solidFill>
                  <a:srgbClr val="387038"/>
                </a:solidFill>
                <a:latin typeface="Century Gothic" panose="020B0502020202020204" pitchFamily="34" charset="0"/>
                <a:ea typeface="Calibri"/>
                <a:cs typeface="Times New Roman"/>
              </a:rPr>
              <a:t> een klein plateau, een soort plank.</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EAA88F26-1120-4C6D-9502-89126AA51A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3874" y="2084270"/>
            <a:ext cx="3902331" cy="2974107"/>
          </a:xfrm>
          <a:prstGeom prst="rect">
            <a:avLst/>
          </a:prstGeom>
        </p:spPr>
      </p:pic>
    </p:spTree>
    <p:extLst>
      <p:ext uri="{BB962C8B-B14F-4D97-AF65-F5344CB8AC3E}">
        <p14:creationId xmlns:p14="http://schemas.microsoft.com/office/powerpoint/2010/main" val="2128607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voorzien van</a:t>
            </a:r>
            <a:endParaRPr lang="nl-NL" sz="6800" b="1" u="sng" dirty="0">
              <a:latin typeface="Century Gothic" panose="020B0502020202020204" pitchFamily="34" charset="0"/>
            </a:endParaRPr>
          </a:p>
        </p:txBody>
      </p:sp>
      <p:pic>
        <p:nvPicPr>
          <p:cNvPr id="2" name="Afbeelding 1">
            <a:extLst>
              <a:ext uri="{FF2B5EF4-FFF2-40B4-BE49-F238E27FC236}">
                <a16:creationId xmlns:a16="http://schemas.microsoft.com/office/drawing/2014/main" id="{36199DCA-7EFF-4B03-8D78-05DEBF67E786}"/>
              </a:ext>
            </a:extLst>
          </p:cNvPr>
          <p:cNvPicPr>
            <a:picLocks noChangeAspect="1"/>
          </p:cNvPicPr>
          <p:nvPr/>
        </p:nvPicPr>
        <p:blipFill>
          <a:blip r:embed="rId3"/>
          <a:stretch>
            <a:fillRect/>
          </a:stretch>
        </p:blipFill>
        <p:spPr>
          <a:xfrm>
            <a:off x="1475656" y="1700808"/>
            <a:ext cx="5886450" cy="4486275"/>
          </a:xfrm>
          <a:prstGeom prst="rect">
            <a:avLst/>
          </a:prstGeom>
        </p:spPr>
      </p:pic>
    </p:spTree>
    <p:extLst>
      <p:ext uri="{BB962C8B-B14F-4D97-AF65-F5344CB8AC3E}">
        <p14:creationId xmlns:p14="http://schemas.microsoft.com/office/powerpoint/2010/main" val="52702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323439"/>
          </a:xfrm>
          <a:prstGeom prst="rect">
            <a:avLst/>
          </a:prstGeom>
          <a:noFill/>
        </p:spPr>
        <p:txBody>
          <a:bodyPr wrap="square" rtlCol="0">
            <a:spAutoFit/>
          </a:bodyPr>
          <a:lstStyle/>
          <a:p>
            <a:r>
              <a:rPr lang="nl-NL" sz="8000" b="1" u="sng" dirty="0">
                <a:latin typeface="Century Gothic" panose="020B0502020202020204" pitchFamily="34" charset="0"/>
              </a:rPr>
              <a:t>onlangs</a:t>
            </a:r>
          </a:p>
        </p:txBody>
      </p:sp>
      <p:sp>
        <p:nvSpPr>
          <p:cNvPr id="8" name="Tekstvak 7">
            <a:extLst>
              <a:ext uri="{FF2B5EF4-FFF2-40B4-BE49-F238E27FC236}">
                <a16:creationId xmlns:a16="http://schemas.microsoft.com/office/drawing/2014/main" id="{9B9BED14-A8EB-46D7-A1CD-9833781CEE8C}"/>
              </a:ext>
            </a:extLst>
          </p:cNvPr>
          <p:cNvSpPr txBox="1"/>
          <p:nvPr/>
        </p:nvSpPr>
        <p:spPr>
          <a:xfrm>
            <a:off x="35496" y="3335634"/>
            <a:ext cx="9036496" cy="400110"/>
          </a:xfrm>
          <a:prstGeom prst="rect">
            <a:avLst/>
          </a:prstGeom>
          <a:noFill/>
          <a:ln w="25400">
            <a:solidFill>
              <a:schemeClr val="accent1"/>
            </a:solidFill>
          </a:ln>
        </p:spPr>
        <p:txBody>
          <a:bodyPr wrap="square" rtlCol="0">
            <a:spAutoFit/>
          </a:bodyPr>
          <a:lstStyle/>
          <a:p>
            <a:r>
              <a:rPr lang="nl-NL" sz="2000" dirty="0">
                <a:latin typeface="Aharoni" panose="02010803020104030203" pitchFamily="2" charset="-79"/>
                <a:cs typeface="Aharoni" panose="02010803020104030203" pitchFamily="2" charset="-79"/>
              </a:rPr>
              <a:t>maandag   dinsdag   woensdag   donderdag   vrijdag   zaterdag   zondag</a:t>
            </a:r>
          </a:p>
        </p:txBody>
      </p:sp>
      <p:pic>
        <p:nvPicPr>
          <p:cNvPr id="9" name="Picture 2" descr="P:\Onderwijs\MPO-0470_TME-GRON\MET WOORDEN IN DE WEER\9. Licentievrije plaatjes\cirkels\circle-transp-red4.png">
            <a:extLst>
              <a:ext uri="{FF2B5EF4-FFF2-40B4-BE49-F238E27FC236}">
                <a16:creationId xmlns:a16="http://schemas.microsoft.com/office/drawing/2014/main" id="{379F676C-C0A0-4CEF-A9C0-15664713D3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3075894"/>
            <a:ext cx="1800200" cy="84170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met pijl 9">
            <a:extLst>
              <a:ext uri="{FF2B5EF4-FFF2-40B4-BE49-F238E27FC236}">
                <a16:creationId xmlns:a16="http://schemas.microsoft.com/office/drawing/2014/main" id="{87E19A1D-B2A1-4531-BD3A-155372162FCB}"/>
              </a:ext>
            </a:extLst>
          </p:cNvPr>
          <p:cNvCxnSpPr>
            <a:cxnSpLocks/>
          </p:cNvCxnSpPr>
          <p:nvPr/>
        </p:nvCxnSpPr>
        <p:spPr>
          <a:xfrm flipH="1">
            <a:off x="827584" y="1556792"/>
            <a:ext cx="576064" cy="1656184"/>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6E6F34CA-263F-44DF-A733-E52FF342EC40}"/>
              </a:ext>
            </a:extLst>
          </p:cNvPr>
          <p:cNvCxnSpPr/>
          <p:nvPr/>
        </p:nvCxnSpPr>
        <p:spPr>
          <a:xfrm flipV="1">
            <a:off x="3851920" y="3950524"/>
            <a:ext cx="468052" cy="116298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14">
            <a:extLst>
              <a:ext uri="{FF2B5EF4-FFF2-40B4-BE49-F238E27FC236}">
                <a16:creationId xmlns:a16="http://schemas.microsoft.com/office/drawing/2014/main" id="{FCD47F40-E88F-4456-B7DF-8671921223FC}"/>
              </a:ext>
            </a:extLst>
          </p:cNvPr>
          <p:cNvSpPr txBox="1"/>
          <p:nvPr/>
        </p:nvSpPr>
        <p:spPr>
          <a:xfrm>
            <a:off x="2966593" y="49411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Trebuchet MS"/>
                <a:ea typeface="Calibri"/>
                <a:cs typeface="Times New Roman"/>
              </a:rPr>
              <a:t>momenteel</a:t>
            </a:r>
            <a:endParaRPr lang="nl-NL" sz="1100" dirty="0">
              <a:effectLst/>
              <a:ea typeface="Calibri"/>
              <a:cs typeface="Times New Roman"/>
            </a:endParaRPr>
          </a:p>
        </p:txBody>
      </p:sp>
    </p:spTree>
    <p:extLst>
      <p:ext uri="{BB962C8B-B14F-4D97-AF65-F5344CB8AC3E}">
        <p14:creationId xmlns:p14="http://schemas.microsoft.com/office/powerpoint/2010/main" val="357231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de editie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3" name="Tekstvak 2">
            <a:extLst>
              <a:ext uri="{FF2B5EF4-FFF2-40B4-BE49-F238E27FC236}">
                <a16:creationId xmlns:a16="http://schemas.microsoft.com/office/drawing/2014/main" id="{D0365B2F-CC5E-4D15-9812-DA64AA2ACBB1}"/>
              </a:ext>
            </a:extLst>
          </p:cNvPr>
          <p:cNvSpPr txBox="1"/>
          <p:nvPr/>
        </p:nvSpPr>
        <p:spPr>
          <a:xfrm>
            <a:off x="6372200" y="908720"/>
            <a:ext cx="2520280" cy="769441"/>
          </a:xfrm>
          <a:prstGeom prst="rect">
            <a:avLst/>
          </a:prstGeom>
          <a:noFill/>
        </p:spPr>
        <p:txBody>
          <a:bodyPr wrap="square" rtlCol="0">
            <a:spAutoFit/>
          </a:bodyPr>
          <a:lstStyle/>
          <a:p>
            <a:r>
              <a:rPr lang="nl-NL" sz="4400" dirty="0">
                <a:highlight>
                  <a:srgbClr val="00FF00"/>
                </a:highlight>
              </a:rPr>
              <a:t>45</a:t>
            </a:r>
            <a:r>
              <a:rPr lang="nl-NL" sz="4400" baseline="30000" dirty="0">
                <a:highlight>
                  <a:srgbClr val="00FF00"/>
                </a:highlight>
              </a:rPr>
              <a:t>e</a:t>
            </a:r>
            <a:r>
              <a:rPr lang="nl-NL" sz="4400" dirty="0">
                <a:highlight>
                  <a:srgbClr val="00FF00"/>
                </a:highlight>
              </a:rPr>
              <a:t> editie</a:t>
            </a:r>
            <a:endParaRPr lang="nl-NL" sz="900" dirty="0">
              <a:highlight>
                <a:srgbClr val="00FF00"/>
              </a:highlight>
            </a:endParaRPr>
          </a:p>
        </p:txBody>
      </p:sp>
      <p:sp>
        <p:nvSpPr>
          <p:cNvPr id="9" name="Tekstvak 8">
            <a:extLst>
              <a:ext uri="{FF2B5EF4-FFF2-40B4-BE49-F238E27FC236}">
                <a16:creationId xmlns:a16="http://schemas.microsoft.com/office/drawing/2014/main" id="{24B63044-E71D-489A-8D5E-32532D273417}"/>
              </a:ext>
            </a:extLst>
          </p:cNvPr>
          <p:cNvSpPr txBox="1"/>
          <p:nvPr/>
        </p:nvSpPr>
        <p:spPr>
          <a:xfrm>
            <a:off x="6913814" y="260648"/>
            <a:ext cx="1497767" cy="769441"/>
          </a:xfrm>
          <a:prstGeom prst="rect">
            <a:avLst/>
          </a:prstGeom>
          <a:noFill/>
        </p:spPr>
        <p:txBody>
          <a:bodyPr wrap="square" rtlCol="0">
            <a:spAutoFit/>
          </a:bodyPr>
          <a:lstStyle/>
          <a:p>
            <a:r>
              <a:rPr lang="nl-NL" sz="4400" dirty="0">
                <a:highlight>
                  <a:srgbClr val="FF0000"/>
                </a:highlight>
              </a:rPr>
              <a:t>2020</a:t>
            </a:r>
            <a:endParaRPr lang="nl-NL" sz="900" dirty="0">
              <a:highlight>
                <a:srgbClr val="FF0000"/>
              </a:highligh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4955" y="1916832"/>
            <a:ext cx="8854784" cy="385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49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44624"/>
            <a:ext cx="9504040" cy="1224136"/>
          </a:xfrm>
          <a:prstGeom prst="rect">
            <a:avLst/>
          </a:prstGeom>
        </p:spPr>
        <p:txBody>
          <a:bodyPr vert="horz" lIns="91440" tIns="45720" rIns="91440" bIns="45720" rtlCol="0" anchor="ctr">
            <a:noAutofit/>
          </a:bodyPr>
          <a:lstStyle/>
          <a:p>
            <a:pPr>
              <a:spcBef>
                <a:spcPct val="0"/>
              </a:spcBef>
              <a:spcAft>
                <a:spcPts val="600"/>
              </a:spcAft>
            </a:pPr>
            <a:r>
              <a:rPr lang="nl-NL" sz="8000" b="1" u="sng" dirty="0">
                <a:latin typeface="Century Gothic" panose="020B0502020202020204" pitchFamily="34" charset="0"/>
                <a:ea typeface="+mj-ea"/>
                <a:cs typeface="+mj-cs"/>
              </a:rPr>
              <a:t>het spektakel</a:t>
            </a:r>
            <a:endParaRPr lang="nl-NL" sz="8000" b="1" u="sng" kern="1200" dirty="0">
              <a:latin typeface="Century Gothic" panose="020B0502020202020204" pitchFamily="34" charset="0"/>
              <a:ea typeface="+mj-ea"/>
              <a:cs typeface="+mj-cs"/>
            </a:endParaRPr>
          </a:p>
        </p:txBody>
      </p:sp>
      <p:pic>
        <p:nvPicPr>
          <p:cNvPr id="4" name="Afbeelding 3" descr="Afbeelding met persoon, buiten, poseren, racket&#10;&#10;Automatisch gegenereerde beschrijving">
            <a:extLst>
              <a:ext uri="{FF2B5EF4-FFF2-40B4-BE49-F238E27FC236}">
                <a16:creationId xmlns:a16="http://schemas.microsoft.com/office/drawing/2014/main" id="{0C506317-6849-4725-8DDF-02F5961AF4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349252"/>
            <a:ext cx="7056784" cy="5461951"/>
          </a:xfrm>
          <a:prstGeom prst="rect">
            <a:avLst/>
          </a:prstGeom>
        </p:spPr>
      </p:pic>
    </p:spTree>
    <p:extLst>
      <p:ext uri="{BB962C8B-B14F-4D97-AF65-F5344CB8AC3E}">
        <p14:creationId xmlns:p14="http://schemas.microsoft.com/office/powerpoint/2010/main" val="4251169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7" y="25814"/>
            <a:ext cx="9108503" cy="1323439"/>
          </a:xfrm>
          <a:prstGeom prst="rect">
            <a:avLst/>
          </a:prstGeom>
          <a:noFill/>
        </p:spPr>
        <p:txBody>
          <a:bodyPr wrap="square" rtlCol="0">
            <a:spAutoFit/>
          </a:bodyPr>
          <a:lstStyle/>
          <a:p>
            <a:r>
              <a:rPr lang="nl-NL" sz="8000" b="1" u="sng" dirty="0">
                <a:latin typeface="Century Gothic" panose="020B0502020202020204" pitchFamily="34" charset="0"/>
              </a:rPr>
              <a:t>uniek</a:t>
            </a:r>
          </a:p>
        </p:txBody>
      </p:sp>
      <p:pic>
        <p:nvPicPr>
          <p:cNvPr id="2" name="Afbeelding 1">
            <a:extLst>
              <a:ext uri="{FF2B5EF4-FFF2-40B4-BE49-F238E27FC236}">
                <a16:creationId xmlns:a16="http://schemas.microsoft.com/office/drawing/2014/main" id="{E1F6BD58-9078-40F9-99AE-54A66331AA4A}"/>
              </a:ext>
            </a:extLst>
          </p:cNvPr>
          <p:cNvPicPr>
            <a:picLocks noChangeAspect="1"/>
          </p:cNvPicPr>
          <p:nvPr/>
        </p:nvPicPr>
        <p:blipFill>
          <a:blip r:embed="rId3"/>
          <a:stretch>
            <a:fillRect/>
          </a:stretch>
        </p:blipFill>
        <p:spPr>
          <a:xfrm>
            <a:off x="1763688" y="2060848"/>
            <a:ext cx="2088232" cy="4386906"/>
          </a:xfrm>
          <a:prstGeom prst="rect">
            <a:avLst/>
          </a:prstGeom>
        </p:spPr>
      </p:pic>
      <p:pic>
        <p:nvPicPr>
          <p:cNvPr id="4" name="Afbeelding 3">
            <a:extLst>
              <a:ext uri="{FF2B5EF4-FFF2-40B4-BE49-F238E27FC236}">
                <a16:creationId xmlns:a16="http://schemas.microsoft.com/office/drawing/2014/main" id="{72DEFC33-A6DC-40BC-8D93-57BC799FD6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11374" y="1756510"/>
            <a:ext cx="1516810" cy="1440161"/>
          </a:xfrm>
          <a:prstGeom prst="rect">
            <a:avLst/>
          </a:prstGeom>
        </p:spPr>
      </p:pic>
      <p:pic>
        <p:nvPicPr>
          <p:cNvPr id="8" name="Afbeelding 7">
            <a:extLst>
              <a:ext uri="{FF2B5EF4-FFF2-40B4-BE49-F238E27FC236}">
                <a16:creationId xmlns:a16="http://schemas.microsoft.com/office/drawing/2014/main" id="{8CF8D920-986B-48C8-9E0E-197333D7B2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64019" y="1700973"/>
            <a:ext cx="1516810" cy="1440161"/>
          </a:xfrm>
          <a:prstGeom prst="rect">
            <a:avLst/>
          </a:prstGeom>
        </p:spPr>
      </p:pic>
      <p:pic>
        <p:nvPicPr>
          <p:cNvPr id="9" name="Afbeelding 8">
            <a:extLst>
              <a:ext uri="{FF2B5EF4-FFF2-40B4-BE49-F238E27FC236}">
                <a16:creationId xmlns:a16="http://schemas.microsoft.com/office/drawing/2014/main" id="{0AA98BE1-BA71-4568-BDC5-D52DDDBAC0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32764" y="1712060"/>
            <a:ext cx="1516810" cy="1440161"/>
          </a:xfrm>
          <a:prstGeom prst="rect">
            <a:avLst/>
          </a:prstGeom>
        </p:spPr>
      </p:pic>
      <p:pic>
        <p:nvPicPr>
          <p:cNvPr id="10" name="Afbeelding 9">
            <a:extLst>
              <a:ext uri="{FF2B5EF4-FFF2-40B4-BE49-F238E27FC236}">
                <a16:creationId xmlns:a16="http://schemas.microsoft.com/office/drawing/2014/main" id="{19B16203-2A83-4F3D-81A7-B80C27CB80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62940" y="3241121"/>
            <a:ext cx="1075452" cy="1075452"/>
          </a:xfrm>
          <a:prstGeom prst="rect">
            <a:avLst/>
          </a:prstGeom>
        </p:spPr>
      </p:pic>
      <p:pic>
        <p:nvPicPr>
          <p:cNvPr id="12" name="Afbeelding 11">
            <a:extLst>
              <a:ext uri="{FF2B5EF4-FFF2-40B4-BE49-F238E27FC236}">
                <a16:creationId xmlns:a16="http://schemas.microsoft.com/office/drawing/2014/main" id="{6E0B6B43-476E-40B4-89E5-E3A30A236CF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59071" y="3196671"/>
            <a:ext cx="1075452" cy="1075452"/>
          </a:xfrm>
          <a:prstGeom prst="rect">
            <a:avLst/>
          </a:prstGeom>
        </p:spPr>
      </p:pic>
    </p:spTree>
    <p:extLst>
      <p:ext uri="{BB962C8B-B14F-4D97-AF65-F5344CB8AC3E}">
        <p14:creationId xmlns:p14="http://schemas.microsoft.com/office/powerpoint/2010/main" val="131918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480" y="25814"/>
            <a:ext cx="9095520" cy="1323439"/>
          </a:xfrm>
          <a:prstGeom prst="rect">
            <a:avLst/>
          </a:prstGeom>
          <a:noFill/>
        </p:spPr>
        <p:txBody>
          <a:bodyPr wrap="square" rtlCol="0">
            <a:spAutoFit/>
          </a:bodyPr>
          <a:lstStyle/>
          <a:p>
            <a:r>
              <a:rPr lang="nl-NL" sz="8000" b="1" u="sng" dirty="0">
                <a:latin typeface="Century Gothic" panose="020B0502020202020204" pitchFamily="34" charset="0"/>
              </a:rPr>
              <a:t>creëren</a:t>
            </a:r>
            <a:endParaRPr lang="nl-NL" sz="6600" b="1" u="sng" dirty="0">
              <a:latin typeface="Century Gothic" panose="020B0502020202020204" pitchFamily="34" charset="0"/>
            </a:endParaRPr>
          </a:p>
        </p:txBody>
      </p:sp>
      <p:pic>
        <p:nvPicPr>
          <p:cNvPr id="3" name="Picture 3">
            <a:extLst>
              <a:ext uri="{FF2B5EF4-FFF2-40B4-BE49-F238E27FC236}">
                <a16:creationId xmlns:a16="http://schemas.microsoft.com/office/drawing/2014/main" id="{56F48BAA-B9A1-427E-B311-8022D65149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7744" y="1412776"/>
            <a:ext cx="4032448" cy="5231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descr="Afbeelding met rood&#10;&#10;Automatisch gegenereerde beschrijving">
            <a:extLst>
              <a:ext uri="{FF2B5EF4-FFF2-40B4-BE49-F238E27FC236}">
                <a16:creationId xmlns:a16="http://schemas.microsoft.com/office/drawing/2014/main" id="{4553C2DF-4F2E-4DFA-8B3F-8C7ED787AA0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95536" y="1772816"/>
            <a:ext cx="8280920" cy="6120680"/>
          </a:xfrm>
          <a:prstGeom prst="rect">
            <a:avLst/>
          </a:prstGeom>
        </p:spPr>
      </p:pic>
      <p:pic>
        <p:nvPicPr>
          <p:cNvPr id="8" name="Afbeelding 7">
            <a:extLst>
              <a:ext uri="{FF2B5EF4-FFF2-40B4-BE49-F238E27FC236}">
                <a16:creationId xmlns:a16="http://schemas.microsoft.com/office/drawing/2014/main" id="{FAF164A6-07E6-4E46-9AAF-0F4047076978}"/>
              </a:ext>
            </a:extLst>
          </p:cNvPr>
          <p:cNvPicPr>
            <a:picLocks noChangeAspect="1"/>
          </p:cNvPicPr>
          <p:nvPr/>
        </p:nvPicPr>
        <p:blipFill>
          <a:blip r:embed="rId6"/>
          <a:stretch>
            <a:fillRect/>
          </a:stretch>
        </p:blipFill>
        <p:spPr>
          <a:xfrm>
            <a:off x="6444208" y="1412776"/>
            <a:ext cx="2524125" cy="2362200"/>
          </a:xfrm>
          <a:prstGeom prst="rect">
            <a:avLst/>
          </a:prstGeom>
        </p:spPr>
      </p:pic>
    </p:spTree>
    <p:extLst>
      <p:ext uri="{BB962C8B-B14F-4D97-AF65-F5344CB8AC3E}">
        <p14:creationId xmlns:p14="http://schemas.microsoft.com/office/powerpoint/2010/main" val="45129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276048" cy="2554545"/>
          </a:xfrm>
          <a:prstGeom prst="rect">
            <a:avLst/>
          </a:prstGeom>
          <a:noFill/>
        </p:spPr>
        <p:txBody>
          <a:bodyPr wrap="square" rtlCol="0">
            <a:spAutoFit/>
          </a:bodyPr>
          <a:lstStyle/>
          <a:p>
            <a:r>
              <a:rPr lang="nl-NL" sz="8000" b="1" u="sng" dirty="0">
                <a:latin typeface="Century Gothic" panose="020B0502020202020204" pitchFamily="34" charset="0"/>
              </a:rPr>
              <a:t>ergens op geïnspireerd zijn</a:t>
            </a:r>
          </a:p>
        </p:txBody>
      </p:sp>
      <p:pic>
        <p:nvPicPr>
          <p:cNvPr id="3" name="Afbeelding 2" descr="Afbeelding met persoon, jong, peuter&#10;&#10;Automatisch gegenereerde beschrijving">
            <a:extLst>
              <a:ext uri="{FF2B5EF4-FFF2-40B4-BE49-F238E27FC236}">
                <a16:creationId xmlns:a16="http://schemas.microsoft.com/office/drawing/2014/main" id="{AD9447F4-578B-4F5C-B7ED-71AD751AD0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741" y="3861048"/>
            <a:ext cx="3945415" cy="2635538"/>
          </a:xfrm>
          <a:prstGeom prst="rect">
            <a:avLst/>
          </a:prstGeom>
        </p:spPr>
      </p:pic>
      <p:pic>
        <p:nvPicPr>
          <p:cNvPr id="5" name="Afbeelding 4">
            <a:extLst>
              <a:ext uri="{FF2B5EF4-FFF2-40B4-BE49-F238E27FC236}">
                <a16:creationId xmlns:a16="http://schemas.microsoft.com/office/drawing/2014/main" id="{AF6F0F74-2923-43CC-A113-FCCC59ABF8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0152" y="2897658"/>
            <a:ext cx="2759968" cy="2759968"/>
          </a:xfrm>
          <a:prstGeom prst="rect">
            <a:avLst/>
          </a:prstGeom>
        </p:spPr>
      </p:pic>
      <p:pic>
        <p:nvPicPr>
          <p:cNvPr id="7" name="Afbeelding 6">
            <a:extLst>
              <a:ext uri="{FF2B5EF4-FFF2-40B4-BE49-F238E27FC236}">
                <a16:creationId xmlns:a16="http://schemas.microsoft.com/office/drawing/2014/main" id="{220229B6-72B8-4151-A920-564A5B9FB1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0312" y="3789040"/>
            <a:ext cx="648072" cy="648072"/>
          </a:xfrm>
          <a:prstGeom prst="rect">
            <a:avLst/>
          </a:prstGeom>
        </p:spPr>
      </p:pic>
    </p:spTree>
    <p:extLst>
      <p:ext uri="{BB962C8B-B14F-4D97-AF65-F5344CB8AC3E}">
        <p14:creationId xmlns:p14="http://schemas.microsoft.com/office/powerpoint/2010/main" val="87927128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3022</TotalTime>
  <Words>896</Words>
  <Application>Microsoft Office PowerPoint</Application>
  <PresentationFormat>Diavoorstelling (4:3)</PresentationFormat>
  <Paragraphs>196</Paragraphs>
  <Slides>23</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Aharoni</vt: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Routledge, Mandy</cp:lastModifiedBy>
  <cp:revision>594</cp:revision>
  <cp:lastPrinted>2021-04-13T09:10:28Z</cp:lastPrinted>
  <dcterms:created xsi:type="dcterms:W3CDTF">2020-12-15T09:16:44Z</dcterms:created>
  <dcterms:modified xsi:type="dcterms:W3CDTF">2021-04-26T21:17:11Z</dcterms:modified>
</cp:coreProperties>
</file>