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1317" r:id="rId2"/>
    <p:sldId id="548" r:id="rId3"/>
    <p:sldId id="1241" r:id="rId4"/>
    <p:sldId id="1265" r:id="rId5"/>
    <p:sldId id="1245" r:id="rId6"/>
    <p:sldId id="1238" r:id="rId7"/>
    <p:sldId id="1291" r:id="rId8"/>
    <p:sldId id="1244" r:id="rId9"/>
    <p:sldId id="1243" r:id="rId10"/>
    <p:sldId id="934" r:id="rId11"/>
    <p:sldId id="1301" r:id="rId12"/>
    <p:sldId id="1319" r:id="rId13"/>
    <p:sldId id="1310" r:id="rId14"/>
    <p:sldId id="1306" r:id="rId15"/>
    <p:sldId id="1315" r:id="rId16"/>
    <p:sldId id="1307" r:id="rId1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241"/>
            <p14:sldId id="1265"/>
            <p14:sldId id="1245"/>
            <p14:sldId id="1238"/>
            <p14:sldId id="1291"/>
            <p14:sldId id="1244"/>
            <p14:sldId id="1243"/>
            <p14:sldId id="934"/>
            <p14:sldId id="1301"/>
            <p14:sldId id="1319"/>
            <p14:sldId id="1310"/>
            <p14:sldId id="1306"/>
            <p14:sldId id="1315"/>
            <p14:sldId id="13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4" autoAdjust="0"/>
    <p:restoredTop sz="94063" autoAdjust="0"/>
  </p:normalViewPr>
  <p:slideViewPr>
    <p:cSldViewPr>
      <p:cViewPr varScale="1">
        <p:scale>
          <a:sx n="86" d="100"/>
          <a:sy n="86" d="100"/>
        </p:scale>
        <p:origin x="1301"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9-3-2021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9-3-2021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endParaRPr lang="nl-NL" sz="1400"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849424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339629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328430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251070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360090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60917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9-3-2021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9-3-2021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9-3-2021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9-3-2021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pn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png"/><Relationship Id="rId7"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29396"/>
            <a:ext cx="9144000" cy="6858000"/>
          </a:xfrm>
        </p:spPr>
        <p:txBody>
          <a:bodyPr>
            <a:noAutofit/>
          </a:bodyPr>
          <a:lstStyle/>
          <a:p>
            <a:pPr marL="0" indent="0">
              <a:buNone/>
            </a:pPr>
            <a:r>
              <a:rPr lang="nl-NL" sz="2200" u="sng" dirty="0" err="1"/>
              <a:t>Semantisatieverhaal</a:t>
            </a:r>
            <a:r>
              <a:rPr lang="nl-NL" sz="2200" u="sng" dirty="0"/>
              <a:t> AA:</a:t>
            </a:r>
          </a:p>
          <a:p>
            <a:pPr marL="0" indent="0">
              <a:buNone/>
            </a:pPr>
            <a:r>
              <a:rPr lang="nl-NL" sz="2000" dirty="0"/>
              <a:t>Herinneren jullie je </a:t>
            </a:r>
            <a:r>
              <a:rPr lang="nl-NL" sz="2000" b="1" u="sng" dirty="0"/>
              <a:t>de verkiezingen </a:t>
            </a:r>
            <a:r>
              <a:rPr lang="nl-NL" sz="2000" dirty="0"/>
              <a:t>in Amerika nog? De verkiezingen betekent </a:t>
            </a:r>
            <a:r>
              <a:rPr lang="nl-NL" sz="2000" b="1" i="1" dirty="0"/>
              <a:t>het kiezen van mensen die de baas willen worden van een stad of land</a:t>
            </a:r>
            <a:r>
              <a:rPr lang="nl-NL" sz="2000" dirty="0"/>
              <a:t>. Een paar maanden geleden mocht in Amerika elke </a:t>
            </a:r>
            <a:r>
              <a:rPr lang="nl-NL" sz="2000" b="1" u="sng" dirty="0"/>
              <a:t>inwoner</a:t>
            </a:r>
            <a:r>
              <a:rPr lang="nl-NL" sz="2000" dirty="0"/>
              <a:t>, dat is </a:t>
            </a:r>
            <a:r>
              <a:rPr lang="nl-NL" sz="2000" b="1" i="1" dirty="0"/>
              <a:t>iemand die ergens woont</a:t>
            </a:r>
            <a:r>
              <a:rPr lang="nl-NL" sz="2000" dirty="0"/>
              <a:t>, kiezen wie de baas van het land moest worden. Ze mochten </a:t>
            </a:r>
            <a:r>
              <a:rPr lang="nl-NL" sz="2000" b="1" u="sng" dirty="0"/>
              <a:t>stemmen</a:t>
            </a:r>
            <a:r>
              <a:rPr lang="nl-NL" sz="2000" dirty="0"/>
              <a:t>. Ze mochten </a:t>
            </a:r>
            <a:r>
              <a:rPr lang="nl-NL" sz="2000" b="1" i="1" dirty="0"/>
              <a:t>kiezen. </a:t>
            </a:r>
            <a:r>
              <a:rPr lang="nl-NL" sz="2000" dirty="0"/>
              <a:t>Ze konden stemmen op Donald </a:t>
            </a:r>
            <a:r>
              <a:rPr lang="nl-NL" sz="2000" dirty="0" err="1"/>
              <a:t>Trump</a:t>
            </a:r>
            <a:r>
              <a:rPr lang="nl-NL" sz="2000" dirty="0"/>
              <a:t> of Joe </a:t>
            </a:r>
            <a:r>
              <a:rPr lang="nl-NL" sz="2000" dirty="0" err="1"/>
              <a:t>Biden</a:t>
            </a:r>
            <a:r>
              <a:rPr lang="nl-NL" sz="2000" dirty="0"/>
              <a:t>. We hebben daar toen ook veel over gepraat. Deze twee mannen zijn de leiders van </a:t>
            </a:r>
            <a:r>
              <a:rPr lang="nl-NL" sz="2000" b="1" u="sng" dirty="0"/>
              <a:t>een politieke partij</a:t>
            </a:r>
            <a:r>
              <a:rPr lang="nl-NL" sz="2000" b="1" dirty="0"/>
              <a:t> </a:t>
            </a:r>
            <a:r>
              <a:rPr lang="nl-NL" sz="2000" dirty="0"/>
              <a:t>in Amerika. De politieke partij is </a:t>
            </a:r>
            <a:r>
              <a:rPr lang="nl-NL" sz="2000" b="1" i="1" dirty="0"/>
              <a:t>een groep mensen met dezelfde plannen voor een land. </a:t>
            </a:r>
            <a:r>
              <a:rPr lang="nl-NL" sz="2000" dirty="0"/>
              <a:t>En ze wilden allebei graag president worden van Amerika. </a:t>
            </a:r>
            <a:r>
              <a:rPr lang="nl-NL" sz="2000" dirty="0" err="1"/>
              <a:t>Trump</a:t>
            </a:r>
            <a:r>
              <a:rPr lang="nl-NL" sz="2000" dirty="0"/>
              <a:t> en </a:t>
            </a:r>
            <a:r>
              <a:rPr lang="nl-NL" sz="2000" dirty="0" err="1"/>
              <a:t>Biden</a:t>
            </a:r>
            <a:r>
              <a:rPr lang="nl-NL" sz="2000" dirty="0"/>
              <a:t> hebben wel een jaar lang </a:t>
            </a:r>
            <a:r>
              <a:rPr lang="nl-NL" sz="2000" b="1" u="sng" dirty="0"/>
              <a:t>campagne gevoerd</a:t>
            </a:r>
            <a:r>
              <a:rPr lang="nl-NL" sz="2000" dirty="0"/>
              <a:t>. Campagne voeren is </a:t>
            </a:r>
            <a:r>
              <a:rPr lang="nl-NL" sz="2000" b="1" i="1" dirty="0"/>
              <a:t>reclame maken voor wat je graag wilt. </a:t>
            </a:r>
            <a:r>
              <a:rPr lang="nl-NL" sz="2000" dirty="0"/>
              <a:t>Ze waren heel vaak op de televisie om te vertellen over hun plannen en hadden filmpjes op internet. Ook praatten ze een paar keer met elkaar om hun ideeën duidelijk te vertellen aan de mensen. En op 3 november 2020 mochten de inwoners van Amerika dan eindelijk </a:t>
            </a:r>
            <a:r>
              <a:rPr lang="nl-NL" sz="2000" b="1" u="sng" dirty="0"/>
              <a:t>bepalen</a:t>
            </a:r>
            <a:r>
              <a:rPr lang="nl-NL" sz="2000" dirty="0"/>
              <a:t>, </a:t>
            </a:r>
            <a:r>
              <a:rPr lang="nl-NL" sz="2000" b="1" i="1" dirty="0"/>
              <a:t>beslissen</a:t>
            </a:r>
            <a:r>
              <a:rPr lang="nl-NL" sz="2000" dirty="0"/>
              <a:t> wie er zou gaan winnen. Wie de president zou worden. Het heeft nog een paar maanden geduurd voordat ze alle stemmen goed hadden geteld. Maar toen had Joe </a:t>
            </a:r>
            <a:r>
              <a:rPr lang="nl-NL" sz="2000" dirty="0" err="1"/>
              <a:t>Biden</a:t>
            </a:r>
            <a:r>
              <a:rPr lang="nl-NL" sz="2000" dirty="0"/>
              <a:t> gewonnen. Nu </a:t>
            </a:r>
            <a:r>
              <a:rPr lang="nl-NL" sz="2000" b="1" u="sng" dirty="0"/>
              <a:t>heeft </a:t>
            </a:r>
            <a:r>
              <a:rPr lang="nl-NL" sz="2000" dirty="0"/>
              <a:t>hij </a:t>
            </a:r>
            <a:r>
              <a:rPr lang="nl-NL" sz="2000" b="1" u="sng" dirty="0"/>
              <a:t>de macht </a:t>
            </a:r>
            <a:r>
              <a:rPr lang="nl-NL" sz="2000" dirty="0"/>
              <a:t>in Amerika, nu is hij de man die </a:t>
            </a:r>
            <a:r>
              <a:rPr lang="nl-NL" sz="2000" b="1" i="1" dirty="0"/>
              <a:t>belangrijk is. </a:t>
            </a:r>
            <a:r>
              <a:rPr lang="nl-NL" sz="2000" dirty="0"/>
              <a:t>Joe </a:t>
            </a:r>
            <a:r>
              <a:rPr lang="nl-NL" sz="2000" dirty="0" err="1"/>
              <a:t>Biden</a:t>
            </a:r>
            <a:r>
              <a:rPr lang="nl-NL" sz="2000" dirty="0"/>
              <a:t> is nu de baas van Amerika. Daar zijn niet alle mensen blij mee. Maar ook in Amerika is het zo dat de meeste stemmen gelden! Hebben jullie ook wel eens meegemaakt dat de meeste stemmen gelden?</a:t>
            </a:r>
            <a:endParaRPr lang="nl-NL" sz="2000" b="1" i="1" dirty="0"/>
          </a:p>
          <a:p>
            <a:pPr marL="0" indent="0">
              <a:buNone/>
            </a:pPr>
            <a:endParaRPr lang="nl-NL" sz="2000" b="1" i="1" dirty="0"/>
          </a:p>
          <a:p>
            <a:pPr marL="0" indent="0">
              <a:buNone/>
            </a:pPr>
            <a:br>
              <a:rPr lang="nl-NL" sz="2000" dirty="0"/>
            </a:br>
            <a:br>
              <a:rPr lang="nl-NL" sz="2000" dirty="0"/>
            </a:br>
            <a:endParaRPr lang="nl-NL" sz="2000" dirty="0"/>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1409" y="326925"/>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macht hebben</a:t>
            </a:r>
            <a:endParaRPr lang="nl-NL" sz="4400" b="1"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3" y="326926"/>
            <a:ext cx="482453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m</a:t>
            </a:r>
            <a:r>
              <a:rPr lang="nl-NL" sz="4400" b="1" dirty="0">
                <a:solidFill>
                  <a:srgbClr val="387038"/>
                </a:solidFill>
                <a:effectLst/>
                <a:latin typeface="Century Gothic" panose="020B0502020202020204" pitchFamily="34" charset="0"/>
                <a:ea typeface="Calibri"/>
                <a:cs typeface="Times New Roman"/>
              </a:rPr>
              <a:t>achteloos zijn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6085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belangrijk zijn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Joe </a:t>
            </a:r>
            <a:r>
              <a:rPr lang="nl-NL" sz="2000" i="1" dirty="0" err="1">
                <a:solidFill>
                  <a:srgbClr val="387038"/>
                </a:solidFill>
                <a:latin typeface="Century Gothic" panose="020B0502020202020204" pitchFamily="34" charset="0"/>
                <a:ea typeface="Calibri"/>
                <a:cs typeface="Times New Roman"/>
              </a:rPr>
              <a:t>Biden</a:t>
            </a:r>
            <a:r>
              <a:rPr lang="nl-NL" sz="2000" i="1" dirty="0">
                <a:solidFill>
                  <a:srgbClr val="387038"/>
                </a:solidFill>
                <a:latin typeface="Century Gothic" panose="020B0502020202020204" pitchFamily="34" charset="0"/>
                <a:ea typeface="Calibri"/>
                <a:cs typeface="Times New Roman"/>
              </a:rPr>
              <a:t> </a:t>
            </a:r>
            <a:r>
              <a:rPr lang="nl-NL" sz="2000" i="1" u="sng" dirty="0">
                <a:solidFill>
                  <a:srgbClr val="387038"/>
                </a:solidFill>
                <a:latin typeface="Century Gothic" panose="020B0502020202020204" pitchFamily="34" charset="0"/>
                <a:ea typeface="Calibri"/>
                <a:cs typeface="Times New Roman"/>
              </a:rPr>
              <a:t>heeft</a:t>
            </a:r>
            <a:r>
              <a:rPr lang="nl-NL" sz="2000" i="1" dirty="0">
                <a:solidFill>
                  <a:srgbClr val="387038"/>
                </a:solidFill>
                <a:latin typeface="Century Gothic" panose="020B0502020202020204" pitchFamily="34" charset="0"/>
                <a:ea typeface="Calibri"/>
                <a:cs typeface="Times New Roman"/>
              </a:rPr>
              <a:t> nu de </a:t>
            </a:r>
            <a:r>
              <a:rPr lang="nl-NL" sz="2000" i="1" u="sng" dirty="0">
                <a:solidFill>
                  <a:srgbClr val="387038"/>
                </a:solidFill>
                <a:latin typeface="Century Gothic" panose="020B0502020202020204" pitchFamily="34" charset="0"/>
                <a:ea typeface="Calibri"/>
                <a:cs typeface="Times New Roman"/>
              </a:rPr>
              <a:t>macht</a:t>
            </a:r>
            <a:r>
              <a:rPr lang="nl-NL" sz="2000" i="1" dirty="0">
                <a:solidFill>
                  <a:srgbClr val="387038"/>
                </a:solidFill>
                <a:latin typeface="Century Gothic" panose="020B0502020202020204" pitchFamily="34" charset="0"/>
                <a:ea typeface="Calibri"/>
                <a:cs typeface="Times New Roman"/>
              </a:rPr>
              <a:t> </a:t>
            </a:r>
            <a:br>
              <a:rPr lang="nl-NL" sz="2000" i="1" dirty="0">
                <a:solidFill>
                  <a:srgbClr val="387038"/>
                </a:solidFill>
                <a:latin typeface="Century Gothic" panose="020B0502020202020204" pitchFamily="34" charset="0"/>
                <a:ea typeface="Calibri"/>
                <a:cs typeface="Times New Roman"/>
              </a:rPr>
            </a:br>
            <a:r>
              <a:rPr lang="nl-NL" sz="2000" i="1" dirty="0">
                <a:solidFill>
                  <a:srgbClr val="387038"/>
                </a:solidFill>
                <a:latin typeface="Century Gothic" panose="020B0502020202020204" pitchFamily="34" charset="0"/>
                <a:ea typeface="Calibri"/>
                <a:cs typeface="Times New Roman"/>
              </a:rPr>
              <a:t>in Amerika.</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560938"/>
            <a:ext cx="4248472" cy="467637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geen invloed hebben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latin typeface="Century Gothic" panose="020B0502020202020204" pitchFamily="34" charset="0"/>
                <a:ea typeface="Calibri"/>
                <a:cs typeface="Times New Roman"/>
              </a:rPr>
              <a:t>  </a:t>
            </a:r>
            <a:endParaRPr lang="nl-NL" sz="22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Donald </a:t>
            </a:r>
            <a:r>
              <a:rPr lang="nl-NL" sz="2000" i="1" dirty="0" err="1">
                <a:solidFill>
                  <a:srgbClr val="387038"/>
                </a:solidFill>
                <a:latin typeface="Century Gothic" panose="020B0502020202020204" pitchFamily="34" charset="0"/>
                <a:ea typeface="Calibri"/>
                <a:cs typeface="Times New Roman"/>
              </a:rPr>
              <a:t>Trump</a:t>
            </a:r>
            <a:r>
              <a:rPr lang="nl-NL" sz="2000" i="1" dirty="0">
                <a:solidFill>
                  <a:srgbClr val="387038"/>
                </a:solidFill>
                <a:latin typeface="Century Gothic" panose="020B0502020202020204" pitchFamily="34" charset="0"/>
                <a:ea typeface="Calibri"/>
                <a:cs typeface="Times New Roman"/>
              </a:rPr>
              <a:t> </a:t>
            </a:r>
            <a:r>
              <a:rPr lang="nl-NL" sz="2000" i="1" u="sng" dirty="0">
                <a:solidFill>
                  <a:srgbClr val="387038"/>
                </a:solidFill>
                <a:latin typeface="Century Gothic" panose="020B0502020202020204" pitchFamily="34" charset="0"/>
                <a:ea typeface="Calibri"/>
                <a:cs typeface="Times New Roman"/>
              </a:rPr>
              <a:t>is</a:t>
            </a:r>
            <a:r>
              <a:rPr lang="nl-NL" sz="2000" i="1" dirty="0">
                <a:solidFill>
                  <a:srgbClr val="387038"/>
                </a:solidFill>
                <a:latin typeface="Century Gothic" panose="020B0502020202020204" pitchFamily="34" charset="0"/>
                <a:ea typeface="Calibri"/>
                <a:cs typeface="Times New Roman"/>
              </a:rPr>
              <a:t> nu </a:t>
            </a:r>
            <a:r>
              <a:rPr lang="nl-NL" sz="2000" i="1" u="sng" dirty="0">
                <a:solidFill>
                  <a:srgbClr val="387038"/>
                </a:solidFill>
                <a:latin typeface="Century Gothic" panose="020B0502020202020204" pitchFamily="34" charset="0"/>
                <a:ea typeface="Calibri"/>
                <a:cs typeface="Times New Roman"/>
              </a:rPr>
              <a:t>machteloos</a:t>
            </a:r>
            <a:r>
              <a:rPr lang="nl-NL" sz="2000" i="1" dirty="0">
                <a:solidFill>
                  <a:srgbClr val="387038"/>
                </a:solidFill>
                <a:latin typeface="Century Gothic" panose="020B0502020202020204" pitchFamily="34" charset="0"/>
                <a:ea typeface="Calibri"/>
                <a:cs typeface="Times New Roman"/>
              </a:rPr>
              <a:t>. Hij is niet meer de belangrijkste man in Amerika. </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64C5026C-E808-469D-AFBE-AB13FB4993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5256" y="2448195"/>
            <a:ext cx="3712500" cy="2602468"/>
          </a:xfrm>
          <a:prstGeom prst="rect">
            <a:avLst/>
          </a:prstGeom>
        </p:spPr>
      </p:pic>
      <p:pic>
        <p:nvPicPr>
          <p:cNvPr id="1026" name="Picture 2" descr="C:\Users\dasg\Downloads\shutterstock_142404305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56075" y="2564904"/>
            <a:ext cx="3168352" cy="2110123"/>
          </a:xfrm>
          <a:prstGeom prst="rect">
            <a:avLst/>
          </a:prstGeom>
          <a:noFill/>
          <a:extLst>
            <a:ext uri="{909E8E84-426E-40DD-AFC4-6F175D3DCCD1}">
              <a14:hiddenFill xmlns:a14="http://schemas.microsoft.com/office/drawing/2010/main">
                <a:solidFill>
                  <a:srgbClr val="FFFFFF"/>
                </a:solidFill>
              </a14:hiddenFill>
            </a:ext>
          </a:extLst>
        </p:spPr>
      </p:pic>
      <p:sp>
        <p:nvSpPr>
          <p:cNvPr id="3" name="Vermenigvuldigen 2"/>
          <p:cNvSpPr/>
          <p:nvPr/>
        </p:nvSpPr>
        <p:spPr>
          <a:xfrm>
            <a:off x="4968043" y="1747757"/>
            <a:ext cx="3744416" cy="3744416"/>
          </a:xfrm>
          <a:prstGeom prst="mathMultiply">
            <a:avLst>
              <a:gd name="adj1" fmla="val 257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7172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1409" y="326925"/>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de inwoner</a:t>
            </a:r>
            <a:endParaRPr lang="nl-NL" sz="5400" b="1"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3" y="326926"/>
            <a:ext cx="482453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de toerist</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6085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iemand die ergens woont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1200" i="1" u="sng"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000" i="1" u="sng" dirty="0">
                <a:solidFill>
                  <a:srgbClr val="387038"/>
                </a:solidFill>
                <a:latin typeface="Century Gothic" panose="020B0502020202020204" pitchFamily="34" charset="0"/>
                <a:ea typeface="Calibri"/>
                <a:cs typeface="Times New Roman"/>
              </a:rPr>
              <a:t>De inwoners</a:t>
            </a:r>
            <a:r>
              <a:rPr lang="nl-NL" sz="2000" i="1" dirty="0">
                <a:solidFill>
                  <a:srgbClr val="387038"/>
                </a:solidFill>
                <a:latin typeface="Century Gothic" panose="020B0502020202020204" pitchFamily="34" charset="0"/>
                <a:ea typeface="Calibri"/>
                <a:cs typeface="Times New Roman"/>
              </a:rPr>
              <a:t> van Amerika mochten stemmen op </a:t>
            </a:r>
            <a:br>
              <a:rPr lang="nl-NL" sz="2000" i="1" dirty="0">
                <a:solidFill>
                  <a:srgbClr val="387038"/>
                </a:solidFill>
                <a:latin typeface="Century Gothic" panose="020B0502020202020204" pitchFamily="34" charset="0"/>
                <a:ea typeface="Calibri"/>
                <a:cs typeface="Times New Roman"/>
              </a:rPr>
            </a:br>
            <a:r>
              <a:rPr lang="nl-NL" sz="2000" i="1" dirty="0">
                <a:solidFill>
                  <a:srgbClr val="387038"/>
                </a:solidFill>
                <a:latin typeface="Century Gothic" panose="020B0502020202020204" pitchFamily="34" charset="0"/>
                <a:ea typeface="Calibri"/>
                <a:cs typeface="Times New Roman"/>
              </a:rPr>
              <a:t>3 november 2020.</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6" y="1628799"/>
            <a:ext cx="4176464" cy="460851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600" dirty="0">
                <a:effectLst/>
                <a:latin typeface="Century Gothic" panose="020B0502020202020204" pitchFamily="34" charset="0"/>
                <a:ea typeface="Calibri"/>
                <a:cs typeface="Times New Roman"/>
              </a:rPr>
              <a:t>= iemand die voor zijn plezier een land bezoekt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3600" dirty="0">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gn="ctr">
              <a:lnSpc>
                <a:spcPct val="107000"/>
              </a:lnSpc>
              <a:spcAft>
                <a:spcPts val="0"/>
              </a:spcAft>
            </a:pPr>
            <a:endParaRPr lang="nl-NL" sz="2200" dirty="0">
              <a:effectLst/>
              <a:latin typeface="Century Gothic" panose="020B0502020202020204" pitchFamily="34" charset="0"/>
              <a:ea typeface="Calibri"/>
              <a:cs typeface="Times New Roman"/>
            </a:endParaRPr>
          </a:p>
          <a:p>
            <a:pPr algn="ctr">
              <a:lnSpc>
                <a:spcPct val="107000"/>
              </a:lnSpc>
              <a:spcAft>
                <a:spcPts val="0"/>
              </a:spcAft>
            </a:pPr>
            <a:endParaRPr lang="nl-NL" sz="2200" dirty="0">
              <a:effectLst/>
              <a:latin typeface="Century Gothic" panose="020B0502020202020204" pitchFamily="34" charset="0"/>
              <a:ea typeface="Calibri"/>
              <a:cs typeface="Times New Roman"/>
            </a:endParaRPr>
          </a:p>
          <a:p>
            <a:pPr algn="ctr">
              <a:lnSpc>
                <a:spcPct val="107000"/>
              </a:lnSpc>
              <a:spcAft>
                <a:spcPts val="0"/>
              </a:spcAft>
            </a:pPr>
            <a:r>
              <a:rPr lang="nl-NL" sz="3200" dirty="0">
                <a:latin typeface="Century Gothic" panose="020B0502020202020204" pitchFamily="34" charset="0"/>
                <a:ea typeface="Calibri"/>
                <a:cs typeface="Times New Roman"/>
              </a:rPr>
              <a:t> </a:t>
            </a: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p>
          <a:p>
            <a:pPr algn="ctr">
              <a:lnSpc>
                <a:spcPct val="107000"/>
              </a:lnSpc>
              <a:spcAft>
                <a:spcPts val="0"/>
              </a:spcAft>
            </a:pPr>
            <a:r>
              <a:rPr lang="nl-NL" sz="2000" i="1" dirty="0">
                <a:solidFill>
                  <a:srgbClr val="387038"/>
                </a:solidFill>
                <a:effectLst/>
                <a:latin typeface="Century Gothic" panose="020B0502020202020204" pitchFamily="34" charset="0"/>
                <a:ea typeface="Calibri"/>
                <a:cs typeface="Times New Roman"/>
              </a:rPr>
              <a:t>Er </a:t>
            </a:r>
            <a:r>
              <a:rPr lang="nl-NL" sz="2000" i="1" dirty="0">
                <a:solidFill>
                  <a:srgbClr val="387038"/>
                </a:solidFill>
                <a:latin typeface="Century Gothic" panose="020B0502020202020204" pitchFamily="34" charset="0"/>
                <a:ea typeface="Calibri"/>
                <a:cs typeface="Times New Roman"/>
              </a:rPr>
              <a:t>komen elk jaar veel</a:t>
            </a:r>
            <a:br>
              <a:rPr lang="nl-NL" sz="2000" i="1" dirty="0">
                <a:solidFill>
                  <a:srgbClr val="387038"/>
                </a:solidFill>
                <a:latin typeface="Century Gothic" panose="020B0502020202020204" pitchFamily="34" charset="0"/>
                <a:ea typeface="Calibri"/>
                <a:cs typeface="Times New Roman"/>
              </a:rPr>
            </a:br>
            <a:r>
              <a:rPr lang="nl-NL" sz="2000" i="1" u="sng" dirty="0">
                <a:solidFill>
                  <a:srgbClr val="387038"/>
                </a:solidFill>
                <a:latin typeface="Century Gothic" panose="020B0502020202020204" pitchFamily="34" charset="0"/>
                <a:ea typeface="Calibri"/>
                <a:cs typeface="Times New Roman"/>
              </a:rPr>
              <a:t>toeristen</a:t>
            </a:r>
            <a:r>
              <a:rPr lang="nl-NL" sz="2000" i="1" dirty="0">
                <a:solidFill>
                  <a:srgbClr val="387038"/>
                </a:solidFill>
                <a:latin typeface="Century Gothic" panose="020B0502020202020204" pitchFamily="34" charset="0"/>
                <a:ea typeface="Calibri"/>
                <a:cs typeface="Times New Roman"/>
              </a:rPr>
              <a:t> naar Amerika.</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voor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76E14258-6D61-42C1-95AD-E855423684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556" y="2604080"/>
            <a:ext cx="3691290" cy="2249757"/>
          </a:xfrm>
          <a:prstGeom prst="rect">
            <a:avLst/>
          </a:prstGeom>
        </p:spPr>
      </p:pic>
      <p:pic>
        <p:nvPicPr>
          <p:cNvPr id="16" name="Afbeelding 15" descr="Afbeelding met weg, dekker, bus, buiten&#10;&#10;Automatisch gegenereerde beschrijving">
            <a:extLst>
              <a:ext uri="{FF2B5EF4-FFF2-40B4-BE49-F238E27FC236}">
                <a16:creationId xmlns:a16="http://schemas.microsoft.com/office/drawing/2014/main" id="{60DBF8CA-4B25-4CBC-9481-8BD798AF8A2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64088" y="2604080"/>
            <a:ext cx="3168352" cy="2372950"/>
          </a:xfrm>
          <a:prstGeom prst="rect">
            <a:avLst/>
          </a:prstGeom>
        </p:spPr>
      </p:pic>
    </p:spTree>
    <p:extLst>
      <p:ext uri="{BB962C8B-B14F-4D97-AF65-F5344CB8AC3E}">
        <p14:creationId xmlns:p14="http://schemas.microsoft.com/office/powerpoint/2010/main" val="4010008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3265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bepalen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3265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afwachten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beslissen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3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De mensen </a:t>
            </a:r>
            <a:r>
              <a:rPr lang="nl-NL" sz="2000" i="1" u="sng" dirty="0">
                <a:solidFill>
                  <a:srgbClr val="387038"/>
                </a:solidFill>
                <a:latin typeface="Century Gothic" panose="020B0502020202020204" pitchFamily="34" charset="0"/>
                <a:ea typeface="Calibri"/>
                <a:cs typeface="Times New Roman"/>
              </a:rPr>
              <a:t>bepalen</a:t>
            </a:r>
            <a:r>
              <a:rPr lang="nl-NL" sz="2000" i="1" dirty="0">
                <a:solidFill>
                  <a:srgbClr val="387038"/>
                </a:solidFill>
                <a:latin typeface="Century Gothic" panose="020B0502020202020204" pitchFamily="34" charset="0"/>
                <a:ea typeface="Calibri"/>
                <a:cs typeface="Times New Roman"/>
              </a:rPr>
              <a:t> wie de winnaar is.</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2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556792"/>
            <a:ext cx="4248472" cy="46085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wachten tot iets gebeurt</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latin typeface="Century Gothic" panose="020B0502020202020204" pitchFamily="34" charset="0"/>
                <a:ea typeface="Calibri"/>
                <a:cs typeface="Times New Roman"/>
              </a:rPr>
              <a:t>  </a:t>
            </a:r>
          </a:p>
          <a:p>
            <a:pPr>
              <a:lnSpc>
                <a:spcPct val="107000"/>
              </a:lnSpc>
              <a:spcAft>
                <a:spcPts val="0"/>
              </a:spcAft>
            </a:pPr>
            <a:endParaRPr lang="nl-NL" sz="36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spcAft>
                <a:spcPts val="0"/>
              </a:spcAft>
            </a:pPr>
            <a:r>
              <a:rPr lang="nl-NL" sz="1000" dirty="0">
                <a:effectLst/>
                <a:latin typeface="Century Gothic" panose="020B0502020202020204" pitchFamily="34" charset="0"/>
                <a:ea typeface="Calibri"/>
                <a:cs typeface="Times New Roman"/>
              </a:rPr>
              <a:t>   </a:t>
            </a:r>
          </a:p>
          <a:p>
            <a:pPr algn="ctr">
              <a:lnSpc>
                <a:spcPct val="107000"/>
              </a:lnSpc>
              <a:spcAft>
                <a:spcPts val="0"/>
              </a:spcAft>
            </a:pPr>
            <a:r>
              <a:rPr lang="nl-NL" sz="2000" i="1" dirty="0">
                <a:solidFill>
                  <a:srgbClr val="387038"/>
                </a:solidFill>
                <a:effectLst/>
                <a:latin typeface="Century Gothic" panose="020B0502020202020204" pitchFamily="34" charset="0"/>
                <a:ea typeface="Calibri"/>
                <a:cs typeface="Times New Roman"/>
              </a:rPr>
              <a:t>Als je niet gaat stemmen, kun je alleen maar </a:t>
            </a:r>
            <a:r>
              <a:rPr lang="nl-NL" sz="2000" i="1" u="sng" dirty="0">
                <a:solidFill>
                  <a:srgbClr val="387038"/>
                </a:solidFill>
                <a:effectLst/>
                <a:latin typeface="Century Gothic" panose="020B0502020202020204" pitchFamily="34" charset="0"/>
                <a:ea typeface="Calibri"/>
                <a:cs typeface="Times New Roman"/>
              </a:rPr>
              <a:t>afwachten</a:t>
            </a:r>
            <a:r>
              <a:rPr lang="nl-NL" sz="2000" i="1" dirty="0">
                <a:solidFill>
                  <a:srgbClr val="387038"/>
                </a:solidFill>
                <a:effectLst/>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D57E5E9A-97D7-4426-B30F-CF0D018B0C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620" y="2420888"/>
            <a:ext cx="3127852" cy="2638313"/>
          </a:xfrm>
          <a:prstGeom prst="rect">
            <a:avLst/>
          </a:prstGeom>
        </p:spPr>
      </p:pic>
      <p:pic>
        <p:nvPicPr>
          <p:cNvPr id="6" name="Afbeelding 5" descr="Afbeelding met binnen, muur, vloer&#10;&#10;Automatisch gegenereerde beschrijving">
            <a:extLst>
              <a:ext uri="{FF2B5EF4-FFF2-40B4-BE49-F238E27FC236}">
                <a16:creationId xmlns:a16="http://schemas.microsoft.com/office/drawing/2014/main" id="{B58B2998-7487-4481-9B8C-953F409E48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57540" y="2536595"/>
            <a:ext cx="3965426" cy="2648905"/>
          </a:xfrm>
          <a:prstGeom prst="rect">
            <a:avLst/>
          </a:prstGeom>
        </p:spPr>
      </p:pic>
      <p:pic>
        <p:nvPicPr>
          <p:cNvPr id="2" name="Afbeelding 1">
            <a:extLst>
              <a:ext uri="{FF2B5EF4-FFF2-40B4-BE49-F238E27FC236}">
                <a16:creationId xmlns:a16="http://schemas.microsoft.com/office/drawing/2014/main" id="{3ADAF9CB-ED51-43D1-A5D1-E577EB212FB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17336" y="2507827"/>
            <a:ext cx="1200269" cy="1363571"/>
          </a:xfrm>
          <a:prstGeom prst="rect">
            <a:avLst/>
          </a:prstGeom>
        </p:spPr>
      </p:pic>
      <p:pic>
        <p:nvPicPr>
          <p:cNvPr id="4" name="Afbeelding 3">
            <a:extLst>
              <a:ext uri="{FF2B5EF4-FFF2-40B4-BE49-F238E27FC236}">
                <a16:creationId xmlns:a16="http://schemas.microsoft.com/office/drawing/2014/main" id="{14B0C913-7CA3-4AD3-9ED7-54B8908C67A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506656">
            <a:off x="2643615" y="2426022"/>
            <a:ext cx="1347710" cy="1527180"/>
          </a:xfrm>
          <a:prstGeom prst="rect">
            <a:avLst/>
          </a:prstGeom>
        </p:spPr>
      </p:pic>
    </p:spTree>
    <p:extLst>
      <p:ext uri="{BB962C8B-B14F-4D97-AF65-F5344CB8AC3E}">
        <p14:creationId xmlns:p14="http://schemas.microsoft.com/office/powerpoint/2010/main" val="4288824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Rechte verbindingslijn 20">
            <a:extLst>
              <a:ext uri="{FF2B5EF4-FFF2-40B4-BE49-F238E27FC236}">
                <a16:creationId xmlns:a16="http://schemas.microsoft.com/office/drawing/2014/main" id="{14DD6853-90CE-40FB-A460-744F24FE1AB2}"/>
              </a:ext>
            </a:extLst>
          </p:cNvPr>
          <p:cNvCxnSpPr>
            <a:cxnSpLocks/>
          </p:cNvCxnSpPr>
          <p:nvPr/>
        </p:nvCxnSpPr>
        <p:spPr>
          <a:xfrm flipH="1">
            <a:off x="1475656" y="4443982"/>
            <a:ext cx="844200" cy="714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0" y="175737"/>
            <a:ext cx="9128770" cy="628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cxnSp>
        <p:nvCxnSpPr>
          <p:cNvPr id="20" name="Rechte verbindingslijn 19"/>
          <p:cNvCxnSpPr/>
          <p:nvPr/>
        </p:nvCxnSpPr>
        <p:spPr>
          <a:xfrm>
            <a:off x="3525897" y="1002917"/>
            <a:ext cx="501333" cy="1570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a:off x="4418320" y="2885435"/>
            <a:ext cx="2457936" cy="15056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flipH="1">
            <a:off x="1403648" y="3223868"/>
            <a:ext cx="560468" cy="925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 Box 14"/>
          <p:cNvSpPr txBox="1"/>
          <p:nvPr/>
        </p:nvSpPr>
        <p:spPr>
          <a:xfrm>
            <a:off x="424373" y="2078843"/>
            <a:ext cx="5817174" cy="8051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24" name="Text Box 14"/>
          <p:cNvSpPr txBox="1"/>
          <p:nvPr/>
        </p:nvSpPr>
        <p:spPr>
          <a:xfrm>
            <a:off x="144249" y="2019363"/>
            <a:ext cx="6227951" cy="83357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nl-NL" sz="5400" b="1" dirty="0">
                <a:solidFill>
                  <a:srgbClr val="000000"/>
                </a:solidFill>
                <a:latin typeface="Century Gothic" panose="020B0502020202020204" pitchFamily="34" charset="0"/>
                <a:ea typeface="Calibri"/>
              </a:rPr>
              <a:t>de verkiezingen</a:t>
            </a:r>
            <a:endParaRPr lang="nl-NL" sz="1200" dirty="0">
              <a:effectLst/>
              <a:latin typeface="Century Gothic" panose="020B0502020202020204" pitchFamily="34" charset="0"/>
              <a:ea typeface="Times New Roman"/>
            </a:endParaRPr>
          </a:p>
        </p:txBody>
      </p:sp>
      <p:sp>
        <p:nvSpPr>
          <p:cNvPr id="26" name="Text Box 14"/>
          <p:cNvSpPr txBox="1"/>
          <p:nvPr/>
        </p:nvSpPr>
        <p:spPr>
          <a:xfrm>
            <a:off x="5729799" y="4319434"/>
            <a:ext cx="2793749" cy="606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endParaRPr lang="nl-NL" sz="3600" dirty="0">
              <a:effectLst/>
              <a:latin typeface="Century Gothic" panose="020B0502020202020204" pitchFamily="34" charset="0"/>
              <a:ea typeface="Times New Roman"/>
            </a:endParaRPr>
          </a:p>
        </p:txBody>
      </p:sp>
      <p:sp>
        <p:nvSpPr>
          <p:cNvPr id="39" name="Text Box 14"/>
          <p:cNvSpPr txBox="1"/>
          <p:nvPr/>
        </p:nvSpPr>
        <p:spPr>
          <a:xfrm>
            <a:off x="2743879" y="518319"/>
            <a:ext cx="2678446" cy="6064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en-US" sz="4800" kern="1200">
                <a:solidFill>
                  <a:srgbClr val="000000"/>
                </a:solidFill>
                <a:effectLst/>
                <a:latin typeface="Century Gothic"/>
                <a:ea typeface="Calibri"/>
              </a:rPr>
              <a:t> </a:t>
            </a:r>
            <a:endParaRPr lang="nl-NL" sz="1200">
              <a:effectLst/>
              <a:latin typeface="Times New Roman"/>
              <a:ea typeface="Times New Roman"/>
            </a:endParaRPr>
          </a:p>
        </p:txBody>
      </p:sp>
      <p:sp>
        <p:nvSpPr>
          <p:cNvPr id="27" name="Text Box 14"/>
          <p:cNvSpPr txBox="1"/>
          <p:nvPr/>
        </p:nvSpPr>
        <p:spPr>
          <a:xfrm>
            <a:off x="2428749" y="476672"/>
            <a:ext cx="3408865" cy="606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nl-NL" sz="3600" dirty="0">
                <a:solidFill>
                  <a:srgbClr val="000000"/>
                </a:solidFill>
                <a:latin typeface="Century Gothic" panose="020B0502020202020204" pitchFamily="34" charset="0"/>
                <a:ea typeface="Calibri"/>
              </a:rPr>
              <a:t>stemmen</a:t>
            </a:r>
            <a:endParaRPr lang="nl-NL" sz="1200" dirty="0">
              <a:effectLst/>
              <a:latin typeface="Century Gothic" panose="020B0502020202020204" pitchFamily="34" charset="0"/>
              <a:ea typeface="Times New Roman"/>
            </a:endParaRPr>
          </a:p>
        </p:txBody>
      </p:sp>
      <p:sp>
        <p:nvSpPr>
          <p:cNvPr id="40" name="Text Box 14"/>
          <p:cNvSpPr txBox="1"/>
          <p:nvPr/>
        </p:nvSpPr>
        <p:spPr>
          <a:xfrm>
            <a:off x="209464" y="4140769"/>
            <a:ext cx="3402207" cy="6064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en-US" sz="4800" kern="1200" dirty="0">
                <a:solidFill>
                  <a:srgbClr val="000000"/>
                </a:solidFill>
                <a:effectLst/>
                <a:latin typeface="Century Gothic"/>
                <a:ea typeface="Calibri"/>
              </a:rPr>
              <a:t> </a:t>
            </a:r>
            <a:endParaRPr lang="nl-NL" sz="1200" dirty="0">
              <a:effectLst/>
              <a:latin typeface="Times New Roman"/>
              <a:ea typeface="Times New Roman"/>
            </a:endParaRPr>
          </a:p>
        </p:txBody>
      </p:sp>
      <p:sp>
        <p:nvSpPr>
          <p:cNvPr id="28" name="Text Box 14"/>
          <p:cNvSpPr txBox="1"/>
          <p:nvPr/>
        </p:nvSpPr>
        <p:spPr>
          <a:xfrm>
            <a:off x="-591227" y="4087824"/>
            <a:ext cx="4977966" cy="606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nl-NL" sz="3600" dirty="0">
                <a:solidFill>
                  <a:srgbClr val="000000"/>
                </a:solidFill>
                <a:latin typeface="Century Gothic" panose="020B0502020202020204" pitchFamily="34" charset="0"/>
                <a:ea typeface="Calibri"/>
              </a:rPr>
              <a:t>het stemhokje</a:t>
            </a:r>
            <a:endParaRPr lang="nl-NL" sz="1200" dirty="0">
              <a:effectLst/>
              <a:latin typeface="Century Gothic" panose="020B0502020202020204" pitchFamily="34" charset="0"/>
              <a:ea typeface="Times New Roman"/>
            </a:endParaRPr>
          </a:p>
        </p:txBody>
      </p:sp>
      <p:sp>
        <p:nvSpPr>
          <p:cNvPr id="41" name="Text Box 14"/>
          <p:cNvSpPr txBox="1"/>
          <p:nvPr/>
        </p:nvSpPr>
        <p:spPr>
          <a:xfrm>
            <a:off x="5095973" y="4140769"/>
            <a:ext cx="3307667" cy="6064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en-US" sz="4800" kern="1200">
                <a:solidFill>
                  <a:srgbClr val="000000"/>
                </a:solidFill>
                <a:effectLst/>
                <a:latin typeface="Century Gothic"/>
                <a:ea typeface="Calibri"/>
              </a:rPr>
              <a:t> </a:t>
            </a:r>
            <a:endParaRPr lang="nl-NL" sz="1200">
              <a:effectLst/>
              <a:latin typeface="Times New Roman"/>
              <a:ea typeface="Times New Roman"/>
            </a:endParaRPr>
          </a:p>
        </p:txBody>
      </p:sp>
      <p:sp>
        <p:nvSpPr>
          <p:cNvPr id="31" name="Text Box 14"/>
          <p:cNvSpPr txBox="1"/>
          <p:nvPr/>
        </p:nvSpPr>
        <p:spPr>
          <a:xfrm>
            <a:off x="4854152" y="4140768"/>
            <a:ext cx="3791310" cy="606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nl-NL" sz="3600" dirty="0">
                <a:solidFill>
                  <a:srgbClr val="000000"/>
                </a:solidFill>
                <a:effectLst/>
                <a:latin typeface="Century Gothic" panose="020B0502020202020204" pitchFamily="34" charset="0"/>
                <a:ea typeface="Times New Roman"/>
              </a:rPr>
              <a:t>het stembiljet</a:t>
            </a:r>
            <a:endParaRPr lang="nl-NL" sz="1200" dirty="0">
              <a:effectLst/>
              <a:latin typeface="Century Gothic" panose="020B0502020202020204" pitchFamily="34" charset="0"/>
              <a:ea typeface="Times New Roman"/>
            </a:endParaRPr>
          </a:p>
        </p:txBody>
      </p:sp>
      <p:pic>
        <p:nvPicPr>
          <p:cNvPr id="3" name="Afbeelding 2">
            <a:extLst>
              <a:ext uri="{FF2B5EF4-FFF2-40B4-BE49-F238E27FC236}">
                <a16:creationId xmlns:a16="http://schemas.microsoft.com/office/drawing/2014/main" id="{07C243D1-8B37-48D1-96F0-8A790446F6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08254" y="1142076"/>
            <a:ext cx="1760709" cy="1754574"/>
          </a:xfrm>
          <a:prstGeom prst="rect">
            <a:avLst/>
          </a:prstGeom>
        </p:spPr>
      </p:pic>
      <p:sp>
        <p:nvSpPr>
          <p:cNvPr id="29" name="Text Box 14">
            <a:extLst>
              <a:ext uri="{FF2B5EF4-FFF2-40B4-BE49-F238E27FC236}">
                <a16:creationId xmlns:a16="http://schemas.microsoft.com/office/drawing/2014/main" id="{E59D3E84-1917-4034-8A1E-D97EA287C96A}"/>
              </a:ext>
            </a:extLst>
          </p:cNvPr>
          <p:cNvSpPr txBox="1"/>
          <p:nvPr/>
        </p:nvSpPr>
        <p:spPr>
          <a:xfrm>
            <a:off x="1011343" y="2884024"/>
            <a:ext cx="6480719" cy="96754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1">
            <a:extLst>
              <a:ext uri="{FF2B5EF4-FFF2-40B4-BE49-F238E27FC236}">
                <a16:creationId xmlns:a16="http://schemas.microsoft.com/office/drawing/2014/main" id="{64F1F03B-A2BC-4E24-97BA-0115A3FE4961}"/>
              </a:ext>
            </a:extLst>
          </p:cNvPr>
          <p:cNvSpPr txBox="1"/>
          <p:nvPr/>
        </p:nvSpPr>
        <p:spPr>
          <a:xfrm>
            <a:off x="1057356" y="2885435"/>
            <a:ext cx="6339813" cy="954107"/>
          </a:xfrm>
          <a:prstGeom prst="rect">
            <a:avLst/>
          </a:prstGeom>
          <a:noFill/>
        </p:spPr>
        <p:txBody>
          <a:bodyPr wrap="square" rtlCol="0">
            <a:spAutoFit/>
          </a:bodyPr>
          <a:lstStyle/>
          <a:p>
            <a:r>
              <a:rPr lang="nl-NL" sz="2800" dirty="0">
                <a:latin typeface="Century Gothic" panose="020B0502020202020204" pitchFamily="34" charset="0"/>
              </a:rPr>
              <a:t>= het kiezen van mensen die de baas worden van een stad of land</a:t>
            </a:r>
          </a:p>
        </p:txBody>
      </p:sp>
      <p:sp>
        <p:nvSpPr>
          <p:cNvPr id="25" name="Text Box 14">
            <a:extLst>
              <a:ext uri="{FF2B5EF4-FFF2-40B4-BE49-F238E27FC236}">
                <a16:creationId xmlns:a16="http://schemas.microsoft.com/office/drawing/2014/main" id="{D535E4BD-8B9F-430D-BC02-1C18712E8EBF}"/>
              </a:ext>
            </a:extLst>
          </p:cNvPr>
          <p:cNvSpPr txBox="1"/>
          <p:nvPr/>
        </p:nvSpPr>
        <p:spPr>
          <a:xfrm>
            <a:off x="2722736" y="972750"/>
            <a:ext cx="2662956"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nl-NL" sz="46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30" name="Text Box 14">
            <a:extLst>
              <a:ext uri="{FF2B5EF4-FFF2-40B4-BE49-F238E27FC236}">
                <a16:creationId xmlns:a16="http://schemas.microsoft.com/office/drawing/2014/main" id="{823E95D4-ADB3-4B59-B043-53CDF694734E}"/>
              </a:ext>
            </a:extLst>
          </p:cNvPr>
          <p:cNvSpPr txBox="1"/>
          <p:nvPr/>
        </p:nvSpPr>
        <p:spPr>
          <a:xfrm>
            <a:off x="2743879" y="1147071"/>
            <a:ext cx="1944216" cy="63339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07000"/>
              </a:lnSpc>
              <a:spcAft>
                <a:spcPts val="800"/>
              </a:spcAft>
              <a:defRPr/>
            </a:pPr>
            <a:r>
              <a:rPr lang="nl-NL" sz="3200" dirty="0">
                <a:solidFill>
                  <a:prstClr val="black"/>
                </a:solidFill>
                <a:latin typeface="Century Gothic" panose="020B0502020202020204" pitchFamily="34" charset="0"/>
                <a:ea typeface="Calibri"/>
                <a:cs typeface="Times New Roman"/>
              </a:rPr>
              <a:t>= kiezen</a:t>
            </a:r>
          </a:p>
        </p:txBody>
      </p:sp>
      <p:pic>
        <p:nvPicPr>
          <p:cNvPr id="33" name="Afbeelding 32" descr="Afbeelding met tekst, persoon, gestreept&#10;&#10;Automatisch gegenereerde beschrijving">
            <a:extLst>
              <a:ext uri="{FF2B5EF4-FFF2-40B4-BE49-F238E27FC236}">
                <a16:creationId xmlns:a16="http://schemas.microsoft.com/office/drawing/2014/main" id="{DFFB8AFE-293A-4394-9348-4123C0772B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5376" y="558412"/>
            <a:ext cx="1797009" cy="1189620"/>
          </a:xfrm>
          <a:prstGeom prst="rect">
            <a:avLst/>
          </a:prstGeom>
        </p:spPr>
      </p:pic>
      <p:pic>
        <p:nvPicPr>
          <p:cNvPr id="7" name="Afbeelding 6" descr="Afbeelding met tekst, vloer, binnen, venster&#10;&#10;Automatisch gegenereerde beschrijving">
            <a:extLst>
              <a:ext uri="{FF2B5EF4-FFF2-40B4-BE49-F238E27FC236}">
                <a16:creationId xmlns:a16="http://schemas.microsoft.com/office/drawing/2014/main" id="{F1234D09-1BA1-4C0E-B8D3-772C961E8A0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4800" y="4844102"/>
            <a:ext cx="2036789" cy="1249663"/>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0ACDAEB5-553C-4826-8D78-5AD9DCCC3EB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66907" y="4797152"/>
            <a:ext cx="2302056" cy="1296613"/>
          </a:xfrm>
          <a:prstGeom prst="rect">
            <a:avLst/>
          </a:prstGeom>
        </p:spPr>
      </p:pic>
    </p:spTree>
    <p:extLst>
      <p:ext uri="{BB962C8B-B14F-4D97-AF65-F5344CB8AC3E}">
        <p14:creationId xmlns:p14="http://schemas.microsoft.com/office/powerpoint/2010/main" val="1092049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4207"/>
            <a:ext cx="9128770" cy="6409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cxnSp>
        <p:nvCxnSpPr>
          <p:cNvPr id="20" name="Rechte verbindingslijn 19"/>
          <p:cNvCxnSpPr/>
          <p:nvPr/>
        </p:nvCxnSpPr>
        <p:spPr>
          <a:xfrm>
            <a:off x="4016479" y="936819"/>
            <a:ext cx="501333" cy="1517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flipH="1">
            <a:off x="985813" y="3613449"/>
            <a:ext cx="777875" cy="12553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 Box 14"/>
          <p:cNvSpPr txBox="1"/>
          <p:nvPr/>
        </p:nvSpPr>
        <p:spPr>
          <a:xfrm>
            <a:off x="691227" y="2105419"/>
            <a:ext cx="7481173" cy="8051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4" name="Text Box 14"/>
          <p:cNvSpPr txBox="1"/>
          <p:nvPr/>
        </p:nvSpPr>
        <p:spPr>
          <a:xfrm>
            <a:off x="611560" y="2028292"/>
            <a:ext cx="7704856" cy="85800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nl-NL" sz="5400" b="1" dirty="0">
                <a:solidFill>
                  <a:srgbClr val="000000"/>
                </a:solidFill>
                <a:latin typeface="Century Gothic" panose="020B0502020202020204" pitchFamily="34" charset="0"/>
                <a:ea typeface="Calibri"/>
              </a:rPr>
              <a:t>campagne voeren</a:t>
            </a:r>
            <a:endParaRPr lang="nl-NL" sz="1200" dirty="0">
              <a:effectLst/>
              <a:latin typeface="Century Gothic" panose="020B0502020202020204" pitchFamily="34" charset="0"/>
              <a:ea typeface="Times New Roman"/>
            </a:endParaRPr>
          </a:p>
        </p:txBody>
      </p:sp>
      <p:cxnSp>
        <p:nvCxnSpPr>
          <p:cNvPr id="25" name="Rechte verbindingslijn 24"/>
          <p:cNvCxnSpPr>
            <a:cxnSpLocks/>
          </p:cNvCxnSpPr>
          <p:nvPr/>
        </p:nvCxnSpPr>
        <p:spPr>
          <a:xfrm>
            <a:off x="4517812" y="2920587"/>
            <a:ext cx="2430452" cy="10108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 Box 14"/>
          <p:cNvSpPr txBox="1"/>
          <p:nvPr/>
        </p:nvSpPr>
        <p:spPr>
          <a:xfrm>
            <a:off x="284676" y="518319"/>
            <a:ext cx="4696486" cy="6064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en-US" sz="4800" kern="1200">
                <a:solidFill>
                  <a:srgbClr val="000000"/>
                </a:solidFill>
                <a:effectLst/>
                <a:latin typeface="Century Gothic" panose="020B0502020202020204" pitchFamily="34" charset="0"/>
                <a:ea typeface="Calibri"/>
              </a:rPr>
              <a:t> </a:t>
            </a:r>
            <a:endParaRPr lang="nl-NL" sz="1200">
              <a:effectLst/>
              <a:latin typeface="Century Gothic" panose="020B0502020202020204" pitchFamily="34" charset="0"/>
              <a:ea typeface="Times New Roman"/>
            </a:endParaRPr>
          </a:p>
        </p:txBody>
      </p:sp>
      <p:sp>
        <p:nvSpPr>
          <p:cNvPr id="26" name="Text Box 14"/>
          <p:cNvSpPr txBox="1"/>
          <p:nvPr/>
        </p:nvSpPr>
        <p:spPr>
          <a:xfrm>
            <a:off x="179512" y="518319"/>
            <a:ext cx="4906815" cy="606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nl-NL" sz="3600" dirty="0">
                <a:solidFill>
                  <a:srgbClr val="000000"/>
                </a:solidFill>
                <a:latin typeface="Century Gothic" panose="020B0502020202020204" pitchFamily="34" charset="0"/>
                <a:ea typeface="Calibri"/>
              </a:rPr>
              <a:t>de informatiemarkt</a:t>
            </a:r>
            <a:endParaRPr lang="nl-NL" sz="3600" dirty="0">
              <a:effectLst/>
              <a:latin typeface="Century Gothic" panose="020B0502020202020204" pitchFamily="34" charset="0"/>
              <a:ea typeface="Times New Roman"/>
            </a:endParaRPr>
          </a:p>
        </p:txBody>
      </p:sp>
      <p:sp>
        <p:nvSpPr>
          <p:cNvPr id="39" name="Text Box 14"/>
          <p:cNvSpPr txBox="1"/>
          <p:nvPr/>
        </p:nvSpPr>
        <p:spPr>
          <a:xfrm>
            <a:off x="6258192" y="3968728"/>
            <a:ext cx="2584771" cy="6064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en-US" sz="4800" kern="1200">
                <a:solidFill>
                  <a:srgbClr val="000000"/>
                </a:solidFill>
                <a:effectLst/>
                <a:latin typeface="Century Gothic" panose="020B0502020202020204" pitchFamily="34" charset="0"/>
                <a:ea typeface="Calibri"/>
              </a:rPr>
              <a:t> </a:t>
            </a:r>
            <a:endParaRPr lang="nl-NL" sz="1200">
              <a:effectLst/>
              <a:latin typeface="Century Gothic" panose="020B0502020202020204" pitchFamily="34" charset="0"/>
              <a:ea typeface="Times New Roman"/>
            </a:endParaRPr>
          </a:p>
        </p:txBody>
      </p:sp>
      <p:sp>
        <p:nvSpPr>
          <p:cNvPr id="27" name="Text Box 14"/>
          <p:cNvSpPr txBox="1"/>
          <p:nvPr/>
        </p:nvSpPr>
        <p:spPr>
          <a:xfrm>
            <a:off x="6035483" y="3943213"/>
            <a:ext cx="2807480" cy="606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nl-NL" sz="3600" dirty="0">
                <a:solidFill>
                  <a:srgbClr val="000000"/>
                </a:solidFill>
                <a:latin typeface="Century Gothic" panose="020B0502020202020204" pitchFamily="34" charset="0"/>
                <a:ea typeface="Calibri"/>
              </a:rPr>
              <a:t> de poster</a:t>
            </a:r>
            <a:endParaRPr lang="nl-NL" sz="1200" dirty="0">
              <a:effectLst/>
              <a:latin typeface="Century Gothic" panose="020B0502020202020204" pitchFamily="34" charset="0"/>
              <a:ea typeface="Times New Roman"/>
            </a:endParaRPr>
          </a:p>
        </p:txBody>
      </p:sp>
      <p:sp>
        <p:nvSpPr>
          <p:cNvPr id="40" name="Text Box 14"/>
          <p:cNvSpPr txBox="1"/>
          <p:nvPr/>
        </p:nvSpPr>
        <p:spPr>
          <a:xfrm>
            <a:off x="378921" y="4358409"/>
            <a:ext cx="2536895" cy="6064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en-US" sz="4800" kern="1200" dirty="0">
                <a:solidFill>
                  <a:srgbClr val="000000"/>
                </a:solidFill>
                <a:effectLst/>
                <a:latin typeface="Century Gothic" panose="020B0502020202020204" pitchFamily="34" charset="0"/>
                <a:ea typeface="Calibri"/>
              </a:rPr>
              <a:t> </a:t>
            </a:r>
            <a:endParaRPr lang="nl-NL" sz="1200" dirty="0">
              <a:effectLst/>
              <a:latin typeface="Century Gothic" panose="020B0502020202020204" pitchFamily="34" charset="0"/>
              <a:ea typeface="Times New Roman"/>
            </a:endParaRPr>
          </a:p>
        </p:txBody>
      </p:sp>
      <p:sp>
        <p:nvSpPr>
          <p:cNvPr id="28" name="Text Box 14"/>
          <p:cNvSpPr txBox="1"/>
          <p:nvPr/>
        </p:nvSpPr>
        <p:spPr>
          <a:xfrm>
            <a:off x="284676" y="4310414"/>
            <a:ext cx="2775156" cy="606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nl-NL" sz="3600" dirty="0">
                <a:solidFill>
                  <a:srgbClr val="000000"/>
                </a:solidFill>
                <a:latin typeface="Century Gothic" panose="020B0502020202020204" pitchFamily="34" charset="0"/>
                <a:ea typeface="Calibri"/>
              </a:rPr>
              <a:t>het debat</a:t>
            </a:r>
            <a:endParaRPr lang="nl-NL" sz="1200" dirty="0">
              <a:effectLst/>
              <a:latin typeface="Century Gothic" panose="020B0502020202020204" pitchFamily="34" charset="0"/>
              <a:ea typeface="Times New Roman"/>
            </a:endParaRPr>
          </a:p>
        </p:txBody>
      </p:sp>
      <p:sp>
        <p:nvSpPr>
          <p:cNvPr id="29" name="Text Box 14">
            <a:extLst>
              <a:ext uri="{FF2B5EF4-FFF2-40B4-BE49-F238E27FC236}">
                <a16:creationId xmlns:a16="http://schemas.microsoft.com/office/drawing/2014/main" id="{E59D3E84-1917-4034-8A1E-D97EA287C96A}"/>
              </a:ext>
            </a:extLst>
          </p:cNvPr>
          <p:cNvSpPr txBox="1"/>
          <p:nvPr/>
        </p:nvSpPr>
        <p:spPr>
          <a:xfrm>
            <a:off x="694244" y="2910599"/>
            <a:ext cx="5341239" cy="102088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 name="Tekstvak 1">
            <a:extLst>
              <a:ext uri="{FF2B5EF4-FFF2-40B4-BE49-F238E27FC236}">
                <a16:creationId xmlns:a16="http://schemas.microsoft.com/office/drawing/2014/main" id="{64F1F03B-A2BC-4E24-97BA-0115A3FE4961}"/>
              </a:ext>
            </a:extLst>
          </p:cNvPr>
          <p:cNvSpPr txBox="1"/>
          <p:nvPr/>
        </p:nvSpPr>
        <p:spPr>
          <a:xfrm>
            <a:off x="694246" y="2977379"/>
            <a:ext cx="5341238" cy="954107"/>
          </a:xfrm>
          <a:prstGeom prst="rect">
            <a:avLst/>
          </a:prstGeom>
          <a:noFill/>
        </p:spPr>
        <p:txBody>
          <a:bodyPr wrap="square" rtlCol="0">
            <a:spAutoFit/>
          </a:bodyPr>
          <a:lstStyle/>
          <a:p>
            <a:r>
              <a:rPr lang="nl-NL" sz="2800" dirty="0">
                <a:latin typeface="Century Gothic" panose="020B0502020202020204" pitchFamily="34" charset="0"/>
              </a:rPr>
              <a:t>= reclame maken voor wat je graag wilt</a:t>
            </a:r>
          </a:p>
        </p:txBody>
      </p:sp>
      <p:pic>
        <p:nvPicPr>
          <p:cNvPr id="9" name="Afbeelding 8">
            <a:extLst>
              <a:ext uri="{FF2B5EF4-FFF2-40B4-BE49-F238E27FC236}">
                <a16:creationId xmlns:a16="http://schemas.microsoft.com/office/drawing/2014/main" id="{98BC36D0-69AC-4946-AB19-084FF746C5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6056" y="395985"/>
            <a:ext cx="2723407" cy="1592855"/>
          </a:xfrm>
          <a:prstGeom prst="rect">
            <a:avLst/>
          </a:prstGeom>
        </p:spPr>
      </p:pic>
      <p:pic>
        <p:nvPicPr>
          <p:cNvPr id="14" name="Afbeelding 13" descr="Afbeelding met tekst, boom, gras, buiten&#10;&#10;Automatisch gegenereerde beschrijving">
            <a:extLst>
              <a:ext uri="{FF2B5EF4-FFF2-40B4-BE49-F238E27FC236}">
                <a16:creationId xmlns:a16="http://schemas.microsoft.com/office/drawing/2014/main" id="{2E5B770F-78FD-430A-AEC9-ACA2D5F437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60106" y="4661621"/>
            <a:ext cx="2182857" cy="1452592"/>
          </a:xfrm>
          <a:prstGeom prst="rect">
            <a:avLst/>
          </a:prstGeom>
        </p:spPr>
      </p:pic>
      <p:pic>
        <p:nvPicPr>
          <p:cNvPr id="22" name="Picture 2" descr="C:\Users\Kosterm\Downloads\shutterstock_1339617068.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953853" y="4581740"/>
            <a:ext cx="1810178" cy="151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966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748" y="1"/>
            <a:ext cx="9108503" cy="6516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604520" y="361856"/>
            <a:ext cx="5775791" cy="8258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547663" y="361856"/>
            <a:ext cx="5775791"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politieke partij</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3983" y="4173850"/>
            <a:ext cx="1997777" cy="68727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136136" y="4232111"/>
            <a:ext cx="2275624" cy="68727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50 plus</a:t>
            </a:r>
            <a:endParaRPr lang="nl-NL" sz="4000" b="1" dirty="0">
              <a:effectLst/>
              <a:latin typeface="Century Gothic" panose="020B0502020202020204" pitchFamily="34" charset="0"/>
              <a:ea typeface="Calibri"/>
              <a:cs typeface="Times New Roman"/>
            </a:endParaRPr>
          </a:p>
        </p:txBody>
      </p:sp>
      <p:sp>
        <p:nvSpPr>
          <p:cNvPr id="9" name="Text Box 14"/>
          <p:cNvSpPr txBox="1"/>
          <p:nvPr/>
        </p:nvSpPr>
        <p:spPr>
          <a:xfrm>
            <a:off x="2557664" y="4173850"/>
            <a:ext cx="4174577" cy="68727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1" name="Text Box 14"/>
          <p:cNvSpPr txBox="1"/>
          <p:nvPr/>
        </p:nvSpPr>
        <p:spPr>
          <a:xfrm>
            <a:off x="6966551" y="4173849"/>
            <a:ext cx="1399812" cy="68727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739729" y="4232111"/>
            <a:ext cx="186471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PvdA</a:t>
            </a:r>
            <a:endParaRPr lang="nl-NL" sz="3200" b="1" dirty="0">
              <a:effectLst/>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9" name="Tekstvak 2">
            <a:extLst>
              <a:ext uri="{FF2B5EF4-FFF2-40B4-BE49-F238E27FC236}">
                <a16:creationId xmlns:a16="http://schemas.microsoft.com/office/drawing/2014/main" id="{AC91CAE5-5588-4CD4-9A77-6DC7B3B05213}"/>
              </a:ext>
            </a:extLst>
          </p:cNvPr>
          <p:cNvSpPr txBox="1">
            <a:spLocks noChangeArrowheads="1"/>
          </p:cNvSpPr>
          <p:nvPr/>
        </p:nvSpPr>
        <p:spPr bwMode="auto">
          <a:xfrm>
            <a:off x="2411759" y="4253387"/>
            <a:ext cx="4320483" cy="53133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Partij voor de Dieren</a:t>
            </a:r>
            <a:endParaRPr lang="nl-NL" sz="3200" b="1" dirty="0">
              <a:effectLst/>
              <a:latin typeface="Century Gothic" panose="020B0502020202020204" pitchFamily="34" charset="0"/>
              <a:ea typeface="Calibri"/>
              <a:cs typeface="Times New Roman"/>
            </a:endParaRPr>
          </a:p>
        </p:txBody>
      </p:sp>
      <p:pic>
        <p:nvPicPr>
          <p:cNvPr id="20" name="Afbeelding 19"/>
          <p:cNvPicPr/>
          <p:nvPr/>
        </p:nvPicPr>
        <p:blipFill>
          <a:blip r:embed="rId5" cstate="email">
            <a:extLst>
              <a:ext uri="{28A0092B-C50C-407E-A947-70E740481C1C}">
                <a14:useLocalDpi xmlns:a14="http://schemas.microsoft.com/office/drawing/2010/main"/>
              </a:ext>
            </a:extLst>
          </a:blip>
          <a:stretch>
            <a:fillRect/>
          </a:stretch>
        </p:blipFill>
        <p:spPr>
          <a:xfrm rot="21235644">
            <a:off x="3781111" y="3434329"/>
            <a:ext cx="143685" cy="853561"/>
          </a:xfrm>
          <a:prstGeom prst="rect">
            <a:avLst/>
          </a:prstGeom>
        </p:spPr>
      </p:pic>
      <p:sp>
        <p:nvSpPr>
          <p:cNvPr id="22" name="Text Box 14">
            <a:extLst>
              <a:ext uri="{FF2B5EF4-FFF2-40B4-BE49-F238E27FC236}">
                <a16:creationId xmlns:a16="http://schemas.microsoft.com/office/drawing/2014/main" id="{E59D3E84-1917-4034-8A1E-D97EA287C96A}"/>
              </a:ext>
            </a:extLst>
          </p:cNvPr>
          <p:cNvSpPr txBox="1"/>
          <p:nvPr/>
        </p:nvSpPr>
        <p:spPr>
          <a:xfrm>
            <a:off x="2411760" y="1216714"/>
            <a:ext cx="6192688" cy="101723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r>
              <a:rPr lang="nl-NL" sz="2800" dirty="0">
                <a:solidFill>
                  <a:prstClr val="black"/>
                </a:solidFill>
                <a:latin typeface="Century Gothic" panose="020B0502020202020204" pitchFamily="34" charset="0"/>
              </a:rPr>
              <a:t>= een groep mensen met dezelfde plannen voor een land</a:t>
            </a:r>
          </a:p>
        </p:txBody>
      </p:sp>
      <p:pic>
        <p:nvPicPr>
          <p:cNvPr id="10" name="Afbeelding 9">
            <a:extLst>
              <a:ext uri="{FF2B5EF4-FFF2-40B4-BE49-F238E27FC236}">
                <a16:creationId xmlns:a16="http://schemas.microsoft.com/office/drawing/2014/main" id="{89D9467C-6857-4889-9F71-14C52D2E00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2151" y="4951856"/>
            <a:ext cx="1141440" cy="1141440"/>
          </a:xfrm>
          <a:prstGeom prst="rect">
            <a:avLst/>
          </a:prstGeom>
        </p:spPr>
      </p:pic>
      <p:pic>
        <p:nvPicPr>
          <p:cNvPr id="17" name="Afbeelding 16">
            <a:extLst>
              <a:ext uri="{FF2B5EF4-FFF2-40B4-BE49-F238E27FC236}">
                <a16:creationId xmlns:a16="http://schemas.microsoft.com/office/drawing/2014/main" id="{05437820-E54B-4EE8-B227-DCA8334083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42885" y="4879232"/>
            <a:ext cx="2797268" cy="1214064"/>
          </a:xfrm>
          <a:prstGeom prst="rect">
            <a:avLst/>
          </a:prstGeom>
        </p:spPr>
      </p:pic>
      <p:pic>
        <p:nvPicPr>
          <p:cNvPr id="27" name="Afbeelding 26">
            <a:extLst>
              <a:ext uri="{FF2B5EF4-FFF2-40B4-BE49-F238E27FC236}">
                <a16:creationId xmlns:a16="http://schemas.microsoft.com/office/drawing/2014/main" id="{1516D38B-9D26-4418-B1A3-7397A5D3848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49275" y="4919386"/>
            <a:ext cx="1637913" cy="1017230"/>
          </a:xfrm>
          <a:prstGeom prst="rect">
            <a:avLst/>
          </a:prstGeom>
        </p:spPr>
      </p:pic>
    </p:spTree>
    <p:extLst>
      <p:ext uri="{BB962C8B-B14F-4D97-AF65-F5344CB8AC3E}">
        <p14:creationId xmlns:p14="http://schemas.microsoft.com/office/powerpoint/2010/main" val="1688210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10 – 9 maart 2021</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Mariët Bolding-Koster</a:t>
            </a:r>
            <a:br>
              <a:rPr lang="nl-NL" sz="1100" i="1" dirty="0">
                <a:solidFill>
                  <a:srgbClr val="00B050"/>
                </a:solidFill>
                <a:latin typeface="Century Gothic" panose="020B0502020202020204" pitchFamily="34" charset="0"/>
              </a:rPr>
            </a:br>
            <a:r>
              <a:rPr lang="nl-NL" sz="1100" i="1" dirty="0">
                <a:solidFill>
                  <a:srgbClr val="00B050"/>
                </a:solidFill>
                <a:latin typeface="Century Gothic" panose="020B0502020202020204" pitchFamily="34" charset="0"/>
              </a:rPr>
              <a:t>Gerarda Das</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7384"/>
            <a:ext cx="9361040" cy="1323439"/>
          </a:xfrm>
          <a:prstGeom prst="rect">
            <a:avLst/>
          </a:prstGeom>
          <a:noFill/>
        </p:spPr>
        <p:txBody>
          <a:bodyPr wrap="square" rtlCol="0">
            <a:spAutoFit/>
          </a:bodyPr>
          <a:lstStyle/>
          <a:p>
            <a:r>
              <a:rPr lang="nl-NL" sz="8000" b="1" u="sng" dirty="0">
                <a:latin typeface="Century Gothic" panose="020B0502020202020204" pitchFamily="34" charset="0"/>
              </a:rPr>
              <a:t>de verkiezingen</a:t>
            </a:r>
          </a:p>
        </p:txBody>
      </p:sp>
      <p:pic>
        <p:nvPicPr>
          <p:cNvPr id="8" name="Afbeelding 7" descr="Afbeelding met persoon, binnen, groep, mensen&#10;&#10;Automatisch gegenereerde beschrijving">
            <a:extLst>
              <a:ext uri="{FF2B5EF4-FFF2-40B4-BE49-F238E27FC236}">
                <a16:creationId xmlns:a16="http://schemas.microsoft.com/office/drawing/2014/main" id="{3626D15C-0816-45C0-BB4B-282508EE61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63688" y="1424767"/>
            <a:ext cx="5165726" cy="3450705"/>
          </a:xfrm>
          <a:prstGeom prst="rect">
            <a:avLst/>
          </a:prstGeom>
        </p:spPr>
      </p:pic>
      <p:pic>
        <p:nvPicPr>
          <p:cNvPr id="13" name="Afbeelding 12">
            <a:extLst>
              <a:ext uri="{FF2B5EF4-FFF2-40B4-BE49-F238E27FC236}">
                <a16:creationId xmlns:a16="http://schemas.microsoft.com/office/drawing/2014/main" id="{28C48C55-78B5-42E1-8F38-B06B13E3AF1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63688" y="5004184"/>
            <a:ext cx="1304925" cy="1581150"/>
          </a:xfrm>
          <a:prstGeom prst="rect">
            <a:avLst/>
          </a:prstGeom>
        </p:spPr>
      </p:pic>
      <p:pic>
        <p:nvPicPr>
          <p:cNvPr id="14" name="Afbeelding 13">
            <a:extLst>
              <a:ext uri="{FF2B5EF4-FFF2-40B4-BE49-F238E27FC236}">
                <a16:creationId xmlns:a16="http://schemas.microsoft.com/office/drawing/2014/main" id="{EA29B029-6391-4161-B64B-2D767187C42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81639" y="5017191"/>
            <a:ext cx="1247775" cy="1676400"/>
          </a:xfrm>
          <a:prstGeom prst="rect">
            <a:avLst/>
          </a:prstGeom>
        </p:spPr>
      </p:pic>
      <p:sp>
        <p:nvSpPr>
          <p:cNvPr id="15" name="Tekstvak 14">
            <a:extLst>
              <a:ext uri="{FF2B5EF4-FFF2-40B4-BE49-F238E27FC236}">
                <a16:creationId xmlns:a16="http://schemas.microsoft.com/office/drawing/2014/main" id="{76554AF5-FAAD-401F-A9B8-888B5BA41E4F}"/>
              </a:ext>
            </a:extLst>
          </p:cNvPr>
          <p:cNvSpPr txBox="1"/>
          <p:nvPr/>
        </p:nvSpPr>
        <p:spPr>
          <a:xfrm>
            <a:off x="3635896" y="5031610"/>
            <a:ext cx="1584176" cy="1569660"/>
          </a:xfrm>
          <a:prstGeom prst="rect">
            <a:avLst/>
          </a:prstGeom>
          <a:noFill/>
        </p:spPr>
        <p:txBody>
          <a:bodyPr wrap="square" rtlCol="0">
            <a:spAutoFit/>
          </a:bodyPr>
          <a:lstStyle/>
          <a:p>
            <a:r>
              <a:rPr lang="nl-NL" sz="9600" dirty="0"/>
              <a:t>of</a:t>
            </a:r>
          </a:p>
        </p:txBody>
      </p:sp>
    </p:spTree>
    <p:extLst>
      <p:ext uri="{BB962C8B-B14F-4D97-AF65-F5344CB8AC3E}">
        <p14:creationId xmlns:p14="http://schemas.microsoft.com/office/powerpoint/2010/main" val="3870861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23528" y="25814"/>
            <a:ext cx="11305256" cy="1323439"/>
          </a:xfrm>
          <a:prstGeom prst="rect">
            <a:avLst/>
          </a:prstGeom>
          <a:noFill/>
        </p:spPr>
        <p:txBody>
          <a:bodyPr wrap="square" rtlCol="0">
            <a:spAutoFit/>
          </a:bodyPr>
          <a:lstStyle/>
          <a:p>
            <a:r>
              <a:rPr lang="nl-NL" sz="8000" b="1" u="sng" dirty="0">
                <a:latin typeface="Century Gothic" panose="020B0502020202020204" pitchFamily="34" charset="0"/>
              </a:rPr>
              <a:t>de inwoner</a:t>
            </a:r>
          </a:p>
        </p:txBody>
      </p:sp>
      <p:pic>
        <p:nvPicPr>
          <p:cNvPr id="4" name="Afbeelding 3" descr="Afbeelding met kaart&#10;&#10;Automatisch gegenereerde beschrijving">
            <a:extLst>
              <a:ext uri="{FF2B5EF4-FFF2-40B4-BE49-F238E27FC236}">
                <a16:creationId xmlns:a16="http://schemas.microsoft.com/office/drawing/2014/main" id="{30FB1656-D80A-443C-BE0C-8B94141CA6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484784"/>
            <a:ext cx="7632848" cy="5098742"/>
          </a:xfrm>
          <a:prstGeom prst="rect">
            <a:avLst/>
          </a:prstGeom>
        </p:spPr>
      </p:pic>
    </p:spTree>
    <p:extLst>
      <p:ext uri="{BB962C8B-B14F-4D97-AF65-F5344CB8AC3E}">
        <p14:creationId xmlns:p14="http://schemas.microsoft.com/office/powerpoint/2010/main" val="1319180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0"/>
            <a:ext cx="7272808" cy="114300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stemmen</a:t>
            </a:r>
            <a:endParaRPr lang="nl-NL" sz="8000" b="1" u="sng" kern="1200" dirty="0">
              <a:latin typeface="Century Gothic" panose="020B0502020202020204" pitchFamily="34" charset="0"/>
              <a:ea typeface="+mj-ea"/>
              <a:cs typeface="+mj-cs"/>
            </a:endParaRPr>
          </a:p>
        </p:txBody>
      </p:sp>
      <p:pic>
        <p:nvPicPr>
          <p:cNvPr id="4" name="Afbeelding 3" descr="Afbeelding met tekst, persoon, gestreept&#10;&#10;Automatisch gegenereerde beschrijving">
            <a:extLst>
              <a:ext uri="{FF2B5EF4-FFF2-40B4-BE49-F238E27FC236}">
                <a16:creationId xmlns:a16="http://schemas.microsoft.com/office/drawing/2014/main" id="{C783909C-3185-4FD4-AF05-ADB0C29704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3608" y="1772816"/>
            <a:ext cx="6732188" cy="4456708"/>
          </a:xfrm>
          <a:prstGeom prst="rect">
            <a:avLst/>
          </a:prstGeom>
        </p:spPr>
      </p:pic>
    </p:spTree>
    <p:extLst>
      <p:ext uri="{BB962C8B-B14F-4D97-AF65-F5344CB8AC3E}">
        <p14:creationId xmlns:p14="http://schemas.microsoft.com/office/powerpoint/2010/main" val="425116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25814"/>
            <a:ext cx="9036496" cy="1323439"/>
          </a:xfrm>
          <a:prstGeom prst="rect">
            <a:avLst/>
          </a:prstGeom>
          <a:noFill/>
        </p:spPr>
        <p:txBody>
          <a:bodyPr wrap="square" rtlCol="0">
            <a:spAutoFit/>
          </a:bodyPr>
          <a:lstStyle/>
          <a:p>
            <a:r>
              <a:rPr lang="nl-NL" sz="8000" b="1" u="sng" dirty="0">
                <a:latin typeface="Century Gothic" panose="020B0502020202020204" pitchFamily="34" charset="0"/>
              </a:rPr>
              <a:t>de politieke partij</a:t>
            </a:r>
          </a:p>
        </p:txBody>
      </p:sp>
      <p:pic>
        <p:nvPicPr>
          <p:cNvPr id="12" name="Afbeelding 11" descr="Afbeelding met persoon, buiten, mensen, groep&#10;&#10;Automatisch gegenereerde beschrijving">
            <a:extLst>
              <a:ext uri="{FF2B5EF4-FFF2-40B4-BE49-F238E27FC236}">
                <a16:creationId xmlns:a16="http://schemas.microsoft.com/office/drawing/2014/main" id="{542E39E1-A876-4BA6-9859-4D423B6EFE5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9492" y="3151632"/>
            <a:ext cx="3701016" cy="2302123"/>
          </a:xfrm>
          <a:prstGeom prst="rect">
            <a:avLst/>
          </a:prstGeom>
        </p:spPr>
      </p:pic>
      <p:pic>
        <p:nvPicPr>
          <p:cNvPr id="16" name="Afbeelding 15" descr="Afbeelding met tekst, boom, persoon, buiten&#10;&#10;Automatisch gegenereerde beschrijving">
            <a:extLst>
              <a:ext uri="{FF2B5EF4-FFF2-40B4-BE49-F238E27FC236}">
                <a16:creationId xmlns:a16="http://schemas.microsoft.com/office/drawing/2014/main" id="{A92B3ECE-8C3D-4E00-8099-A23985F3898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48216" y="3171562"/>
            <a:ext cx="3446292" cy="2302123"/>
          </a:xfrm>
          <a:prstGeom prst="rect">
            <a:avLst/>
          </a:prstGeom>
        </p:spPr>
      </p:pic>
      <p:sp>
        <p:nvSpPr>
          <p:cNvPr id="2" name="Tekstvak 1">
            <a:extLst>
              <a:ext uri="{FF2B5EF4-FFF2-40B4-BE49-F238E27FC236}">
                <a16:creationId xmlns:a16="http://schemas.microsoft.com/office/drawing/2014/main" id="{1E4499A5-0F95-4079-B05C-D5862817C9A3}"/>
              </a:ext>
            </a:extLst>
          </p:cNvPr>
          <p:cNvSpPr txBox="1"/>
          <p:nvPr/>
        </p:nvSpPr>
        <p:spPr>
          <a:xfrm>
            <a:off x="649492" y="1772816"/>
            <a:ext cx="7954956" cy="646331"/>
          </a:xfrm>
          <a:prstGeom prst="rect">
            <a:avLst/>
          </a:prstGeom>
          <a:noFill/>
        </p:spPr>
        <p:txBody>
          <a:bodyPr wrap="square" rtlCol="0">
            <a:spAutoFit/>
          </a:bodyPr>
          <a:lstStyle/>
          <a:p>
            <a:r>
              <a:rPr lang="nl-NL" sz="3600" dirty="0">
                <a:solidFill>
                  <a:srgbClr val="0070C0"/>
                </a:solidFill>
                <a:latin typeface="Century Gothic" panose="020B0502020202020204" pitchFamily="34" charset="0"/>
              </a:rPr>
              <a:t>Republikeinen          </a:t>
            </a:r>
            <a:r>
              <a:rPr lang="nl-NL" sz="3600" dirty="0">
                <a:solidFill>
                  <a:srgbClr val="FF0000"/>
                </a:solidFill>
                <a:latin typeface="Century Gothic" panose="020B0502020202020204" pitchFamily="34" charset="0"/>
              </a:rPr>
              <a:t>Democraten</a:t>
            </a:r>
          </a:p>
        </p:txBody>
      </p:sp>
    </p:spTree>
    <p:extLst>
      <p:ext uri="{BB962C8B-B14F-4D97-AF65-F5344CB8AC3E}">
        <p14:creationId xmlns:p14="http://schemas.microsoft.com/office/powerpoint/2010/main" val="391277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0138"/>
            <a:ext cx="11399776" cy="1200329"/>
          </a:xfrm>
          <a:prstGeom prst="rect">
            <a:avLst/>
          </a:prstGeom>
          <a:noFill/>
        </p:spPr>
        <p:txBody>
          <a:bodyPr wrap="square" rtlCol="0">
            <a:spAutoFit/>
          </a:bodyPr>
          <a:lstStyle/>
          <a:p>
            <a:r>
              <a:rPr lang="nl-NL" sz="7200" b="1" u="sng" dirty="0">
                <a:latin typeface="Century Gothic" panose="020B0502020202020204" pitchFamily="34" charset="0"/>
              </a:rPr>
              <a:t>campagne voeren</a:t>
            </a:r>
          </a:p>
        </p:txBody>
      </p:sp>
      <p:sp>
        <p:nvSpPr>
          <p:cNvPr id="9" name="Tekstvak 8"/>
          <p:cNvSpPr txBox="1"/>
          <p:nvPr/>
        </p:nvSpPr>
        <p:spPr>
          <a:xfrm>
            <a:off x="6563730" y="119849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Afbeelding 4" descr="Afbeelding met tekst, persoon&#10;&#10;Automatisch gegenereerde beschrijving">
            <a:extLst>
              <a:ext uri="{FF2B5EF4-FFF2-40B4-BE49-F238E27FC236}">
                <a16:creationId xmlns:a16="http://schemas.microsoft.com/office/drawing/2014/main" id="{765D337E-C1B5-4E11-8B12-5C2B72ACCF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8286" y="1442328"/>
            <a:ext cx="3672408" cy="2453169"/>
          </a:xfrm>
          <a:prstGeom prst="rect">
            <a:avLst/>
          </a:prstGeom>
        </p:spPr>
      </p:pic>
      <p:pic>
        <p:nvPicPr>
          <p:cNvPr id="10" name="Afbeelding 9" descr="Afbeelding met tekst, gras, buiten, teken&#10;&#10;Automatisch gegenereerde beschrijving">
            <a:extLst>
              <a:ext uri="{FF2B5EF4-FFF2-40B4-BE49-F238E27FC236}">
                <a16:creationId xmlns:a16="http://schemas.microsoft.com/office/drawing/2014/main" id="{DAA3832F-8868-4463-BAC0-B5B841FF453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3969" y="4021131"/>
            <a:ext cx="4276725" cy="1971675"/>
          </a:xfrm>
          <a:prstGeom prst="rect">
            <a:avLst/>
          </a:prstGeom>
        </p:spPr>
      </p:pic>
      <p:pic>
        <p:nvPicPr>
          <p:cNvPr id="7" name="Afbeelding 6">
            <a:extLst>
              <a:ext uri="{FF2B5EF4-FFF2-40B4-BE49-F238E27FC236}">
                <a16:creationId xmlns:a16="http://schemas.microsoft.com/office/drawing/2014/main" id="{ED59C577-09E4-4D32-928D-B90B6E088B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0930" y="1578314"/>
            <a:ext cx="2445406" cy="2317183"/>
          </a:xfrm>
          <a:prstGeom prst="rect">
            <a:avLst/>
          </a:prstGeom>
        </p:spPr>
      </p:pic>
      <p:pic>
        <p:nvPicPr>
          <p:cNvPr id="2" name="Afbeelding 1">
            <a:extLst>
              <a:ext uri="{FF2B5EF4-FFF2-40B4-BE49-F238E27FC236}">
                <a16:creationId xmlns:a16="http://schemas.microsoft.com/office/drawing/2014/main" id="{094DAAC1-ED64-48B8-BB9A-8E2A5CF965F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50929" y="4047585"/>
            <a:ext cx="2520279" cy="2110001"/>
          </a:xfrm>
          <a:prstGeom prst="rect">
            <a:avLst/>
          </a:prstGeom>
        </p:spPr>
      </p:pic>
    </p:spTree>
    <p:extLst>
      <p:ext uri="{BB962C8B-B14F-4D97-AF65-F5344CB8AC3E}">
        <p14:creationId xmlns:p14="http://schemas.microsoft.com/office/powerpoint/2010/main" val="87927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44624"/>
            <a:ext cx="4574911" cy="1323439"/>
          </a:xfrm>
          <a:prstGeom prst="rect">
            <a:avLst/>
          </a:prstGeom>
          <a:noFill/>
        </p:spPr>
        <p:txBody>
          <a:bodyPr wrap="square" rtlCol="0">
            <a:spAutoFit/>
          </a:bodyPr>
          <a:lstStyle/>
          <a:p>
            <a:r>
              <a:rPr lang="nl-NL" sz="8000" b="1" u="sng" dirty="0">
                <a:latin typeface="Century Gothic" panose="020B0502020202020204" pitchFamily="34" charset="0"/>
              </a:rPr>
              <a:t>bepalen</a:t>
            </a:r>
          </a:p>
        </p:txBody>
      </p:sp>
      <p:pic>
        <p:nvPicPr>
          <p:cNvPr id="2" name="Afbeelding 1">
            <a:extLst>
              <a:ext uri="{FF2B5EF4-FFF2-40B4-BE49-F238E27FC236}">
                <a16:creationId xmlns:a16="http://schemas.microsoft.com/office/drawing/2014/main" id="{EDFD8066-88BD-4120-B90A-F4C296841A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145" y="4941168"/>
            <a:ext cx="1304657" cy="1579001"/>
          </a:xfrm>
          <a:prstGeom prst="rect">
            <a:avLst/>
          </a:prstGeom>
        </p:spPr>
      </p:pic>
      <p:pic>
        <p:nvPicPr>
          <p:cNvPr id="3" name="Afbeelding 2">
            <a:extLst>
              <a:ext uri="{FF2B5EF4-FFF2-40B4-BE49-F238E27FC236}">
                <a16:creationId xmlns:a16="http://schemas.microsoft.com/office/drawing/2014/main" id="{1D0551CC-C5E9-4023-8B51-C3944E80EA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1868" y="1196752"/>
            <a:ext cx="1249788" cy="1676545"/>
          </a:xfrm>
          <a:prstGeom prst="rect">
            <a:avLst/>
          </a:prstGeom>
        </p:spPr>
      </p:pic>
      <p:pic>
        <p:nvPicPr>
          <p:cNvPr id="7" name="Afbeelding 6">
            <a:extLst>
              <a:ext uri="{FF2B5EF4-FFF2-40B4-BE49-F238E27FC236}">
                <a16:creationId xmlns:a16="http://schemas.microsoft.com/office/drawing/2014/main" id="{F8DC4EC3-5FAA-4D44-87E4-62AA7790471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02133" y="2459603"/>
            <a:ext cx="3305175" cy="2162175"/>
          </a:xfrm>
          <a:prstGeom prst="rect">
            <a:avLst/>
          </a:prstGeom>
        </p:spPr>
      </p:pic>
      <p:sp>
        <p:nvSpPr>
          <p:cNvPr id="9" name="Tekstvak 8">
            <a:extLst>
              <a:ext uri="{FF2B5EF4-FFF2-40B4-BE49-F238E27FC236}">
                <a16:creationId xmlns:a16="http://schemas.microsoft.com/office/drawing/2014/main" id="{CFAEA88C-24F8-4C37-A302-2D14C76FE1C6}"/>
              </a:ext>
            </a:extLst>
          </p:cNvPr>
          <p:cNvSpPr txBox="1"/>
          <p:nvPr/>
        </p:nvSpPr>
        <p:spPr>
          <a:xfrm>
            <a:off x="539552" y="4437112"/>
            <a:ext cx="1944216" cy="369332"/>
          </a:xfrm>
          <a:prstGeom prst="rect">
            <a:avLst/>
          </a:prstGeom>
          <a:noFill/>
        </p:spPr>
        <p:txBody>
          <a:bodyPr wrap="square" rtlCol="0">
            <a:spAutoFit/>
          </a:bodyPr>
          <a:lstStyle/>
          <a:p>
            <a:r>
              <a:rPr lang="nl-NL" dirty="0">
                <a:solidFill>
                  <a:srgbClr val="0070C0"/>
                </a:solidFill>
                <a:latin typeface="Century Gothic" panose="020B0502020202020204" pitchFamily="34" charset="0"/>
              </a:rPr>
              <a:t>74 miljoen</a:t>
            </a:r>
          </a:p>
        </p:txBody>
      </p:sp>
      <p:sp>
        <p:nvSpPr>
          <p:cNvPr id="10" name="Tekstvak 9">
            <a:extLst>
              <a:ext uri="{FF2B5EF4-FFF2-40B4-BE49-F238E27FC236}">
                <a16:creationId xmlns:a16="http://schemas.microsoft.com/office/drawing/2014/main" id="{9E497C2D-A318-4482-B304-2EF1FF08EE9D}"/>
              </a:ext>
            </a:extLst>
          </p:cNvPr>
          <p:cNvSpPr txBox="1"/>
          <p:nvPr/>
        </p:nvSpPr>
        <p:spPr>
          <a:xfrm>
            <a:off x="7516454" y="3416648"/>
            <a:ext cx="2160240" cy="369332"/>
          </a:xfrm>
          <a:prstGeom prst="rect">
            <a:avLst/>
          </a:prstGeom>
          <a:noFill/>
        </p:spPr>
        <p:txBody>
          <a:bodyPr wrap="square" rtlCol="0">
            <a:spAutoFit/>
          </a:bodyPr>
          <a:lstStyle/>
          <a:p>
            <a:r>
              <a:rPr lang="nl-NL" dirty="0">
                <a:solidFill>
                  <a:srgbClr val="FF0000"/>
                </a:solidFill>
                <a:latin typeface="Century Gothic" panose="020B0502020202020204" pitchFamily="34" charset="0"/>
              </a:rPr>
              <a:t>81 miljoen</a:t>
            </a:r>
          </a:p>
        </p:txBody>
      </p:sp>
      <p:sp>
        <p:nvSpPr>
          <p:cNvPr id="4" name="Ster: 6 punten 3">
            <a:extLst>
              <a:ext uri="{FF2B5EF4-FFF2-40B4-BE49-F238E27FC236}">
                <a16:creationId xmlns:a16="http://schemas.microsoft.com/office/drawing/2014/main" id="{8E52BA1B-1276-4FCB-8981-805EA841C217}"/>
              </a:ext>
            </a:extLst>
          </p:cNvPr>
          <p:cNvSpPr/>
          <p:nvPr/>
        </p:nvSpPr>
        <p:spPr>
          <a:xfrm>
            <a:off x="5919793" y="404664"/>
            <a:ext cx="2664296" cy="3024336"/>
          </a:xfrm>
          <a:prstGeom prst="star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Ster: 6 punten 10">
            <a:extLst>
              <a:ext uri="{FF2B5EF4-FFF2-40B4-BE49-F238E27FC236}">
                <a16:creationId xmlns:a16="http://schemas.microsoft.com/office/drawing/2014/main" id="{BCD8CEDA-FA7E-4705-889B-43B2187EA8FE}"/>
              </a:ext>
            </a:extLst>
          </p:cNvPr>
          <p:cNvSpPr/>
          <p:nvPr/>
        </p:nvSpPr>
        <p:spPr>
          <a:xfrm rot="20120447">
            <a:off x="5985882" y="465583"/>
            <a:ext cx="2664296" cy="3024336"/>
          </a:xfrm>
          <a:prstGeom prst="star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98754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00537"/>
            <a:ext cx="11148256" cy="1200329"/>
          </a:xfrm>
          <a:prstGeom prst="rect">
            <a:avLst/>
          </a:prstGeom>
          <a:noFill/>
        </p:spPr>
        <p:txBody>
          <a:bodyPr wrap="square" rtlCol="0">
            <a:spAutoFit/>
          </a:bodyPr>
          <a:lstStyle/>
          <a:p>
            <a:r>
              <a:rPr lang="nl-NL" sz="7200" b="1" u="sng" dirty="0">
                <a:latin typeface="Century Gothic" panose="020B0502020202020204" pitchFamily="34" charset="0"/>
              </a:rPr>
              <a:t>macht hebben</a:t>
            </a:r>
          </a:p>
        </p:txBody>
      </p:sp>
      <p:pic>
        <p:nvPicPr>
          <p:cNvPr id="4" name="Afbeelding 3" descr="Afbeelding met persoon, kostuum, gordijn, mensen&#10;&#10;Automatisch gegenereerde beschrijving">
            <a:extLst>
              <a:ext uri="{FF2B5EF4-FFF2-40B4-BE49-F238E27FC236}">
                <a16:creationId xmlns:a16="http://schemas.microsoft.com/office/drawing/2014/main" id="{26403A11-45F5-4763-A011-6EF159BB0F5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3608" y="1556792"/>
            <a:ext cx="7272808" cy="4960055"/>
          </a:xfrm>
          <a:prstGeom prst="rect">
            <a:avLst/>
          </a:prstGeom>
        </p:spPr>
      </p:pic>
      <p:sp>
        <p:nvSpPr>
          <p:cNvPr id="5" name="Ovaal 4">
            <a:extLst>
              <a:ext uri="{FF2B5EF4-FFF2-40B4-BE49-F238E27FC236}">
                <a16:creationId xmlns:a16="http://schemas.microsoft.com/office/drawing/2014/main" id="{68F87367-C239-493E-B39A-C0477DDBA129}"/>
              </a:ext>
            </a:extLst>
          </p:cNvPr>
          <p:cNvSpPr/>
          <p:nvPr/>
        </p:nvSpPr>
        <p:spPr>
          <a:xfrm>
            <a:off x="3779912" y="4581128"/>
            <a:ext cx="1800200" cy="17281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5129206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2114</TotalTime>
  <Words>593</Words>
  <Application>Microsoft Office PowerPoint</Application>
  <PresentationFormat>Diavoorstelling (4:3)</PresentationFormat>
  <Paragraphs>146</Paragraphs>
  <Slides>16</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Arial</vt:lpstr>
      <vt:lpstr>Calibri</vt:lpstr>
      <vt:lpstr>Century Gothic</vt:lpstr>
      <vt:lpstr>Tahoma</vt:lpstr>
      <vt:lpstr>Times New Roman</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Routledge, Mandy</cp:lastModifiedBy>
  <cp:revision>370</cp:revision>
  <dcterms:created xsi:type="dcterms:W3CDTF">2020-12-15T09:16:44Z</dcterms:created>
  <dcterms:modified xsi:type="dcterms:W3CDTF">2021-03-09T10:13:48Z</dcterms:modified>
</cp:coreProperties>
</file>