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317" r:id="rId2"/>
    <p:sldId id="548" r:id="rId3"/>
    <p:sldId id="1319" r:id="rId4"/>
    <p:sldId id="1245" r:id="rId5"/>
    <p:sldId id="1291" r:id="rId6"/>
    <p:sldId id="1244" r:id="rId7"/>
    <p:sldId id="1265" r:id="rId8"/>
    <p:sldId id="1238" r:id="rId9"/>
    <p:sldId id="1241" r:id="rId10"/>
    <p:sldId id="1243" r:id="rId11"/>
    <p:sldId id="934" r:id="rId12"/>
    <p:sldId id="1301" r:id="rId13"/>
    <p:sldId id="1310" r:id="rId14"/>
    <p:sldId id="1321" r:id="rId15"/>
    <p:sldId id="1306" r:id="rId16"/>
    <p:sldId id="1307" r:id="rId17"/>
    <p:sldId id="1318" r:id="rId18"/>
    <p:sldId id="885" r:id="rId19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1317"/>
            <p14:sldId id="548"/>
            <p14:sldId id="1319"/>
            <p14:sldId id="1245"/>
            <p14:sldId id="1291"/>
            <p14:sldId id="1244"/>
            <p14:sldId id="1265"/>
            <p14:sldId id="1238"/>
            <p14:sldId id="1241"/>
            <p14:sldId id="1243"/>
            <p14:sldId id="934"/>
            <p14:sldId id="1301"/>
            <p14:sldId id="1310"/>
            <p14:sldId id="1321"/>
            <p14:sldId id="1306"/>
            <p14:sldId id="1307"/>
            <p14:sldId id="1318"/>
            <p14:sldId id="8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4" autoAdjust="0"/>
    <p:restoredTop sz="93783" autoAdjust="0"/>
  </p:normalViewPr>
  <p:slideViewPr>
    <p:cSldViewPr>
      <p:cViewPr varScale="1">
        <p:scale>
          <a:sx n="80" d="100"/>
          <a:sy n="80" d="100"/>
        </p:scale>
        <p:origin x="14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278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424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430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70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68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07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009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30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07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30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91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eugdjournaal.nl/artikel/2369081-spectaculaire-beelden-van-uitgebarsten-etn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29396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u="sng" dirty="0" err="1"/>
              <a:t>Semantisatieverhaal</a:t>
            </a:r>
            <a:r>
              <a:rPr lang="nl-NL" sz="2200" u="sng" dirty="0"/>
              <a:t> AA:</a:t>
            </a:r>
          </a:p>
          <a:p>
            <a:pPr marL="0" indent="0">
              <a:buNone/>
            </a:pPr>
            <a:r>
              <a:rPr lang="nl-NL" sz="2200" dirty="0"/>
              <a:t>De mooiste reis die ik ooit heb gemaakt, was een reis naar Italië. Naar het eiland Sicilië. Op Sicilië is een hele grote vulkaan. De Etna. Zo heet de vulkaan (</a:t>
            </a:r>
            <a:r>
              <a:rPr lang="nl-NL" sz="2200" b="1" u="sng" dirty="0"/>
              <a:t>extra klik met link naar filmpje</a:t>
            </a:r>
            <a:r>
              <a:rPr lang="nl-NL" sz="2200" dirty="0"/>
              <a:t>). Ik ben met de auto naar Sicilië geweest. Na een lange autoreis </a:t>
            </a:r>
            <a:r>
              <a:rPr lang="nl-NL" sz="2200" b="1" u="sng" dirty="0"/>
              <a:t>arriveerde</a:t>
            </a:r>
            <a:r>
              <a:rPr lang="nl-NL" sz="2200" dirty="0"/>
              <a:t> ik eindelijk op Sicilië. Na een lange reis </a:t>
            </a:r>
            <a:r>
              <a:rPr lang="nl-NL" sz="2200" b="1" i="1" dirty="0"/>
              <a:t>kwam ik aan</a:t>
            </a:r>
            <a:r>
              <a:rPr lang="nl-NL" sz="2200" dirty="0"/>
              <a:t> op Sicilië. Ik zette mijn tentje gauw op want ik wilde zo snel mogelijk op pad. Ik wilde gaan wandelen naar de vulkaan. Je kan dan omhoog klimmen naar </a:t>
            </a:r>
            <a:r>
              <a:rPr lang="nl-NL" sz="2200" b="1" u="sng" dirty="0"/>
              <a:t>de krater</a:t>
            </a:r>
            <a:r>
              <a:rPr lang="nl-NL" sz="2200" dirty="0"/>
              <a:t>, dat is </a:t>
            </a:r>
            <a:r>
              <a:rPr lang="nl-NL" sz="2200" b="1" i="1" dirty="0"/>
              <a:t>het grote gat in de grond</a:t>
            </a:r>
            <a:r>
              <a:rPr lang="nl-NL" sz="2200" dirty="0"/>
              <a:t>. Het landschap is er prachtig. Op sommige plekken is het mooi groen. Maar er zijn ook plekken die </a:t>
            </a:r>
            <a:r>
              <a:rPr lang="nl-NL" sz="2200" b="1" u="sng" dirty="0"/>
              <a:t>kurkdroog</a:t>
            </a:r>
            <a:r>
              <a:rPr lang="nl-NL" sz="2200" dirty="0"/>
              <a:t> zijn, </a:t>
            </a:r>
            <a:r>
              <a:rPr lang="nl-NL" sz="2200" b="1" i="1" dirty="0"/>
              <a:t>heel erg droog</a:t>
            </a:r>
            <a:r>
              <a:rPr lang="nl-NL" sz="2200" dirty="0"/>
              <a:t>. Deze plekken zijn niet groen, maar </a:t>
            </a:r>
            <a:r>
              <a:rPr lang="nl-NL" sz="2200" b="1" u="sng" dirty="0"/>
              <a:t>oker</a:t>
            </a:r>
            <a:r>
              <a:rPr lang="nl-NL" sz="2200" b="1" dirty="0"/>
              <a:t> </a:t>
            </a:r>
            <a:r>
              <a:rPr lang="nl-NL" sz="2200" dirty="0"/>
              <a:t>van kleur. Oker is </a:t>
            </a:r>
            <a:r>
              <a:rPr lang="nl-NL" sz="2200" b="1" i="1" dirty="0"/>
              <a:t>donkergeel</a:t>
            </a:r>
            <a:r>
              <a:rPr lang="nl-NL" sz="2200" dirty="0"/>
              <a:t>. Ik wilde ook weten of ik </a:t>
            </a:r>
            <a:r>
              <a:rPr lang="nl-NL" sz="2200" b="1" u="sng" dirty="0"/>
              <a:t>mogelijk</a:t>
            </a:r>
            <a:r>
              <a:rPr lang="nl-NL" sz="2200" b="1" i="1" dirty="0"/>
              <a:t>, </a:t>
            </a:r>
            <a:r>
              <a:rPr lang="nl-NL" sz="2200" dirty="0"/>
              <a:t>dat betekent</a:t>
            </a:r>
            <a:r>
              <a:rPr lang="nl-NL" sz="2200" b="1" i="1" dirty="0"/>
              <a:t> misschien</a:t>
            </a:r>
            <a:r>
              <a:rPr lang="nl-NL" sz="2200" dirty="0"/>
              <a:t>,</a:t>
            </a:r>
            <a:r>
              <a:rPr lang="nl-NL" sz="2200" i="1" dirty="0"/>
              <a:t> </a:t>
            </a:r>
            <a:r>
              <a:rPr lang="nl-NL" sz="2200" dirty="0"/>
              <a:t>met een helikopter boven de krater zou kunnen vliegen. En dan kon! De volgende dag kon ik al mee. De helikopter </a:t>
            </a:r>
            <a:r>
              <a:rPr lang="nl-NL" sz="2200" b="1" u="sng" dirty="0"/>
              <a:t>cirkelde</a:t>
            </a:r>
            <a:r>
              <a:rPr lang="nl-NL" sz="2200" dirty="0"/>
              <a:t> een half uur lang boven de krater. Hij </a:t>
            </a:r>
            <a:r>
              <a:rPr lang="nl-NL" sz="2200" b="1" i="1" dirty="0"/>
              <a:t>maakte </a:t>
            </a:r>
            <a:r>
              <a:rPr lang="nl-NL" sz="2200" dirty="0"/>
              <a:t>een half uur lang </a:t>
            </a:r>
            <a:r>
              <a:rPr lang="nl-NL" sz="2200" b="1" i="1" dirty="0"/>
              <a:t>rondjes. </a:t>
            </a:r>
            <a:r>
              <a:rPr lang="nl-NL" sz="2200" dirty="0"/>
              <a:t>Ik kon van boven zo in de vulkaan kijken. Rond de krater zag ik zelfs nog </a:t>
            </a:r>
            <a:r>
              <a:rPr lang="nl-NL" sz="2200" b="1" u="sng" dirty="0"/>
              <a:t>sporen</a:t>
            </a:r>
            <a:r>
              <a:rPr lang="nl-NL" sz="2200" dirty="0"/>
              <a:t> van lava. Het spoor is </a:t>
            </a:r>
            <a:r>
              <a:rPr lang="nl-NL" sz="2200" b="1" i="1" dirty="0"/>
              <a:t>iets wat is achtergebleven, de aanwijzing. </a:t>
            </a:r>
            <a:r>
              <a:rPr lang="nl-NL" sz="2200" dirty="0"/>
              <a:t>Wat een avontuur was dat. Geweldig! </a:t>
            </a:r>
            <a:br>
              <a:rPr lang="nl-NL" sz="2200" dirty="0"/>
            </a:br>
            <a:r>
              <a:rPr lang="nl-NL" sz="2200" dirty="0"/>
              <a:t>Hebben jullie eigenlijk wel eens een avontuur meegemaakt?</a:t>
            </a:r>
            <a:br>
              <a:rPr lang="nl-NL" sz="2200" u="sng" dirty="0"/>
            </a:br>
            <a:endParaRPr lang="nl-NL" sz="2200" u="sng" dirty="0"/>
          </a:p>
        </p:txBody>
      </p:sp>
      <p:sp>
        <p:nvSpPr>
          <p:cNvPr id="4" name="Tekstvak 1"/>
          <p:cNvSpPr txBox="1"/>
          <p:nvPr/>
        </p:nvSpPr>
        <p:spPr>
          <a:xfrm>
            <a:off x="8649968" y="35332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5555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1520" y="-64329"/>
            <a:ext cx="11148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spoor</a:t>
            </a:r>
          </a:p>
        </p:txBody>
      </p:sp>
      <p:pic>
        <p:nvPicPr>
          <p:cNvPr id="8" name="Afbeelding 7" descr="Afbeelding met buiten, rook, natuur, golf&#10;&#10;Automatisch gegenereerde beschrijving">
            <a:extLst>
              <a:ext uri="{FF2B5EF4-FFF2-40B4-BE49-F238E27FC236}">
                <a16:creationId xmlns:a16="http://schemas.microsoft.com/office/drawing/2014/main" id="{6ADAE935-4997-4BD1-B925-33E323740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1340768"/>
            <a:ext cx="7560840" cy="50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9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3265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mogelijk</a:t>
            </a:r>
            <a:endParaRPr lang="nl-NL" sz="43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180023" y="34911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eker </a:t>
            </a:r>
            <a:endParaRPr lang="nl-NL" sz="43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misschien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kan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mogelijk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met een helikopter meevliegen.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552646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is waar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zal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zeker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een helikopter meevliegen.</a:t>
            </a:r>
            <a:endParaRPr lang="nl-NL" sz="24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D565AA9-2842-48CF-AE4A-49EAC5C8547F}"/>
              </a:ext>
            </a:extLst>
          </p:cNvPr>
          <p:cNvSpPr txBox="1"/>
          <p:nvPr/>
        </p:nvSpPr>
        <p:spPr>
          <a:xfrm>
            <a:off x="3059833" y="1628800"/>
            <a:ext cx="122331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9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Afbeelding 5" descr="Afbeelding met lucht, vliegtuig, buiten, transport&#10;&#10;Automatisch gegenereerde beschrijving">
            <a:extLst>
              <a:ext uri="{FF2B5EF4-FFF2-40B4-BE49-F238E27FC236}">
                <a16:creationId xmlns:a16="http://schemas.microsoft.com/office/drawing/2014/main" id="{64B9F604-3F8D-4E13-A877-BE86E9412D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28" y="2413630"/>
            <a:ext cx="3029322" cy="2271992"/>
          </a:xfrm>
          <a:prstGeom prst="rect">
            <a:avLst/>
          </a:prstGeom>
        </p:spPr>
      </p:pic>
      <p:pic>
        <p:nvPicPr>
          <p:cNvPr id="9" name="Afbeelding 8" descr="Afbeelding met lucht, vliegtuig, buiten, transport&#10;&#10;Automatisch gegenereerde beschrijving">
            <a:extLst>
              <a:ext uri="{FF2B5EF4-FFF2-40B4-BE49-F238E27FC236}">
                <a16:creationId xmlns:a16="http://schemas.microsoft.com/office/drawing/2014/main" id="{53B56A5A-F6BA-4824-9349-779FF85602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564" y="2103983"/>
            <a:ext cx="3533377" cy="265003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B2EA1D7-182A-49AF-9F8E-9A637A5D8D49}"/>
              </a:ext>
            </a:extLst>
          </p:cNvPr>
          <p:cNvSpPr txBox="1"/>
          <p:nvPr/>
        </p:nvSpPr>
        <p:spPr>
          <a:xfrm>
            <a:off x="7991354" y="1495342"/>
            <a:ext cx="722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17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3265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kurkdroog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3265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kletsnat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71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heel erg droog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grond in de krater is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kurkdroog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8800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erg nat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akker van de boer is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kletsnat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lucht, buiten, plant, veld&#10;&#10;Automatisch gegenereerde beschrijving">
            <a:extLst>
              <a:ext uri="{FF2B5EF4-FFF2-40B4-BE49-F238E27FC236}">
                <a16:creationId xmlns:a16="http://schemas.microsoft.com/office/drawing/2014/main" id="{65F61879-EE4B-4A66-85E4-E757DACD7B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216" y="2306723"/>
            <a:ext cx="3823015" cy="25308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2CF1785-D3E8-4D41-A0D5-FBF04AAB2B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43" y="2306723"/>
            <a:ext cx="3733717" cy="25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2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3265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arriveren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291962" y="365795"/>
            <a:ext cx="507644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vertrekken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71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ergens na een reis aankomen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 een lange reis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arriveer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ik bij de camping.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556792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weggaan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 een week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vertrek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ik weer naar huis.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DA35EF-A3D4-4C88-A71C-C82DD4B6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20" y="2835620"/>
            <a:ext cx="3462171" cy="230425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B413DB5-09FB-43C9-97FA-8907D9629C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928" y="2492896"/>
            <a:ext cx="2871044" cy="22410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BB16555-2039-4025-9E5C-57847EDA97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00899">
            <a:off x="6998129" y="4160564"/>
            <a:ext cx="1505843" cy="20728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A01139F-BACA-40E9-A19A-5C81972CF6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37733">
            <a:off x="1914451" y="3569260"/>
            <a:ext cx="954107" cy="54259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D551AF4-F7E4-47E6-B8B4-11C2CF7EFA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7839" flipH="1">
            <a:off x="6298035" y="3107627"/>
            <a:ext cx="1176064" cy="8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0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770" cy="62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cxnSp>
        <p:nvCxnSpPr>
          <p:cNvPr id="20" name="Rechte verbindingslijn 19"/>
          <p:cNvCxnSpPr/>
          <p:nvPr/>
        </p:nvCxnSpPr>
        <p:spPr>
          <a:xfrm>
            <a:off x="3525897" y="1002917"/>
            <a:ext cx="501333" cy="1570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cxnSpLocks/>
          </p:cNvCxnSpPr>
          <p:nvPr/>
        </p:nvCxnSpPr>
        <p:spPr>
          <a:xfrm flipH="1" flipV="1">
            <a:off x="4431429" y="3410585"/>
            <a:ext cx="1868763" cy="5065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cxnSpLocks/>
          </p:cNvCxnSpPr>
          <p:nvPr/>
        </p:nvCxnSpPr>
        <p:spPr>
          <a:xfrm flipH="1">
            <a:off x="1187624" y="3175791"/>
            <a:ext cx="790117" cy="46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4"/>
          <p:cNvSpPr txBox="1"/>
          <p:nvPr/>
        </p:nvSpPr>
        <p:spPr>
          <a:xfrm>
            <a:off x="1977741" y="2609806"/>
            <a:ext cx="4145934" cy="8051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xt Box 14"/>
          <p:cNvSpPr txBox="1"/>
          <p:nvPr/>
        </p:nvSpPr>
        <p:spPr>
          <a:xfrm>
            <a:off x="1930785" y="2582613"/>
            <a:ext cx="4192890" cy="85956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de vulkaan</a:t>
            </a:r>
            <a:endParaRPr lang="nl-NL" sz="120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  <p:sp>
        <p:nvSpPr>
          <p:cNvPr id="26" name="Text Box 14"/>
          <p:cNvSpPr txBox="1"/>
          <p:nvPr/>
        </p:nvSpPr>
        <p:spPr>
          <a:xfrm>
            <a:off x="5729799" y="4319434"/>
            <a:ext cx="2793749" cy="606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nl-NL" sz="360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  <p:sp>
        <p:nvSpPr>
          <p:cNvPr id="39" name="Text Box 14"/>
          <p:cNvSpPr txBox="1"/>
          <p:nvPr/>
        </p:nvSpPr>
        <p:spPr>
          <a:xfrm>
            <a:off x="2743879" y="787442"/>
            <a:ext cx="2678446" cy="6064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kern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/>
              </a:rPr>
              <a:t> </a:t>
            </a:r>
            <a:endParaRPr lang="nl-NL" sz="1200">
              <a:effectLst/>
              <a:latin typeface="Century Gothic" panose="020B0502020202020204" pitchFamily="34" charset="0"/>
              <a:ea typeface="Times New Roman"/>
            </a:endParaRPr>
          </a:p>
        </p:txBody>
      </p:sp>
      <p:sp>
        <p:nvSpPr>
          <p:cNvPr id="27" name="Text Box 14"/>
          <p:cNvSpPr txBox="1"/>
          <p:nvPr/>
        </p:nvSpPr>
        <p:spPr>
          <a:xfrm>
            <a:off x="2671499" y="752602"/>
            <a:ext cx="2620581" cy="606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nl-NL" sz="360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de krater</a:t>
            </a:r>
            <a:endParaRPr lang="nl-NL" sz="120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  <p:sp>
        <p:nvSpPr>
          <p:cNvPr id="40" name="Text Box 14"/>
          <p:cNvSpPr txBox="1"/>
          <p:nvPr/>
        </p:nvSpPr>
        <p:spPr>
          <a:xfrm>
            <a:off x="395536" y="3645377"/>
            <a:ext cx="2614546" cy="6064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/>
              </a:rPr>
              <a:t> </a:t>
            </a:r>
            <a:endParaRPr lang="nl-NL" sz="120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  <p:sp>
        <p:nvSpPr>
          <p:cNvPr id="28" name="Text Box 14"/>
          <p:cNvSpPr txBox="1"/>
          <p:nvPr/>
        </p:nvSpPr>
        <p:spPr>
          <a:xfrm>
            <a:off x="269870" y="3645024"/>
            <a:ext cx="2789962" cy="606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nl-NL" sz="360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uitbarsten</a:t>
            </a:r>
            <a:endParaRPr lang="nl-NL" sz="120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  <p:sp>
        <p:nvSpPr>
          <p:cNvPr id="41" name="Text Box 14"/>
          <p:cNvSpPr txBox="1"/>
          <p:nvPr/>
        </p:nvSpPr>
        <p:spPr>
          <a:xfrm>
            <a:off x="5489965" y="3917156"/>
            <a:ext cx="2421828" cy="6064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kern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/>
              </a:rPr>
              <a:t> </a:t>
            </a:r>
            <a:endParaRPr lang="nl-NL" sz="1200">
              <a:effectLst/>
              <a:latin typeface="Century Gothic" panose="020B0502020202020204" pitchFamily="34" charset="0"/>
              <a:ea typeface="Times New Roman"/>
            </a:endParaRPr>
          </a:p>
        </p:txBody>
      </p:sp>
      <p:sp>
        <p:nvSpPr>
          <p:cNvPr id="31" name="Text Box 14"/>
          <p:cNvSpPr txBox="1"/>
          <p:nvPr/>
        </p:nvSpPr>
        <p:spPr>
          <a:xfrm>
            <a:off x="5170948" y="3948589"/>
            <a:ext cx="3025943" cy="606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nl-NL" sz="360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de lava</a:t>
            </a:r>
            <a:endParaRPr lang="nl-NL" sz="1200" dirty="0">
              <a:effectLst/>
              <a:latin typeface="Century Gothic" panose="020B0502020202020204" pitchFamily="34" charset="0"/>
              <a:ea typeface="Times New Roman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E59D3E84-1917-4034-8A1E-D97EA287C96A}"/>
              </a:ext>
            </a:extLst>
          </p:cNvPr>
          <p:cNvSpPr txBox="1"/>
          <p:nvPr/>
        </p:nvSpPr>
        <p:spPr>
          <a:xfrm>
            <a:off x="2762413" y="1425846"/>
            <a:ext cx="5626011" cy="58477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4F1F03B-A2BC-4E24-97BA-0115A3FE4961}"/>
              </a:ext>
            </a:extLst>
          </p:cNvPr>
          <p:cNvSpPr txBox="1"/>
          <p:nvPr/>
        </p:nvSpPr>
        <p:spPr>
          <a:xfrm>
            <a:off x="2800950" y="1425846"/>
            <a:ext cx="6307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entury Gothic" panose="020B0502020202020204" pitchFamily="34" charset="0"/>
              </a:rPr>
              <a:t>= het grote gat in de grond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019739-FE84-4852-9056-C862F50F16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43"/>
          <a:stretch/>
        </p:blipFill>
        <p:spPr>
          <a:xfrm>
            <a:off x="254189" y="677434"/>
            <a:ext cx="2367644" cy="1333187"/>
          </a:xfrm>
          <a:prstGeom prst="rect">
            <a:avLst/>
          </a:prstGeom>
        </p:spPr>
      </p:pic>
      <p:pic>
        <p:nvPicPr>
          <p:cNvPr id="1026" name="Picture 2" descr="C:\Users\Kosterm\Downloads\shutterstock_127226155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4" r="16544" b="15413"/>
          <a:stretch/>
        </p:blipFill>
        <p:spPr bwMode="auto">
          <a:xfrm>
            <a:off x="395536" y="4306858"/>
            <a:ext cx="2968120" cy="16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sterm\Downloads\shutterstock_16143052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61" y="4562818"/>
            <a:ext cx="1887583" cy="13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4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43999" cy="65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627784" y="361856"/>
            <a:ext cx="3501429" cy="82582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763688" y="361856"/>
            <a:ext cx="5487759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kleur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3983" y="4221088"/>
            <a:ext cx="1997777" cy="6872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36136" y="4253893"/>
            <a:ext cx="2491647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fuchsia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31841" y="4221087"/>
            <a:ext cx="2520280" cy="6872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444208" y="4221088"/>
            <a:ext cx="2308540" cy="6872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372201" y="4221088"/>
            <a:ext cx="259228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turquoise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219" y="6278350"/>
            <a:ext cx="1584176" cy="593304"/>
          </a:xfrm>
          <a:prstGeom prst="rect">
            <a:avLst/>
          </a:prstGeom>
        </p:spPr>
      </p:pic>
      <p:sp>
        <p:nvSpPr>
          <p:cNvPr id="19" name="Tekstvak 2">
            <a:extLst>
              <a:ext uri="{FF2B5EF4-FFF2-40B4-BE49-F238E27FC236}">
                <a16:creationId xmlns:a16="http://schemas.microsoft.com/office/drawing/2014/main" id="{AC91CAE5-5588-4CD4-9A77-6DC7B3B05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4265819"/>
            <a:ext cx="2160240" cy="5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oker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" name="Afbeelding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09116" y="3526422"/>
            <a:ext cx="110998" cy="546311"/>
          </a:xfrm>
          <a:prstGeom prst="rect">
            <a:avLst/>
          </a:prstGeom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E59D3E84-1917-4034-8A1E-D97EA287C96A}"/>
              </a:ext>
            </a:extLst>
          </p:cNvPr>
          <p:cNvSpPr txBox="1"/>
          <p:nvPr/>
        </p:nvSpPr>
        <p:spPr>
          <a:xfrm>
            <a:off x="3108315" y="3569860"/>
            <a:ext cx="2520280" cy="62321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01EB515-A1F7-4E45-8F55-B894AA4236AE}"/>
              </a:ext>
            </a:extLst>
          </p:cNvPr>
          <p:cNvSpPr txBox="1"/>
          <p:nvPr/>
        </p:nvSpPr>
        <p:spPr>
          <a:xfrm>
            <a:off x="3131841" y="3617939"/>
            <a:ext cx="338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= donkergeel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FD5C1AD-2CF7-41C2-9241-9F84CFAB2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976" y="4967488"/>
            <a:ext cx="1363072" cy="122042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94FB2B5-A2D0-45E4-8F8B-8355C12796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637" y="4968999"/>
            <a:ext cx="1623681" cy="915756"/>
          </a:xfrm>
          <a:prstGeom prst="rect">
            <a:avLst/>
          </a:prstGeom>
        </p:spPr>
      </p:pic>
      <p:pic>
        <p:nvPicPr>
          <p:cNvPr id="14" name="Afbeelding 13" descr="Afbeelding met paars&#10;&#10;Automatisch gegenereerde beschrijving">
            <a:extLst>
              <a:ext uri="{FF2B5EF4-FFF2-40B4-BE49-F238E27FC236}">
                <a16:creationId xmlns:a16="http://schemas.microsoft.com/office/drawing/2014/main" id="{8A402267-BD92-48AB-84D4-E1A1682CE4B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83" y="5020445"/>
            <a:ext cx="1853761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1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43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1" y="260648"/>
            <a:ext cx="3384377" cy="82582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542656" y="260648"/>
            <a:ext cx="523981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spoor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56927" y="3958708"/>
            <a:ext cx="2937897" cy="66567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37497" y="3971967"/>
            <a:ext cx="3049868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latin typeface="Century Gothic" panose="020B0502020202020204" pitchFamily="34" charset="0"/>
                <a:ea typeface="Calibri"/>
                <a:cs typeface="Times New Roman"/>
              </a:rPr>
              <a:t>het lavaspoor</a:t>
            </a:r>
            <a:endParaRPr lang="nl-NL" sz="2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347862" y="3937103"/>
            <a:ext cx="2485993" cy="6872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964505" y="3944784"/>
            <a:ext cx="2816030" cy="67959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860352" y="3937721"/>
            <a:ext cx="3024336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latin typeface="Century Gothic" panose="020B0502020202020204" pitchFamily="34" charset="0"/>
                <a:ea typeface="Calibri"/>
                <a:cs typeface="Times New Roman"/>
              </a:rPr>
              <a:t>de vingerafdruk</a:t>
            </a:r>
            <a:endParaRPr lang="nl-NL" sz="2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9" name="Tekstvak 2">
            <a:extLst>
              <a:ext uri="{FF2B5EF4-FFF2-40B4-BE49-F238E27FC236}">
                <a16:creationId xmlns:a16="http://schemas.microsoft.com/office/drawing/2014/main" id="{AC91CAE5-5588-4CD4-9A77-6DC7B3B05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3958707"/>
            <a:ext cx="2520279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latin typeface="Century Gothic" panose="020B0502020202020204" pitchFamily="34" charset="0"/>
                <a:ea typeface="Calibri"/>
                <a:cs typeface="Times New Roman"/>
              </a:rPr>
              <a:t>de afdruk</a:t>
            </a:r>
            <a:endParaRPr lang="nl-NL" sz="2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" name="Afbeelding 1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 flipH="1">
            <a:off x="3740264" y="3350351"/>
            <a:ext cx="109283" cy="617567"/>
          </a:xfrm>
          <a:prstGeom prst="rect">
            <a:avLst/>
          </a:prstGeom>
        </p:spPr>
      </p:pic>
      <p:sp>
        <p:nvSpPr>
          <p:cNvPr id="18" name="Text Box 14">
            <a:extLst>
              <a:ext uri="{FF2B5EF4-FFF2-40B4-BE49-F238E27FC236}">
                <a16:creationId xmlns:a16="http://schemas.microsoft.com/office/drawing/2014/main" id="{E59D3E84-1917-4034-8A1E-D97EA287C96A}"/>
              </a:ext>
            </a:extLst>
          </p:cNvPr>
          <p:cNvSpPr txBox="1"/>
          <p:nvPr/>
        </p:nvSpPr>
        <p:spPr>
          <a:xfrm>
            <a:off x="5752233" y="260648"/>
            <a:ext cx="3028301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F06806C-EE1A-4950-B917-549BB6B5CBA8}"/>
              </a:ext>
            </a:extLst>
          </p:cNvPr>
          <p:cNvSpPr/>
          <p:nvPr/>
        </p:nvSpPr>
        <p:spPr>
          <a:xfrm>
            <a:off x="5773710" y="288811"/>
            <a:ext cx="3118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= iets dat is achtergebleven, de aanwijzing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0D6DAD3-79A5-45FD-B40A-32D1988547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01" y="4681713"/>
            <a:ext cx="2113965" cy="1411583"/>
          </a:xfrm>
          <a:prstGeom prst="rect">
            <a:avLst/>
          </a:prstGeom>
        </p:spPr>
      </p:pic>
      <p:pic>
        <p:nvPicPr>
          <p:cNvPr id="14" name="Afbeelding 13" descr="Afbeelding met tobbe&#10;&#10;Automatisch gegenereerde beschrijving">
            <a:extLst>
              <a:ext uri="{FF2B5EF4-FFF2-40B4-BE49-F238E27FC236}">
                <a16:creationId xmlns:a16="http://schemas.microsoft.com/office/drawing/2014/main" id="{9B5FB44D-C231-42AD-99DA-53ADE0F549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962" y="4681167"/>
            <a:ext cx="2113965" cy="1412129"/>
          </a:xfrm>
          <a:prstGeom prst="rect">
            <a:avLst/>
          </a:prstGeom>
        </p:spPr>
      </p:pic>
      <p:pic>
        <p:nvPicPr>
          <p:cNvPr id="23" name="Afbeelding 22" descr="Afbeelding met persoon, hand&#10;&#10;Automatisch gegenereerde beschrijving">
            <a:extLst>
              <a:ext uri="{FF2B5EF4-FFF2-40B4-BE49-F238E27FC236}">
                <a16:creationId xmlns:a16="http://schemas.microsoft.com/office/drawing/2014/main" id="{25EFE3A2-65F0-408B-9C8E-F45DB2A242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225" y="4723562"/>
            <a:ext cx="2304294" cy="13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73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2620" y="0"/>
            <a:ext cx="91413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cirkelen</a:t>
            </a:r>
            <a:endParaRPr lang="nl-NL" sz="8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fontAlgn="t"/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800" dirty="0">
                <a:latin typeface="Century Gothic" panose="020B0502020202020204" pitchFamily="34" charset="0"/>
              </a:rPr>
              <a:t>rondjes maken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 fontAlgn="t"/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 fontAlgn="t"/>
            <a:r>
              <a:rPr lang="nl-NL" sz="28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De helikopter </a:t>
            </a:r>
            <a:r>
              <a:rPr lang="nl-NL" sz="2800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cirkelt</a:t>
            </a:r>
            <a:r>
              <a:rPr lang="nl-NL" sz="28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 een half uur boven de krater.</a:t>
            </a:r>
            <a:endParaRPr lang="nl-NL" sz="32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79512" y="5335954"/>
            <a:ext cx="75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br>
              <a:rPr lang="nl-NL" sz="3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nl-NL" dirty="0"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6706AD9-A80F-4DF4-913F-C6055987BC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076235"/>
            <a:ext cx="4748224" cy="3562183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74D2ADF-CD4F-4651-B253-7AC41EFAC2D5}"/>
              </a:ext>
            </a:extLst>
          </p:cNvPr>
          <p:cNvSpPr/>
          <p:nvPr/>
        </p:nvSpPr>
        <p:spPr>
          <a:xfrm>
            <a:off x="2082247" y="3657600"/>
            <a:ext cx="3869788" cy="2149311"/>
          </a:xfrm>
          <a:custGeom>
            <a:avLst/>
            <a:gdLst>
              <a:gd name="connsiteX0" fmla="*/ 2810264 w 3869788"/>
              <a:gd name="connsiteY0" fmla="*/ 226243 h 2149311"/>
              <a:gd name="connsiteX1" fmla="*/ 2244656 w 3869788"/>
              <a:gd name="connsiteY1" fmla="*/ 197963 h 2149311"/>
              <a:gd name="connsiteX2" fmla="*/ 1207708 w 3869788"/>
              <a:gd name="connsiteY2" fmla="*/ 207390 h 2149311"/>
              <a:gd name="connsiteX3" fmla="*/ 1132293 w 3869788"/>
              <a:gd name="connsiteY3" fmla="*/ 216816 h 2149311"/>
              <a:gd name="connsiteX4" fmla="*/ 1038025 w 3869788"/>
              <a:gd name="connsiteY4" fmla="*/ 226243 h 2149311"/>
              <a:gd name="connsiteX5" fmla="*/ 943757 w 3869788"/>
              <a:gd name="connsiteY5" fmla="*/ 245097 h 2149311"/>
              <a:gd name="connsiteX6" fmla="*/ 887196 w 3869788"/>
              <a:gd name="connsiteY6" fmla="*/ 263951 h 2149311"/>
              <a:gd name="connsiteX7" fmla="*/ 830635 w 3869788"/>
              <a:gd name="connsiteY7" fmla="*/ 320511 h 2149311"/>
              <a:gd name="connsiteX8" fmla="*/ 802355 w 3869788"/>
              <a:gd name="connsiteY8" fmla="*/ 348792 h 2149311"/>
              <a:gd name="connsiteX9" fmla="*/ 783501 w 3869788"/>
              <a:gd name="connsiteY9" fmla="*/ 377072 h 2149311"/>
              <a:gd name="connsiteX10" fmla="*/ 764648 w 3869788"/>
              <a:gd name="connsiteY10" fmla="*/ 461913 h 2149311"/>
              <a:gd name="connsiteX11" fmla="*/ 755221 w 3869788"/>
              <a:gd name="connsiteY11" fmla="*/ 518474 h 2149311"/>
              <a:gd name="connsiteX12" fmla="*/ 745794 w 3869788"/>
              <a:gd name="connsiteY12" fmla="*/ 556181 h 2149311"/>
              <a:gd name="connsiteX13" fmla="*/ 736367 w 3869788"/>
              <a:gd name="connsiteY13" fmla="*/ 612742 h 2149311"/>
              <a:gd name="connsiteX14" fmla="*/ 745794 w 3869788"/>
              <a:gd name="connsiteY14" fmla="*/ 952107 h 2149311"/>
              <a:gd name="connsiteX15" fmla="*/ 774075 w 3869788"/>
              <a:gd name="connsiteY15" fmla="*/ 1046375 h 2149311"/>
              <a:gd name="connsiteX16" fmla="*/ 802355 w 3869788"/>
              <a:gd name="connsiteY16" fmla="*/ 1140643 h 2149311"/>
              <a:gd name="connsiteX17" fmla="*/ 821209 w 3869788"/>
              <a:gd name="connsiteY17" fmla="*/ 1197204 h 2149311"/>
              <a:gd name="connsiteX18" fmla="*/ 840062 w 3869788"/>
              <a:gd name="connsiteY18" fmla="*/ 1253765 h 2149311"/>
              <a:gd name="connsiteX19" fmla="*/ 849489 w 3869788"/>
              <a:gd name="connsiteY19" fmla="*/ 1282045 h 2149311"/>
              <a:gd name="connsiteX20" fmla="*/ 915477 w 3869788"/>
              <a:gd name="connsiteY20" fmla="*/ 1338606 h 2149311"/>
              <a:gd name="connsiteX21" fmla="*/ 943757 w 3869788"/>
              <a:gd name="connsiteY21" fmla="*/ 1395167 h 2149311"/>
              <a:gd name="connsiteX22" fmla="*/ 972038 w 3869788"/>
              <a:gd name="connsiteY22" fmla="*/ 1423447 h 2149311"/>
              <a:gd name="connsiteX23" fmla="*/ 1000318 w 3869788"/>
              <a:gd name="connsiteY23" fmla="*/ 1461155 h 2149311"/>
              <a:gd name="connsiteX24" fmla="*/ 1019172 w 3869788"/>
              <a:gd name="connsiteY24" fmla="*/ 1489435 h 2149311"/>
              <a:gd name="connsiteX25" fmla="*/ 1047452 w 3869788"/>
              <a:gd name="connsiteY25" fmla="*/ 1517715 h 2149311"/>
              <a:gd name="connsiteX26" fmla="*/ 1094586 w 3869788"/>
              <a:gd name="connsiteY26" fmla="*/ 1602557 h 2149311"/>
              <a:gd name="connsiteX27" fmla="*/ 1113440 w 3869788"/>
              <a:gd name="connsiteY27" fmla="*/ 1630837 h 2149311"/>
              <a:gd name="connsiteX28" fmla="*/ 1198281 w 3869788"/>
              <a:gd name="connsiteY28" fmla="*/ 1706252 h 2149311"/>
              <a:gd name="connsiteX29" fmla="*/ 1226561 w 3869788"/>
              <a:gd name="connsiteY29" fmla="*/ 1715678 h 2149311"/>
              <a:gd name="connsiteX30" fmla="*/ 1254842 w 3869788"/>
              <a:gd name="connsiteY30" fmla="*/ 1734532 h 2149311"/>
              <a:gd name="connsiteX31" fmla="*/ 1386817 w 3869788"/>
              <a:gd name="connsiteY31" fmla="*/ 1772239 h 2149311"/>
              <a:gd name="connsiteX32" fmla="*/ 1424524 w 3869788"/>
              <a:gd name="connsiteY32" fmla="*/ 1781666 h 2149311"/>
              <a:gd name="connsiteX33" fmla="*/ 1462231 w 3869788"/>
              <a:gd name="connsiteY33" fmla="*/ 1791093 h 2149311"/>
              <a:gd name="connsiteX34" fmla="*/ 1509365 w 3869788"/>
              <a:gd name="connsiteY34" fmla="*/ 1800520 h 2149311"/>
              <a:gd name="connsiteX35" fmla="*/ 1707328 w 3869788"/>
              <a:gd name="connsiteY35" fmla="*/ 1809946 h 2149311"/>
              <a:gd name="connsiteX36" fmla="*/ 2932813 w 3869788"/>
              <a:gd name="connsiteY36" fmla="*/ 1800520 h 2149311"/>
              <a:gd name="connsiteX37" fmla="*/ 2998800 w 3869788"/>
              <a:gd name="connsiteY37" fmla="*/ 1781666 h 2149311"/>
              <a:gd name="connsiteX38" fmla="*/ 3055361 w 3869788"/>
              <a:gd name="connsiteY38" fmla="*/ 1772239 h 2149311"/>
              <a:gd name="connsiteX39" fmla="*/ 3121349 w 3869788"/>
              <a:gd name="connsiteY39" fmla="*/ 1753386 h 2149311"/>
              <a:gd name="connsiteX40" fmla="*/ 3159056 w 3869788"/>
              <a:gd name="connsiteY40" fmla="*/ 1743959 h 2149311"/>
              <a:gd name="connsiteX41" fmla="*/ 3187337 w 3869788"/>
              <a:gd name="connsiteY41" fmla="*/ 1734532 h 2149311"/>
              <a:gd name="connsiteX42" fmla="*/ 3281605 w 3869788"/>
              <a:gd name="connsiteY42" fmla="*/ 1715678 h 2149311"/>
              <a:gd name="connsiteX43" fmla="*/ 3357019 w 3869788"/>
              <a:gd name="connsiteY43" fmla="*/ 1649691 h 2149311"/>
              <a:gd name="connsiteX44" fmla="*/ 3375873 w 3869788"/>
              <a:gd name="connsiteY44" fmla="*/ 1611984 h 2149311"/>
              <a:gd name="connsiteX45" fmla="*/ 3413580 w 3869788"/>
              <a:gd name="connsiteY45" fmla="*/ 1574276 h 2149311"/>
              <a:gd name="connsiteX46" fmla="*/ 3451287 w 3869788"/>
              <a:gd name="connsiteY46" fmla="*/ 1508289 h 2149311"/>
              <a:gd name="connsiteX47" fmla="*/ 3470141 w 3869788"/>
              <a:gd name="connsiteY47" fmla="*/ 1480008 h 2149311"/>
              <a:gd name="connsiteX48" fmla="*/ 3488994 w 3869788"/>
              <a:gd name="connsiteY48" fmla="*/ 1423447 h 2149311"/>
              <a:gd name="connsiteX49" fmla="*/ 3498421 w 3869788"/>
              <a:gd name="connsiteY49" fmla="*/ 1395167 h 2149311"/>
              <a:gd name="connsiteX50" fmla="*/ 3517275 w 3869788"/>
              <a:gd name="connsiteY50" fmla="*/ 1310326 h 2149311"/>
              <a:gd name="connsiteX51" fmla="*/ 3517275 w 3869788"/>
              <a:gd name="connsiteY51" fmla="*/ 1046375 h 2149311"/>
              <a:gd name="connsiteX52" fmla="*/ 3479567 w 3869788"/>
              <a:gd name="connsiteY52" fmla="*/ 980388 h 2149311"/>
              <a:gd name="connsiteX53" fmla="*/ 3441860 w 3869788"/>
              <a:gd name="connsiteY53" fmla="*/ 923827 h 2149311"/>
              <a:gd name="connsiteX54" fmla="*/ 3366446 w 3869788"/>
              <a:gd name="connsiteY54" fmla="*/ 838986 h 2149311"/>
              <a:gd name="connsiteX55" fmla="*/ 3328739 w 3869788"/>
              <a:gd name="connsiteY55" fmla="*/ 810705 h 2149311"/>
              <a:gd name="connsiteX56" fmla="*/ 3309885 w 3869788"/>
              <a:gd name="connsiteY56" fmla="*/ 782425 h 2149311"/>
              <a:gd name="connsiteX57" fmla="*/ 3253324 w 3869788"/>
              <a:gd name="connsiteY57" fmla="*/ 754144 h 2149311"/>
              <a:gd name="connsiteX58" fmla="*/ 3196763 w 3869788"/>
              <a:gd name="connsiteY58" fmla="*/ 725864 h 2149311"/>
              <a:gd name="connsiteX59" fmla="*/ 3140202 w 3869788"/>
              <a:gd name="connsiteY59" fmla="*/ 697584 h 2149311"/>
              <a:gd name="connsiteX60" fmla="*/ 3102495 w 3869788"/>
              <a:gd name="connsiteY60" fmla="*/ 678730 h 2149311"/>
              <a:gd name="connsiteX61" fmla="*/ 3036508 w 3869788"/>
              <a:gd name="connsiteY61" fmla="*/ 659876 h 2149311"/>
              <a:gd name="connsiteX62" fmla="*/ 2998800 w 3869788"/>
              <a:gd name="connsiteY62" fmla="*/ 641023 h 2149311"/>
              <a:gd name="connsiteX63" fmla="*/ 2961093 w 3869788"/>
              <a:gd name="connsiteY63" fmla="*/ 631596 h 2149311"/>
              <a:gd name="connsiteX64" fmla="*/ 2923386 w 3869788"/>
              <a:gd name="connsiteY64" fmla="*/ 612742 h 2149311"/>
              <a:gd name="connsiteX65" fmla="*/ 2772557 w 3869788"/>
              <a:gd name="connsiteY65" fmla="*/ 593889 h 2149311"/>
              <a:gd name="connsiteX66" fmla="*/ 2678289 w 3869788"/>
              <a:gd name="connsiteY66" fmla="*/ 565608 h 2149311"/>
              <a:gd name="connsiteX67" fmla="*/ 2593448 w 3869788"/>
              <a:gd name="connsiteY67" fmla="*/ 556181 h 2149311"/>
              <a:gd name="connsiteX68" fmla="*/ 2565167 w 3869788"/>
              <a:gd name="connsiteY68" fmla="*/ 546755 h 2149311"/>
              <a:gd name="connsiteX69" fmla="*/ 2433192 w 3869788"/>
              <a:gd name="connsiteY69" fmla="*/ 527901 h 2149311"/>
              <a:gd name="connsiteX70" fmla="*/ 2357778 w 3869788"/>
              <a:gd name="connsiteY70" fmla="*/ 509047 h 2149311"/>
              <a:gd name="connsiteX71" fmla="*/ 2159815 w 3869788"/>
              <a:gd name="connsiteY71" fmla="*/ 490194 h 2149311"/>
              <a:gd name="connsiteX72" fmla="*/ 1801596 w 3869788"/>
              <a:gd name="connsiteY72" fmla="*/ 471340 h 2149311"/>
              <a:gd name="connsiteX73" fmla="*/ 1443378 w 3869788"/>
              <a:gd name="connsiteY73" fmla="*/ 480767 h 2149311"/>
              <a:gd name="connsiteX74" fmla="*/ 1415097 w 3869788"/>
              <a:gd name="connsiteY74" fmla="*/ 490194 h 2149311"/>
              <a:gd name="connsiteX75" fmla="*/ 1283122 w 3869788"/>
              <a:gd name="connsiteY75" fmla="*/ 537328 h 2149311"/>
              <a:gd name="connsiteX76" fmla="*/ 1254842 w 3869788"/>
              <a:gd name="connsiteY76" fmla="*/ 556181 h 2149311"/>
              <a:gd name="connsiteX77" fmla="*/ 1235988 w 3869788"/>
              <a:gd name="connsiteY77" fmla="*/ 584462 h 2149311"/>
              <a:gd name="connsiteX78" fmla="*/ 1226561 w 3869788"/>
              <a:gd name="connsiteY78" fmla="*/ 612742 h 2149311"/>
              <a:gd name="connsiteX79" fmla="*/ 1198281 w 3869788"/>
              <a:gd name="connsiteY79" fmla="*/ 754144 h 2149311"/>
              <a:gd name="connsiteX80" fmla="*/ 1207708 w 3869788"/>
              <a:gd name="connsiteY80" fmla="*/ 914400 h 2149311"/>
              <a:gd name="connsiteX81" fmla="*/ 1226561 w 3869788"/>
              <a:gd name="connsiteY81" fmla="*/ 952107 h 2149311"/>
              <a:gd name="connsiteX82" fmla="*/ 1273695 w 3869788"/>
              <a:gd name="connsiteY82" fmla="*/ 1008668 h 2149311"/>
              <a:gd name="connsiteX83" fmla="*/ 1330256 w 3869788"/>
              <a:gd name="connsiteY83" fmla="*/ 1046375 h 2149311"/>
              <a:gd name="connsiteX84" fmla="*/ 1367963 w 3869788"/>
              <a:gd name="connsiteY84" fmla="*/ 1074656 h 2149311"/>
              <a:gd name="connsiteX85" fmla="*/ 1396244 w 3869788"/>
              <a:gd name="connsiteY85" fmla="*/ 1084082 h 2149311"/>
              <a:gd name="connsiteX86" fmla="*/ 1462231 w 3869788"/>
              <a:gd name="connsiteY86" fmla="*/ 1102936 h 2149311"/>
              <a:gd name="connsiteX87" fmla="*/ 1490512 w 3869788"/>
              <a:gd name="connsiteY87" fmla="*/ 1121790 h 2149311"/>
              <a:gd name="connsiteX88" fmla="*/ 1575353 w 3869788"/>
              <a:gd name="connsiteY88" fmla="*/ 1131216 h 2149311"/>
              <a:gd name="connsiteX89" fmla="*/ 1650767 w 3869788"/>
              <a:gd name="connsiteY89" fmla="*/ 1140643 h 2149311"/>
              <a:gd name="connsiteX90" fmla="*/ 1707328 w 3869788"/>
              <a:gd name="connsiteY90" fmla="*/ 1159497 h 2149311"/>
              <a:gd name="connsiteX91" fmla="*/ 1811023 w 3869788"/>
              <a:gd name="connsiteY91" fmla="*/ 1178351 h 2149311"/>
              <a:gd name="connsiteX92" fmla="*/ 2056120 w 3869788"/>
              <a:gd name="connsiteY92" fmla="*/ 1197204 h 2149311"/>
              <a:gd name="connsiteX93" fmla="*/ 2244656 w 3869788"/>
              <a:gd name="connsiteY93" fmla="*/ 1206631 h 2149311"/>
              <a:gd name="connsiteX94" fmla="*/ 2791411 w 3869788"/>
              <a:gd name="connsiteY94" fmla="*/ 1197204 h 2149311"/>
              <a:gd name="connsiteX95" fmla="*/ 2847972 w 3869788"/>
              <a:gd name="connsiteY95" fmla="*/ 1187777 h 2149311"/>
              <a:gd name="connsiteX96" fmla="*/ 2885679 w 3869788"/>
              <a:gd name="connsiteY96" fmla="*/ 1168924 h 2149311"/>
              <a:gd name="connsiteX97" fmla="*/ 2913959 w 3869788"/>
              <a:gd name="connsiteY97" fmla="*/ 1159497 h 2149311"/>
              <a:gd name="connsiteX98" fmla="*/ 2951666 w 3869788"/>
              <a:gd name="connsiteY98" fmla="*/ 1131216 h 2149311"/>
              <a:gd name="connsiteX99" fmla="*/ 2979947 w 3869788"/>
              <a:gd name="connsiteY99" fmla="*/ 1121790 h 2149311"/>
              <a:gd name="connsiteX100" fmla="*/ 3008227 w 3869788"/>
              <a:gd name="connsiteY100" fmla="*/ 1093509 h 2149311"/>
              <a:gd name="connsiteX101" fmla="*/ 3102495 w 3869788"/>
              <a:gd name="connsiteY101" fmla="*/ 1008668 h 2149311"/>
              <a:gd name="connsiteX102" fmla="*/ 3168483 w 3869788"/>
              <a:gd name="connsiteY102" fmla="*/ 914400 h 2149311"/>
              <a:gd name="connsiteX103" fmla="*/ 3206190 w 3869788"/>
              <a:gd name="connsiteY103" fmla="*/ 886120 h 2149311"/>
              <a:gd name="connsiteX104" fmla="*/ 3243897 w 3869788"/>
              <a:gd name="connsiteY104" fmla="*/ 810705 h 2149311"/>
              <a:gd name="connsiteX105" fmla="*/ 3272178 w 3869788"/>
              <a:gd name="connsiteY105" fmla="*/ 782425 h 2149311"/>
              <a:gd name="connsiteX106" fmla="*/ 3281605 w 3869788"/>
              <a:gd name="connsiteY106" fmla="*/ 744718 h 2149311"/>
              <a:gd name="connsiteX107" fmla="*/ 3300458 w 3869788"/>
              <a:gd name="connsiteY107" fmla="*/ 688157 h 2149311"/>
              <a:gd name="connsiteX108" fmla="*/ 3291031 w 3869788"/>
              <a:gd name="connsiteY108" fmla="*/ 443060 h 2149311"/>
              <a:gd name="connsiteX109" fmla="*/ 3253324 w 3869788"/>
              <a:gd name="connsiteY109" fmla="*/ 348792 h 2149311"/>
              <a:gd name="connsiteX110" fmla="*/ 3243897 w 3869788"/>
              <a:gd name="connsiteY110" fmla="*/ 320511 h 2149311"/>
              <a:gd name="connsiteX111" fmla="*/ 3196763 w 3869788"/>
              <a:gd name="connsiteY111" fmla="*/ 263951 h 2149311"/>
              <a:gd name="connsiteX112" fmla="*/ 3149629 w 3869788"/>
              <a:gd name="connsiteY112" fmla="*/ 207390 h 2149311"/>
              <a:gd name="connsiteX113" fmla="*/ 3055361 w 3869788"/>
              <a:gd name="connsiteY113" fmla="*/ 150829 h 2149311"/>
              <a:gd name="connsiteX114" fmla="*/ 2970520 w 3869788"/>
              <a:gd name="connsiteY114" fmla="*/ 103695 h 2149311"/>
              <a:gd name="connsiteX115" fmla="*/ 2932813 w 3869788"/>
              <a:gd name="connsiteY115" fmla="*/ 75414 h 2149311"/>
              <a:gd name="connsiteX116" fmla="*/ 2847972 w 3869788"/>
              <a:gd name="connsiteY116" fmla="*/ 56561 h 2149311"/>
              <a:gd name="connsiteX117" fmla="*/ 2772557 w 3869788"/>
              <a:gd name="connsiteY117" fmla="*/ 37707 h 2149311"/>
              <a:gd name="connsiteX118" fmla="*/ 2725423 w 3869788"/>
              <a:gd name="connsiteY118" fmla="*/ 18854 h 2149311"/>
              <a:gd name="connsiteX119" fmla="*/ 2621728 w 3869788"/>
              <a:gd name="connsiteY119" fmla="*/ 0 h 2149311"/>
              <a:gd name="connsiteX120" fmla="*/ 2169242 w 3869788"/>
              <a:gd name="connsiteY120" fmla="*/ 9427 h 2149311"/>
              <a:gd name="connsiteX121" fmla="*/ 2065547 w 3869788"/>
              <a:gd name="connsiteY121" fmla="*/ 28280 h 2149311"/>
              <a:gd name="connsiteX122" fmla="*/ 1886438 w 3869788"/>
              <a:gd name="connsiteY122" fmla="*/ 47134 h 2149311"/>
              <a:gd name="connsiteX123" fmla="*/ 1848730 w 3869788"/>
              <a:gd name="connsiteY123" fmla="*/ 56561 h 2149311"/>
              <a:gd name="connsiteX124" fmla="*/ 1820450 w 3869788"/>
              <a:gd name="connsiteY124" fmla="*/ 65988 h 2149311"/>
              <a:gd name="connsiteX125" fmla="*/ 1754462 w 3869788"/>
              <a:gd name="connsiteY125" fmla="*/ 75414 h 2149311"/>
              <a:gd name="connsiteX126" fmla="*/ 1594207 w 3869788"/>
              <a:gd name="connsiteY126" fmla="*/ 94268 h 2149311"/>
              <a:gd name="connsiteX127" fmla="*/ 1499939 w 3869788"/>
              <a:gd name="connsiteY127" fmla="*/ 131975 h 2149311"/>
              <a:gd name="connsiteX128" fmla="*/ 1481085 w 3869788"/>
              <a:gd name="connsiteY128" fmla="*/ 160256 h 2149311"/>
              <a:gd name="connsiteX129" fmla="*/ 1452805 w 3869788"/>
              <a:gd name="connsiteY129" fmla="*/ 179109 h 2149311"/>
              <a:gd name="connsiteX130" fmla="*/ 1433951 w 3869788"/>
              <a:gd name="connsiteY130" fmla="*/ 235670 h 2149311"/>
              <a:gd name="connsiteX131" fmla="*/ 1424524 w 3869788"/>
              <a:gd name="connsiteY131" fmla="*/ 263951 h 2149311"/>
              <a:gd name="connsiteX132" fmla="*/ 1415097 w 3869788"/>
              <a:gd name="connsiteY132" fmla="*/ 292231 h 2149311"/>
              <a:gd name="connsiteX133" fmla="*/ 1405671 w 3869788"/>
              <a:gd name="connsiteY133" fmla="*/ 339365 h 2149311"/>
              <a:gd name="connsiteX134" fmla="*/ 1415097 w 3869788"/>
              <a:gd name="connsiteY134" fmla="*/ 490194 h 2149311"/>
              <a:gd name="connsiteX135" fmla="*/ 1424524 w 3869788"/>
              <a:gd name="connsiteY135" fmla="*/ 518474 h 2149311"/>
              <a:gd name="connsiteX136" fmla="*/ 1490512 w 3869788"/>
              <a:gd name="connsiteY136" fmla="*/ 584462 h 2149311"/>
              <a:gd name="connsiteX137" fmla="*/ 1528219 w 3869788"/>
              <a:gd name="connsiteY137" fmla="*/ 622169 h 2149311"/>
              <a:gd name="connsiteX138" fmla="*/ 1594207 w 3869788"/>
              <a:gd name="connsiteY138" fmla="*/ 659876 h 2149311"/>
              <a:gd name="connsiteX139" fmla="*/ 1650767 w 3869788"/>
              <a:gd name="connsiteY139" fmla="*/ 697584 h 2149311"/>
              <a:gd name="connsiteX140" fmla="*/ 1782743 w 3869788"/>
              <a:gd name="connsiteY140" fmla="*/ 735291 h 2149311"/>
              <a:gd name="connsiteX141" fmla="*/ 1858157 w 3869788"/>
              <a:gd name="connsiteY141" fmla="*/ 754144 h 2149311"/>
              <a:gd name="connsiteX142" fmla="*/ 2046693 w 3869788"/>
              <a:gd name="connsiteY142" fmla="*/ 772998 h 2149311"/>
              <a:gd name="connsiteX143" fmla="*/ 2357778 w 3869788"/>
              <a:gd name="connsiteY143" fmla="*/ 763571 h 2149311"/>
              <a:gd name="connsiteX144" fmla="*/ 2461473 w 3869788"/>
              <a:gd name="connsiteY144" fmla="*/ 744718 h 2149311"/>
              <a:gd name="connsiteX145" fmla="*/ 2508607 w 3869788"/>
              <a:gd name="connsiteY145" fmla="*/ 735291 h 2149311"/>
              <a:gd name="connsiteX146" fmla="*/ 2565167 w 3869788"/>
              <a:gd name="connsiteY146" fmla="*/ 688157 h 2149311"/>
              <a:gd name="connsiteX147" fmla="*/ 2593448 w 3869788"/>
              <a:gd name="connsiteY147" fmla="*/ 584462 h 2149311"/>
              <a:gd name="connsiteX148" fmla="*/ 2584021 w 3869788"/>
              <a:gd name="connsiteY148" fmla="*/ 461913 h 2149311"/>
              <a:gd name="connsiteX149" fmla="*/ 2527460 w 3869788"/>
              <a:gd name="connsiteY149" fmla="*/ 405353 h 2149311"/>
              <a:gd name="connsiteX150" fmla="*/ 2461473 w 3869788"/>
              <a:gd name="connsiteY150" fmla="*/ 377072 h 2149311"/>
              <a:gd name="connsiteX151" fmla="*/ 2367205 w 3869788"/>
              <a:gd name="connsiteY151" fmla="*/ 348792 h 2149311"/>
              <a:gd name="connsiteX152" fmla="*/ 2291790 w 3869788"/>
              <a:gd name="connsiteY152" fmla="*/ 320511 h 2149311"/>
              <a:gd name="connsiteX153" fmla="*/ 2263510 w 3869788"/>
              <a:gd name="connsiteY153" fmla="*/ 301658 h 2149311"/>
              <a:gd name="connsiteX154" fmla="*/ 2197522 w 3869788"/>
              <a:gd name="connsiteY154" fmla="*/ 282804 h 2149311"/>
              <a:gd name="connsiteX155" fmla="*/ 2112681 w 3869788"/>
              <a:gd name="connsiteY155" fmla="*/ 263951 h 2149311"/>
              <a:gd name="connsiteX156" fmla="*/ 2027840 w 3869788"/>
              <a:gd name="connsiteY156" fmla="*/ 254524 h 2149311"/>
              <a:gd name="connsiteX157" fmla="*/ 1971279 w 3869788"/>
              <a:gd name="connsiteY157" fmla="*/ 245097 h 2149311"/>
              <a:gd name="connsiteX158" fmla="*/ 1905291 w 3869788"/>
              <a:gd name="connsiteY158" fmla="*/ 235670 h 2149311"/>
              <a:gd name="connsiteX159" fmla="*/ 1811023 w 3869788"/>
              <a:gd name="connsiteY159" fmla="*/ 216816 h 2149311"/>
              <a:gd name="connsiteX160" fmla="*/ 1452805 w 3869788"/>
              <a:gd name="connsiteY160" fmla="*/ 197963 h 2149311"/>
              <a:gd name="connsiteX161" fmla="*/ 378149 w 3869788"/>
              <a:gd name="connsiteY161" fmla="*/ 207390 h 2149311"/>
              <a:gd name="connsiteX162" fmla="*/ 283881 w 3869788"/>
              <a:gd name="connsiteY162" fmla="*/ 226243 h 2149311"/>
              <a:gd name="connsiteX163" fmla="*/ 208466 w 3869788"/>
              <a:gd name="connsiteY163" fmla="*/ 245097 h 2149311"/>
              <a:gd name="connsiteX164" fmla="*/ 123625 w 3869788"/>
              <a:gd name="connsiteY164" fmla="*/ 339365 h 2149311"/>
              <a:gd name="connsiteX165" fmla="*/ 95345 w 3869788"/>
              <a:gd name="connsiteY165" fmla="*/ 367645 h 2149311"/>
              <a:gd name="connsiteX166" fmla="*/ 67064 w 3869788"/>
              <a:gd name="connsiteY166" fmla="*/ 424206 h 2149311"/>
              <a:gd name="connsiteX167" fmla="*/ 38784 w 3869788"/>
              <a:gd name="connsiteY167" fmla="*/ 452487 h 2149311"/>
              <a:gd name="connsiteX168" fmla="*/ 10504 w 3869788"/>
              <a:gd name="connsiteY168" fmla="*/ 546755 h 2149311"/>
              <a:gd name="connsiteX169" fmla="*/ 10504 w 3869788"/>
              <a:gd name="connsiteY169" fmla="*/ 782425 h 2149311"/>
              <a:gd name="connsiteX170" fmla="*/ 67064 w 3869788"/>
              <a:gd name="connsiteY170" fmla="*/ 838986 h 2149311"/>
              <a:gd name="connsiteX171" fmla="*/ 104772 w 3869788"/>
              <a:gd name="connsiteY171" fmla="*/ 867266 h 2149311"/>
              <a:gd name="connsiteX172" fmla="*/ 170759 w 3869788"/>
              <a:gd name="connsiteY172" fmla="*/ 895546 h 2149311"/>
              <a:gd name="connsiteX173" fmla="*/ 265027 w 3869788"/>
              <a:gd name="connsiteY173" fmla="*/ 923827 h 2149311"/>
              <a:gd name="connsiteX174" fmla="*/ 359295 w 3869788"/>
              <a:gd name="connsiteY174" fmla="*/ 952107 h 2149311"/>
              <a:gd name="connsiteX175" fmla="*/ 434710 w 3869788"/>
              <a:gd name="connsiteY175" fmla="*/ 970961 h 2149311"/>
              <a:gd name="connsiteX176" fmla="*/ 472417 w 3869788"/>
              <a:gd name="connsiteY176" fmla="*/ 980388 h 2149311"/>
              <a:gd name="connsiteX177" fmla="*/ 764648 w 3869788"/>
              <a:gd name="connsiteY177" fmla="*/ 970961 h 2149311"/>
              <a:gd name="connsiteX178" fmla="*/ 802355 w 3869788"/>
              <a:gd name="connsiteY178" fmla="*/ 961534 h 2149311"/>
              <a:gd name="connsiteX179" fmla="*/ 906050 w 3869788"/>
              <a:gd name="connsiteY179" fmla="*/ 942680 h 2149311"/>
              <a:gd name="connsiteX180" fmla="*/ 962611 w 3869788"/>
              <a:gd name="connsiteY180" fmla="*/ 923827 h 2149311"/>
              <a:gd name="connsiteX181" fmla="*/ 1009745 w 3869788"/>
              <a:gd name="connsiteY181" fmla="*/ 848412 h 2149311"/>
              <a:gd name="connsiteX182" fmla="*/ 1019172 w 3869788"/>
              <a:gd name="connsiteY182" fmla="*/ 820132 h 2149311"/>
              <a:gd name="connsiteX183" fmla="*/ 1009745 w 3869788"/>
              <a:gd name="connsiteY183" fmla="*/ 707010 h 2149311"/>
              <a:gd name="connsiteX184" fmla="*/ 981464 w 3869788"/>
              <a:gd name="connsiteY184" fmla="*/ 688157 h 2149311"/>
              <a:gd name="connsiteX185" fmla="*/ 943757 w 3869788"/>
              <a:gd name="connsiteY185" fmla="*/ 669303 h 2149311"/>
              <a:gd name="connsiteX186" fmla="*/ 915477 w 3869788"/>
              <a:gd name="connsiteY186" fmla="*/ 650449 h 2149311"/>
              <a:gd name="connsiteX187" fmla="*/ 858916 w 3869788"/>
              <a:gd name="connsiteY187" fmla="*/ 631596 h 2149311"/>
              <a:gd name="connsiteX188" fmla="*/ 830635 w 3869788"/>
              <a:gd name="connsiteY188" fmla="*/ 622169 h 2149311"/>
              <a:gd name="connsiteX189" fmla="*/ 736367 w 3869788"/>
              <a:gd name="connsiteY189" fmla="*/ 603315 h 2149311"/>
              <a:gd name="connsiteX190" fmla="*/ 491271 w 3869788"/>
              <a:gd name="connsiteY190" fmla="*/ 612742 h 2149311"/>
              <a:gd name="connsiteX191" fmla="*/ 415856 w 3869788"/>
              <a:gd name="connsiteY191" fmla="*/ 631596 h 2149311"/>
              <a:gd name="connsiteX192" fmla="*/ 359295 w 3869788"/>
              <a:gd name="connsiteY192" fmla="*/ 650449 h 2149311"/>
              <a:gd name="connsiteX193" fmla="*/ 331015 w 3869788"/>
              <a:gd name="connsiteY193" fmla="*/ 678730 h 2149311"/>
              <a:gd name="connsiteX194" fmla="*/ 302734 w 3869788"/>
              <a:gd name="connsiteY194" fmla="*/ 688157 h 2149311"/>
              <a:gd name="connsiteX195" fmla="*/ 255600 w 3869788"/>
              <a:gd name="connsiteY195" fmla="*/ 763571 h 2149311"/>
              <a:gd name="connsiteX196" fmla="*/ 217893 w 3869788"/>
              <a:gd name="connsiteY196" fmla="*/ 801278 h 2149311"/>
              <a:gd name="connsiteX197" fmla="*/ 189613 w 3869788"/>
              <a:gd name="connsiteY197" fmla="*/ 867266 h 2149311"/>
              <a:gd name="connsiteX198" fmla="*/ 170759 w 3869788"/>
              <a:gd name="connsiteY198" fmla="*/ 914400 h 2149311"/>
              <a:gd name="connsiteX199" fmla="*/ 142479 w 3869788"/>
              <a:gd name="connsiteY199" fmla="*/ 961534 h 2149311"/>
              <a:gd name="connsiteX200" fmla="*/ 123625 w 3869788"/>
              <a:gd name="connsiteY200" fmla="*/ 1027522 h 2149311"/>
              <a:gd name="connsiteX201" fmla="*/ 104772 w 3869788"/>
              <a:gd name="connsiteY201" fmla="*/ 1084082 h 2149311"/>
              <a:gd name="connsiteX202" fmla="*/ 85918 w 3869788"/>
              <a:gd name="connsiteY202" fmla="*/ 1159497 h 2149311"/>
              <a:gd name="connsiteX203" fmla="*/ 95345 w 3869788"/>
              <a:gd name="connsiteY203" fmla="*/ 1451728 h 2149311"/>
              <a:gd name="connsiteX204" fmla="*/ 151906 w 3869788"/>
              <a:gd name="connsiteY204" fmla="*/ 1489435 h 2149311"/>
              <a:gd name="connsiteX205" fmla="*/ 208466 w 3869788"/>
              <a:gd name="connsiteY205" fmla="*/ 1527142 h 2149311"/>
              <a:gd name="connsiteX206" fmla="*/ 246174 w 3869788"/>
              <a:gd name="connsiteY206" fmla="*/ 1536569 h 2149311"/>
              <a:gd name="connsiteX207" fmla="*/ 321588 w 3869788"/>
              <a:gd name="connsiteY207" fmla="*/ 1555423 h 2149311"/>
              <a:gd name="connsiteX208" fmla="*/ 481844 w 3869788"/>
              <a:gd name="connsiteY208" fmla="*/ 1564849 h 2149311"/>
              <a:gd name="connsiteX209" fmla="*/ 604392 w 3869788"/>
              <a:gd name="connsiteY209" fmla="*/ 1574276 h 2149311"/>
              <a:gd name="connsiteX210" fmla="*/ 1132293 w 3869788"/>
              <a:gd name="connsiteY210" fmla="*/ 1564849 h 2149311"/>
              <a:gd name="connsiteX211" fmla="*/ 1160574 w 3869788"/>
              <a:gd name="connsiteY211" fmla="*/ 1545996 h 2149311"/>
              <a:gd name="connsiteX212" fmla="*/ 1207708 w 3869788"/>
              <a:gd name="connsiteY212" fmla="*/ 1498862 h 2149311"/>
              <a:gd name="connsiteX213" fmla="*/ 1245415 w 3869788"/>
              <a:gd name="connsiteY213" fmla="*/ 1432874 h 2149311"/>
              <a:gd name="connsiteX214" fmla="*/ 1264268 w 3869788"/>
              <a:gd name="connsiteY214" fmla="*/ 1404594 h 2149311"/>
              <a:gd name="connsiteX215" fmla="*/ 1283122 w 3869788"/>
              <a:gd name="connsiteY215" fmla="*/ 1300899 h 2149311"/>
              <a:gd name="connsiteX216" fmla="*/ 1273695 w 3869788"/>
              <a:gd name="connsiteY216" fmla="*/ 1140643 h 2149311"/>
              <a:gd name="connsiteX217" fmla="*/ 1245415 w 3869788"/>
              <a:gd name="connsiteY217" fmla="*/ 1121790 h 2149311"/>
              <a:gd name="connsiteX218" fmla="*/ 1009745 w 3869788"/>
              <a:gd name="connsiteY218" fmla="*/ 1131216 h 2149311"/>
              <a:gd name="connsiteX219" fmla="*/ 972038 w 3869788"/>
              <a:gd name="connsiteY219" fmla="*/ 1140643 h 2149311"/>
              <a:gd name="connsiteX220" fmla="*/ 924904 w 3869788"/>
              <a:gd name="connsiteY220" fmla="*/ 1150070 h 2149311"/>
              <a:gd name="connsiteX221" fmla="*/ 849489 w 3869788"/>
              <a:gd name="connsiteY221" fmla="*/ 1178351 h 2149311"/>
              <a:gd name="connsiteX222" fmla="*/ 811782 w 3869788"/>
              <a:gd name="connsiteY222" fmla="*/ 1197204 h 2149311"/>
              <a:gd name="connsiteX223" fmla="*/ 755221 w 3869788"/>
              <a:gd name="connsiteY223" fmla="*/ 1234911 h 2149311"/>
              <a:gd name="connsiteX224" fmla="*/ 726941 w 3869788"/>
              <a:gd name="connsiteY224" fmla="*/ 1244338 h 2149311"/>
              <a:gd name="connsiteX225" fmla="*/ 660953 w 3869788"/>
              <a:gd name="connsiteY225" fmla="*/ 1329179 h 2149311"/>
              <a:gd name="connsiteX226" fmla="*/ 642099 w 3869788"/>
              <a:gd name="connsiteY226" fmla="*/ 1385740 h 2149311"/>
              <a:gd name="connsiteX227" fmla="*/ 632673 w 3869788"/>
              <a:gd name="connsiteY227" fmla="*/ 1423447 h 2149311"/>
              <a:gd name="connsiteX228" fmla="*/ 623246 w 3869788"/>
              <a:gd name="connsiteY228" fmla="*/ 1470581 h 2149311"/>
              <a:gd name="connsiteX229" fmla="*/ 613819 w 3869788"/>
              <a:gd name="connsiteY229" fmla="*/ 1498862 h 2149311"/>
              <a:gd name="connsiteX230" fmla="*/ 623246 w 3869788"/>
              <a:gd name="connsiteY230" fmla="*/ 1781666 h 2149311"/>
              <a:gd name="connsiteX231" fmla="*/ 632673 w 3869788"/>
              <a:gd name="connsiteY231" fmla="*/ 1809946 h 2149311"/>
              <a:gd name="connsiteX232" fmla="*/ 642099 w 3869788"/>
              <a:gd name="connsiteY232" fmla="*/ 1857080 h 2149311"/>
              <a:gd name="connsiteX233" fmla="*/ 651526 w 3869788"/>
              <a:gd name="connsiteY233" fmla="*/ 1885361 h 2149311"/>
              <a:gd name="connsiteX234" fmla="*/ 660953 w 3869788"/>
              <a:gd name="connsiteY234" fmla="*/ 1923068 h 2149311"/>
              <a:gd name="connsiteX235" fmla="*/ 708087 w 3869788"/>
              <a:gd name="connsiteY235" fmla="*/ 1979629 h 2149311"/>
              <a:gd name="connsiteX236" fmla="*/ 745794 w 3869788"/>
              <a:gd name="connsiteY236" fmla="*/ 1998482 h 2149311"/>
              <a:gd name="connsiteX237" fmla="*/ 792928 w 3869788"/>
              <a:gd name="connsiteY237" fmla="*/ 2036190 h 2149311"/>
              <a:gd name="connsiteX238" fmla="*/ 858916 w 3869788"/>
              <a:gd name="connsiteY238" fmla="*/ 2064470 h 2149311"/>
              <a:gd name="connsiteX239" fmla="*/ 896623 w 3869788"/>
              <a:gd name="connsiteY239" fmla="*/ 2073897 h 2149311"/>
              <a:gd name="connsiteX240" fmla="*/ 962611 w 3869788"/>
              <a:gd name="connsiteY240" fmla="*/ 2102177 h 2149311"/>
              <a:gd name="connsiteX241" fmla="*/ 1085159 w 3869788"/>
              <a:gd name="connsiteY241" fmla="*/ 2121031 h 2149311"/>
              <a:gd name="connsiteX242" fmla="*/ 1207708 w 3869788"/>
              <a:gd name="connsiteY242" fmla="*/ 2130458 h 2149311"/>
              <a:gd name="connsiteX243" fmla="*/ 2027840 w 3869788"/>
              <a:gd name="connsiteY243" fmla="*/ 2121031 h 2149311"/>
              <a:gd name="connsiteX244" fmla="*/ 2065547 w 3869788"/>
              <a:gd name="connsiteY244" fmla="*/ 2111604 h 2149311"/>
              <a:gd name="connsiteX245" fmla="*/ 2150388 w 3869788"/>
              <a:gd name="connsiteY245" fmla="*/ 2083324 h 2149311"/>
              <a:gd name="connsiteX246" fmla="*/ 2206949 w 3869788"/>
              <a:gd name="connsiteY246" fmla="*/ 2064470 h 2149311"/>
              <a:gd name="connsiteX247" fmla="*/ 2310644 w 3869788"/>
              <a:gd name="connsiteY247" fmla="*/ 2036190 h 2149311"/>
              <a:gd name="connsiteX248" fmla="*/ 2348351 w 3869788"/>
              <a:gd name="connsiteY248" fmla="*/ 2017336 h 2149311"/>
              <a:gd name="connsiteX249" fmla="*/ 2376631 w 3869788"/>
              <a:gd name="connsiteY249" fmla="*/ 1998482 h 2149311"/>
              <a:gd name="connsiteX250" fmla="*/ 2414339 w 3869788"/>
              <a:gd name="connsiteY250" fmla="*/ 1989056 h 2149311"/>
              <a:gd name="connsiteX251" fmla="*/ 2442619 w 3869788"/>
              <a:gd name="connsiteY251" fmla="*/ 1970202 h 2149311"/>
              <a:gd name="connsiteX252" fmla="*/ 2480326 w 3869788"/>
              <a:gd name="connsiteY252" fmla="*/ 1941922 h 2149311"/>
              <a:gd name="connsiteX253" fmla="*/ 2508607 w 3869788"/>
              <a:gd name="connsiteY253" fmla="*/ 1932495 h 2149311"/>
              <a:gd name="connsiteX254" fmla="*/ 2536887 w 3869788"/>
              <a:gd name="connsiteY254" fmla="*/ 1904214 h 2149311"/>
              <a:gd name="connsiteX255" fmla="*/ 2621728 w 3869788"/>
              <a:gd name="connsiteY255" fmla="*/ 1847654 h 2149311"/>
              <a:gd name="connsiteX256" fmla="*/ 2715996 w 3869788"/>
              <a:gd name="connsiteY256" fmla="*/ 1743959 h 2149311"/>
              <a:gd name="connsiteX257" fmla="*/ 2734850 w 3869788"/>
              <a:gd name="connsiteY257" fmla="*/ 1706252 h 2149311"/>
              <a:gd name="connsiteX258" fmla="*/ 2753704 w 3869788"/>
              <a:gd name="connsiteY258" fmla="*/ 1621410 h 2149311"/>
              <a:gd name="connsiteX259" fmla="*/ 2744277 w 3869788"/>
              <a:gd name="connsiteY259" fmla="*/ 1508289 h 2149311"/>
              <a:gd name="connsiteX260" fmla="*/ 2678289 w 3869788"/>
              <a:gd name="connsiteY260" fmla="*/ 1423447 h 2149311"/>
              <a:gd name="connsiteX261" fmla="*/ 2650009 w 3869788"/>
              <a:gd name="connsiteY261" fmla="*/ 1404594 h 2149311"/>
              <a:gd name="connsiteX262" fmla="*/ 2574594 w 3869788"/>
              <a:gd name="connsiteY262" fmla="*/ 1366887 h 2149311"/>
              <a:gd name="connsiteX263" fmla="*/ 2461473 w 3869788"/>
              <a:gd name="connsiteY263" fmla="*/ 1300899 h 2149311"/>
              <a:gd name="connsiteX264" fmla="*/ 2376631 w 3869788"/>
              <a:gd name="connsiteY264" fmla="*/ 1263192 h 2149311"/>
              <a:gd name="connsiteX265" fmla="*/ 2320071 w 3869788"/>
              <a:gd name="connsiteY265" fmla="*/ 1272619 h 2149311"/>
              <a:gd name="connsiteX266" fmla="*/ 2225802 w 3869788"/>
              <a:gd name="connsiteY266" fmla="*/ 1338606 h 2149311"/>
              <a:gd name="connsiteX267" fmla="*/ 2178668 w 3869788"/>
              <a:gd name="connsiteY267" fmla="*/ 1366887 h 2149311"/>
              <a:gd name="connsiteX268" fmla="*/ 2103254 w 3869788"/>
              <a:gd name="connsiteY268" fmla="*/ 1414021 h 2149311"/>
              <a:gd name="connsiteX269" fmla="*/ 2065547 w 3869788"/>
              <a:gd name="connsiteY269" fmla="*/ 1451728 h 2149311"/>
              <a:gd name="connsiteX270" fmla="*/ 2046693 w 3869788"/>
              <a:gd name="connsiteY270" fmla="*/ 1480008 h 2149311"/>
              <a:gd name="connsiteX271" fmla="*/ 2018413 w 3869788"/>
              <a:gd name="connsiteY271" fmla="*/ 1498862 h 2149311"/>
              <a:gd name="connsiteX272" fmla="*/ 1980706 w 3869788"/>
              <a:gd name="connsiteY272" fmla="*/ 1564849 h 2149311"/>
              <a:gd name="connsiteX273" fmla="*/ 1971279 w 3869788"/>
              <a:gd name="connsiteY273" fmla="*/ 1593130 h 2149311"/>
              <a:gd name="connsiteX274" fmla="*/ 1952425 w 3869788"/>
              <a:gd name="connsiteY274" fmla="*/ 1630837 h 2149311"/>
              <a:gd name="connsiteX275" fmla="*/ 1933572 w 3869788"/>
              <a:gd name="connsiteY275" fmla="*/ 1687398 h 2149311"/>
              <a:gd name="connsiteX276" fmla="*/ 1914718 w 3869788"/>
              <a:gd name="connsiteY276" fmla="*/ 1753386 h 2149311"/>
              <a:gd name="connsiteX277" fmla="*/ 1905291 w 3869788"/>
              <a:gd name="connsiteY277" fmla="*/ 1828800 h 2149311"/>
              <a:gd name="connsiteX278" fmla="*/ 1914718 w 3869788"/>
              <a:gd name="connsiteY278" fmla="*/ 1941922 h 2149311"/>
              <a:gd name="connsiteX279" fmla="*/ 1924145 w 3869788"/>
              <a:gd name="connsiteY279" fmla="*/ 1979629 h 2149311"/>
              <a:gd name="connsiteX280" fmla="*/ 1952425 w 3869788"/>
              <a:gd name="connsiteY280" fmla="*/ 2017336 h 2149311"/>
              <a:gd name="connsiteX281" fmla="*/ 1980706 w 3869788"/>
              <a:gd name="connsiteY281" fmla="*/ 2036190 h 2149311"/>
              <a:gd name="connsiteX282" fmla="*/ 2018413 w 3869788"/>
              <a:gd name="connsiteY282" fmla="*/ 2045616 h 2149311"/>
              <a:gd name="connsiteX283" fmla="*/ 2112681 w 3869788"/>
              <a:gd name="connsiteY283" fmla="*/ 2083324 h 2149311"/>
              <a:gd name="connsiteX284" fmla="*/ 2178668 w 3869788"/>
              <a:gd name="connsiteY284" fmla="*/ 2102177 h 2149311"/>
              <a:gd name="connsiteX285" fmla="*/ 2254083 w 3869788"/>
              <a:gd name="connsiteY285" fmla="*/ 2111604 h 2149311"/>
              <a:gd name="connsiteX286" fmla="*/ 2301217 w 3869788"/>
              <a:gd name="connsiteY286" fmla="*/ 2121031 h 2149311"/>
              <a:gd name="connsiteX287" fmla="*/ 2395485 w 3869788"/>
              <a:gd name="connsiteY287" fmla="*/ 2130458 h 2149311"/>
              <a:gd name="connsiteX288" fmla="*/ 2470899 w 3869788"/>
              <a:gd name="connsiteY288" fmla="*/ 2139885 h 2149311"/>
              <a:gd name="connsiteX289" fmla="*/ 2565167 w 3869788"/>
              <a:gd name="connsiteY289" fmla="*/ 2149311 h 2149311"/>
              <a:gd name="connsiteX290" fmla="*/ 3234471 w 3869788"/>
              <a:gd name="connsiteY290" fmla="*/ 2139885 h 2149311"/>
              <a:gd name="connsiteX291" fmla="*/ 3300458 w 3869788"/>
              <a:gd name="connsiteY291" fmla="*/ 2111604 h 2149311"/>
              <a:gd name="connsiteX292" fmla="*/ 3328739 w 3869788"/>
              <a:gd name="connsiteY292" fmla="*/ 2083324 h 2149311"/>
              <a:gd name="connsiteX293" fmla="*/ 3423007 w 3869788"/>
              <a:gd name="connsiteY293" fmla="*/ 2007909 h 2149311"/>
              <a:gd name="connsiteX294" fmla="*/ 3470141 w 3869788"/>
              <a:gd name="connsiteY294" fmla="*/ 1970202 h 2149311"/>
              <a:gd name="connsiteX295" fmla="*/ 3498421 w 3869788"/>
              <a:gd name="connsiteY295" fmla="*/ 1941922 h 2149311"/>
              <a:gd name="connsiteX296" fmla="*/ 3554982 w 3869788"/>
              <a:gd name="connsiteY296" fmla="*/ 1913641 h 2149311"/>
              <a:gd name="connsiteX297" fmla="*/ 3620969 w 3869788"/>
              <a:gd name="connsiteY297" fmla="*/ 1838227 h 2149311"/>
              <a:gd name="connsiteX298" fmla="*/ 3649250 w 3869788"/>
              <a:gd name="connsiteY298" fmla="*/ 1819373 h 2149311"/>
              <a:gd name="connsiteX299" fmla="*/ 3686957 w 3869788"/>
              <a:gd name="connsiteY299" fmla="*/ 1772239 h 2149311"/>
              <a:gd name="connsiteX300" fmla="*/ 3762372 w 3869788"/>
              <a:gd name="connsiteY300" fmla="*/ 1696825 h 2149311"/>
              <a:gd name="connsiteX301" fmla="*/ 3856640 w 3869788"/>
              <a:gd name="connsiteY301" fmla="*/ 1621410 h 2149311"/>
              <a:gd name="connsiteX302" fmla="*/ 3856640 w 3869788"/>
              <a:gd name="connsiteY302" fmla="*/ 1432874 h 2149311"/>
              <a:gd name="connsiteX303" fmla="*/ 3809506 w 3869788"/>
              <a:gd name="connsiteY303" fmla="*/ 1253765 h 2149311"/>
              <a:gd name="connsiteX304" fmla="*/ 3771798 w 3869788"/>
              <a:gd name="connsiteY304" fmla="*/ 1121790 h 2149311"/>
              <a:gd name="connsiteX305" fmla="*/ 3752945 w 3869788"/>
              <a:gd name="connsiteY305" fmla="*/ 999241 h 2149311"/>
              <a:gd name="connsiteX306" fmla="*/ 3743518 w 3869788"/>
              <a:gd name="connsiteY306" fmla="*/ 970961 h 2149311"/>
              <a:gd name="connsiteX307" fmla="*/ 3715238 w 3869788"/>
              <a:gd name="connsiteY307" fmla="*/ 782425 h 2149311"/>
              <a:gd name="connsiteX308" fmla="*/ 3705811 w 3869788"/>
              <a:gd name="connsiteY308" fmla="*/ 735291 h 2149311"/>
              <a:gd name="connsiteX309" fmla="*/ 3686957 w 3869788"/>
              <a:gd name="connsiteY309" fmla="*/ 697584 h 2149311"/>
              <a:gd name="connsiteX310" fmla="*/ 3649250 w 3869788"/>
              <a:gd name="connsiteY310" fmla="*/ 678730 h 2149311"/>
              <a:gd name="connsiteX311" fmla="*/ 3583262 w 3869788"/>
              <a:gd name="connsiteY311" fmla="*/ 641023 h 2149311"/>
              <a:gd name="connsiteX312" fmla="*/ 3573835 w 3869788"/>
              <a:gd name="connsiteY312" fmla="*/ 575035 h 2149311"/>
              <a:gd name="connsiteX313" fmla="*/ 3564409 w 3869788"/>
              <a:gd name="connsiteY313" fmla="*/ 537328 h 21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3869788" h="2149311">
                <a:moveTo>
                  <a:pt x="2810264" y="226243"/>
                </a:moveTo>
                <a:cubicBezTo>
                  <a:pt x="2433349" y="201116"/>
                  <a:pt x="2621885" y="210538"/>
                  <a:pt x="2244656" y="197963"/>
                </a:cubicBezTo>
                <a:lnTo>
                  <a:pt x="1207708" y="207390"/>
                </a:lnTo>
                <a:cubicBezTo>
                  <a:pt x="1182378" y="207819"/>
                  <a:pt x="1157472" y="214018"/>
                  <a:pt x="1132293" y="216816"/>
                </a:cubicBezTo>
                <a:cubicBezTo>
                  <a:pt x="1100907" y="220303"/>
                  <a:pt x="1069255" y="221558"/>
                  <a:pt x="1038025" y="226243"/>
                </a:cubicBezTo>
                <a:cubicBezTo>
                  <a:pt x="1006335" y="230997"/>
                  <a:pt x="974157" y="234963"/>
                  <a:pt x="943757" y="245097"/>
                </a:cubicBezTo>
                <a:lnTo>
                  <a:pt x="887196" y="263951"/>
                </a:lnTo>
                <a:lnTo>
                  <a:pt x="830635" y="320511"/>
                </a:lnTo>
                <a:cubicBezTo>
                  <a:pt x="821208" y="329938"/>
                  <a:pt x="809750" y="337700"/>
                  <a:pt x="802355" y="348792"/>
                </a:cubicBezTo>
                <a:lnTo>
                  <a:pt x="783501" y="377072"/>
                </a:lnTo>
                <a:cubicBezTo>
                  <a:pt x="773416" y="417416"/>
                  <a:pt x="772625" y="418038"/>
                  <a:pt x="764648" y="461913"/>
                </a:cubicBezTo>
                <a:cubicBezTo>
                  <a:pt x="761229" y="480718"/>
                  <a:pt x="758970" y="499731"/>
                  <a:pt x="755221" y="518474"/>
                </a:cubicBezTo>
                <a:cubicBezTo>
                  <a:pt x="752680" y="531178"/>
                  <a:pt x="748335" y="543477"/>
                  <a:pt x="745794" y="556181"/>
                </a:cubicBezTo>
                <a:cubicBezTo>
                  <a:pt x="742045" y="574924"/>
                  <a:pt x="739509" y="593888"/>
                  <a:pt x="736367" y="612742"/>
                </a:cubicBezTo>
                <a:cubicBezTo>
                  <a:pt x="739509" y="725864"/>
                  <a:pt x="740280" y="839076"/>
                  <a:pt x="745794" y="952107"/>
                </a:cubicBezTo>
                <a:cubicBezTo>
                  <a:pt x="747741" y="992009"/>
                  <a:pt x="760676" y="1009526"/>
                  <a:pt x="774075" y="1046375"/>
                </a:cubicBezTo>
                <a:cubicBezTo>
                  <a:pt x="812163" y="1151118"/>
                  <a:pt x="778239" y="1060258"/>
                  <a:pt x="802355" y="1140643"/>
                </a:cubicBezTo>
                <a:cubicBezTo>
                  <a:pt x="808066" y="1159678"/>
                  <a:pt x="814925" y="1178350"/>
                  <a:pt x="821209" y="1197204"/>
                </a:cubicBezTo>
                <a:lnTo>
                  <a:pt x="840062" y="1253765"/>
                </a:lnTo>
                <a:cubicBezTo>
                  <a:pt x="843204" y="1263192"/>
                  <a:pt x="841221" y="1276533"/>
                  <a:pt x="849489" y="1282045"/>
                </a:cubicBezTo>
                <a:cubicBezTo>
                  <a:pt x="892559" y="1310759"/>
                  <a:pt x="869758" y="1292888"/>
                  <a:pt x="915477" y="1338606"/>
                </a:cubicBezTo>
                <a:cubicBezTo>
                  <a:pt x="924924" y="1366948"/>
                  <a:pt x="923453" y="1370803"/>
                  <a:pt x="943757" y="1395167"/>
                </a:cubicBezTo>
                <a:cubicBezTo>
                  <a:pt x="952292" y="1405409"/>
                  <a:pt x="963362" y="1413325"/>
                  <a:pt x="972038" y="1423447"/>
                </a:cubicBezTo>
                <a:cubicBezTo>
                  <a:pt x="982263" y="1435376"/>
                  <a:pt x="991186" y="1448370"/>
                  <a:pt x="1000318" y="1461155"/>
                </a:cubicBezTo>
                <a:cubicBezTo>
                  <a:pt x="1006903" y="1470374"/>
                  <a:pt x="1011919" y="1480731"/>
                  <a:pt x="1019172" y="1489435"/>
                </a:cubicBezTo>
                <a:cubicBezTo>
                  <a:pt x="1027707" y="1499676"/>
                  <a:pt x="1039267" y="1507192"/>
                  <a:pt x="1047452" y="1517715"/>
                </a:cubicBezTo>
                <a:cubicBezTo>
                  <a:pt x="1130680" y="1624723"/>
                  <a:pt x="1060448" y="1534283"/>
                  <a:pt x="1094586" y="1602557"/>
                </a:cubicBezTo>
                <a:cubicBezTo>
                  <a:pt x="1099653" y="1612690"/>
                  <a:pt x="1105913" y="1622369"/>
                  <a:pt x="1113440" y="1630837"/>
                </a:cubicBezTo>
                <a:cubicBezTo>
                  <a:pt x="1133428" y="1653323"/>
                  <a:pt x="1166760" y="1690492"/>
                  <a:pt x="1198281" y="1706252"/>
                </a:cubicBezTo>
                <a:cubicBezTo>
                  <a:pt x="1207169" y="1710696"/>
                  <a:pt x="1217134" y="1712536"/>
                  <a:pt x="1226561" y="1715678"/>
                </a:cubicBezTo>
                <a:cubicBezTo>
                  <a:pt x="1235988" y="1721963"/>
                  <a:pt x="1244489" y="1729930"/>
                  <a:pt x="1254842" y="1734532"/>
                </a:cubicBezTo>
                <a:cubicBezTo>
                  <a:pt x="1289623" y="1749991"/>
                  <a:pt x="1352570" y="1763677"/>
                  <a:pt x="1386817" y="1772239"/>
                </a:cubicBezTo>
                <a:lnTo>
                  <a:pt x="1424524" y="1781666"/>
                </a:lnTo>
                <a:cubicBezTo>
                  <a:pt x="1437093" y="1784808"/>
                  <a:pt x="1449527" y="1788552"/>
                  <a:pt x="1462231" y="1791093"/>
                </a:cubicBezTo>
                <a:cubicBezTo>
                  <a:pt x="1477942" y="1794235"/>
                  <a:pt x="1493390" y="1799291"/>
                  <a:pt x="1509365" y="1800520"/>
                </a:cubicBezTo>
                <a:cubicBezTo>
                  <a:pt x="1575233" y="1805587"/>
                  <a:pt x="1641340" y="1806804"/>
                  <a:pt x="1707328" y="1809946"/>
                </a:cubicBezTo>
                <a:lnTo>
                  <a:pt x="2932813" y="1800520"/>
                </a:lnTo>
                <a:cubicBezTo>
                  <a:pt x="2954823" y="1800192"/>
                  <a:pt x="2977662" y="1786364"/>
                  <a:pt x="2998800" y="1781666"/>
                </a:cubicBezTo>
                <a:cubicBezTo>
                  <a:pt x="3017459" y="1777520"/>
                  <a:pt x="3036618" y="1775988"/>
                  <a:pt x="3055361" y="1772239"/>
                </a:cubicBezTo>
                <a:cubicBezTo>
                  <a:pt x="3104461" y="1762419"/>
                  <a:pt x="3079432" y="1765362"/>
                  <a:pt x="3121349" y="1753386"/>
                </a:cubicBezTo>
                <a:cubicBezTo>
                  <a:pt x="3133806" y="1749827"/>
                  <a:pt x="3146599" y="1747518"/>
                  <a:pt x="3159056" y="1743959"/>
                </a:cubicBezTo>
                <a:cubicBezTo>
                  <a:pt x="3168611" y="1741229"/>
                  <a:pt x="3177655" y="1736766"/>
                  <a:pt x="3187337" y="1734532"/>
                </a:cubicBezTo>
                <a:cubicBezTo>
                  <a:pt x="3218561" y="1727326"/>
                  <a:pt x="3281605" y="1715678"/>
                  <a:pt x="3281605" y="1715678"/>
                </a:cubicBezTo>
                <a:cubicBezTo>
                  <a:pt x="3308877" y="1695224"/>
                  <a:pt x="3336097" y="1677587"/>
                  <a:pt x="3357019" y="1649691"/>
                </a:cubicBezTo>
                <a:cubicBezTo>
                  <a:pt x="3365451" y="1638449"/>
                  <a:pt x="3367441" y="1623226"/>
                  <a:pt x="3375873" y="1611984"/>
                </a:cubicBezTo>
                <a:cubicBezTo>
                  <a:pt x="3386538" y="1597764"/>
                  <a:pt x="3402012" y="1587772"/>
                  <a:pt x="3413580" y="1574276"/>
                </a:cubicBezTo>
                <a:cubicBezTo>
                  <a:pt x="3433264" y="1551311"/>
                  <a:pt x="3436004" y="1535034"/>
                  <a:pt x="3451287" y="1508289"/>
                </a:cubicBezTo>
                <a:cubicBezTo>
                  <a:pt x="3456908" y="1498452"/>
                  <a:pt x="3463856" y="1489435"/>
                  <a:pt x="3470141" y="1480008"/>
                </a:cubicBezTo>
                <a:lnTo>
                  <a:pt x="3488994" y="1423447"/>
                </a:lnTo>
                <a:cubicBezTo>
                  <a:pt x="3492136" y="1414020"/>
                  <a:pt x="3496472" y="1404911"/>
                  <a:pt x="3498421" y="1395167"/>
                </a:cubicBezTo>
                <a:cubicBezTo>
                  <a:pt x="3510389" y="1335329"/>
                  <a:pt x="3503962" y="1363577"/>
                  <a:pt x="3517275" y="1310326"/>
                </a:cubicBezTo>
                <a:cubicBezTo>
                  <a:pt x="3526771" y="1177378"/>
                  <a:pt x="3532915" y="1179324"/>
                  <a:pt x="3517275" y="1046375"/>
                </a:cubicBezTo>
                <a:cubicBezTo>
                  <a:pt x="3513785" y="1016705"/>
                  <a:pt x="3496567" y="1004674"/>
                  <a:pt x="3479567" y="980388"/>
                </a:cubicBezTo>
                <a:cubicBezTo>
                  <a:pt x="3466573" y="961825"/>
                  <a:pt x="3454429" y="942681"/>
                  <a:pt x="3441860" y="923827"/>
                </a:cubicBezTo>
                <a:cubicBezTo>
                  <a:pt x="3417360" y="887076"/>
                  <a:pt x="3409503" y="871279"/>
                  <a:pt x="3366446" y="838986"/>
                </a:cubicBezTo>
                <a:cubicBezTo>
                  <a:pt x="3353877" y="829559"/>
                  <a:pt x="3339849" y="821815"/>
                  <a:pt x="3328739" y="810705"/>
                </a:cubicBezTo>
                <a:cubicBezTo>
                  <a:pt x="3320728" y="802694"/>
                  <a:pt x="3317896" y="790436"/>
                  <a:pt x="3309885" y="782425"/>
                </a:cubicBezTo>
                <a:cubicBezTo>
                  <a:pt x="3282868" y="755408"/>
                  <a:pt x="3283994" y="769479"/>
                  <a:pt x="3253324" y="754144"/>
                </a:cubicBezTo>
                <a:cubicBezTo>
                  <a:pt x="3180227" y="717596"/>
                  <a:pt x="3267849" y="749559"/>
                  <a:pt x="3196763" y="725864"/>
                </a:cubicBezTo>
                <a:cubicBezTo>
                  <a:pt x="3142413" y="689629"/>
                  <a:pt x="3194845" y="721002"/>
                  <a:pt x="3140202" y="697584"/>
                </a:cubicBezTo>
                <a:cubicBezTo>
                  <a:pt x="3127286" y="692048"/>
                  <a:pt x="3115411" y="684266"/>
                  <a:pt x="3102495" y="678730"/>
                </a:cubicBezTo>
                <a:cubicBezTo>
                  <a:pt x="3049335" y="655947"/>
                  <a:pt x="3100269" y="683786"/>
                  <a:pt x="3036508" y="659876"/>
                </a:cubicBezTo>
                <a:cubicBezTo>
                  <a:pt x="3023350" y="654942"/>
                  <a:pt x="3011958" y="645957"/>
                  <a:pt x="2998800" y="641023"/>
                </a:cubicBezTo>
                <a:cubicBezTo>
                  <a:pt x="2986669" y="636474"/>
                  <a:pt x="2973224" y="636145"/>
                  <a:pt x="2961093" y="631596"/>
                </a:cubicBezTo>
                <a:cubicBezTo>
                  <a:pt x="2947935" y="626662"/>
                  <a:pt x="2937166" y="615498"/>
                  <a:pt x="2923386" y="612742"/>
                </a:cubicBezTo>
                <a:cubicBezTo>
                  <a:pt x="2873702" y="602805"/>
                  <a:pt x="2772557" y="593889"/>
                  <a:pt x="2772557" y="593889"/>
                </a:cubicBezTo>
                <a:cubicBezTo>
                  <a:pt x="2750535" y="586548"/>
                  <a:pt x="2704747" y="569679"/>
                  <a:pt x="2678289" y="565608"/>
                </a:cubicBezTo>
                <a:cubicBezTo>
                  <a:pt x="2650166" y="561281"/>
                  <a:pt x="2621728" y="559323"/>
                  <a:pt x="2593448" y="556181"/>
                </a:cubicBezTo>
                <a:cubicBezTo>
                  <a:pt x="2584021" y="553039"/>
                  <a:pt x="2574969" y="548389"/>
                  <a:pt x="2565167" y="546755"/>
                </a:cubicBezTo>
                <a:cubicBezTo>
                  <a:pt x="2477190" y="532093"/>
                  <a:pt x="2501026" y="544860"/>
                  <a:pt x="2433192" y="527901"/>
                </a:cubicBezTo>
                <a:cubicBezTo>
                  <a:pt x="2374709" y="513280"/>
                  <a:pt x="2438848" y="520628"/>
                  <a:pt x="2357778" y="509047"/>
                </a:cubicBezTo>
                <a:cubicBezTo>
                  <a:pt x="2307498" y="501864"/>
                  <a:pt x="2205326" y="493445"/>
                  <a:pt x="2159815" y="490194"/>
                </a:cubicBezTo>
                <a:cubicBezTo>
                  <a:pt x="2015508" y="479886"/>
                  <a:pt x="1955469" y="478334"/>
                  <a:pt x="1801596" y="471340"/>
                </a:cubicBezTo>
                <a:cubicBezTo>
                  <a:pt x="1682190" y="474482"/>
                  <a:pt x="1562683" y="474947"/>
                  <a:pt x="1443378" y="480767"/>
                </a:cubicBezTo>
                <a:cubicBezTo>
                  <a:pt x="1433453" y="481251"/>
                  <a:pt x="1424652" y="487464"/>
                  <a:pt x="1415097" y="490194"/>
                </a:cubicBezTo>
                <a:cubicBezTo>
                  <a:pt x="1366429" y="504099"/>
                  <a:pt x="1332285" y="504553"/>
                  <a:pt x="1283122" y="537328"/>
                </a:cubicBezTo>
                <a:lnTo>
                  <a:pt x="1254842" y="556181"/>
                </a:lnTo>
                <a:cubicBezTo>
                  <a:pt x="1248557" y="565608"/>
                  <a:pt x="1241055" y="574328"/>
                  <a:pt x="1235988" y="584462"/>
                </a:cubicBezTo>
                <a:cubicBezTo>
                  <a:pt x="1231544" y="593350"/>
                  <a:pt x="1229175" y="603156"/>
                  <a:pt x="1226561" y="612742"/>
                </a:cubicBezTo>
                <a:cubicBezTo>
                  <a:pt x="1204744" y="692737"/>
                  <a:pt x="1209293" y="677061"/>
                  <a:pt x="1198281" y="754144"/>
                </a:cubicBezTo>
                <a:cubicBezTo>
                  <a:pt x="1201423" y="807563"/>
                  <a:pt x="1200141" y="861427"/>
                  <a:pt x="1207708" y="914400"/>
                </a:cubicBezTo>
                <a:cubicBezTo>
                  <a:pt x="1209695" y="928311"/>
                  <a:pt x="1219589" y="939906"/>
                  <a:pt x="1226561" y="952107"/>
                </a:cubicBezTo>
                <a:cubicBezTo>
                  <a:pt x="1239010" y="973893"/>
                  <a:pt x="1253641" y="993071"/>
                  <a:pt x="1273695" y="1008668"/>
                </a:cubicBezTo>
                <a:cubicBezTo>
                  <a:pt x="1291581" y="1022579"/>
                  <a:pt x="1312129" y="1032779"/>
                  <a:pt x="1330256" y="1046375"/>
                </a:cubicBezTo>
                <a:cubicBezTo>
                  <a:pt x="1342825" y="1055802"/>
                  <a:pt x="1354322" y="1066861"/>
                  <a:pt x="1367963" y="1074656"/>
                </a:cubicBezTo>
                <a:cubicBezTo>
                  <a:pt x="1376591" y="1079586"/>
                  <a:pt x="1386689" y="1081352"/>
                  <a:pt x="1396244" y="1084082"/>
                </a:cubicBezTo>
                <a:cubicBezTo>
                  <a:pt x="1410339" y="1088109"/>
                  <a:pt x="1447163" y="1095402"/>
                  <a:pt x="1462231" y="1102936"/>
                </a:cubicBezTo>
                <a:cubicBezTo>
                  <a:pt x="1472365" y="1108003"/>
                  <a:pt x="1479520" y="1119042"/>
                  <a:pt x="1490512" y="1121790"/>
                </a:cubicBezTo>
                <a:cubicBezTo>
                  <a:pt x="1518117" y="1128691"/>
                  <a:pt x="1547094" y="1127891"/>
                  <a:pt x="1575353" y="1131216"/>
                </a:cubicBezTo>
                <a:lnTo>
                  <a:pt x="1650767" y="1140643"/>
                </a:lnTo>
                <a:cubicBezTo>
                  <a:pt x="1669621" y="1146928"/>
                  <a:pt x="1687840" y="1155599"/>
                  <a:pt x="1707328" y="1159497"/>
                </a:cubicBezTo>
                <a:cubicBezTo>
                  <a:pt x="1731574" y="1164346"/>
                  <a:pt x="1788320" y="1176223"/>
                  <a:pt x="1811023" y="1178351"/>
                </a:cubicBezTo>
                <a:cubicBezTo>
                  <a:pt x="1892606" y="1185999"/>
                  <a:pt x="1974282" y="1193112"/>
                  <a:pt x="2056120" y="1197204"/>
                </a:cubicBezTo>
                <a:lnTo>
                  <a:pt x="2244656" y="1206631"/>
                </a:lnTo>
                <a:lnTo>
                  <a:pt x="2791411" y="1197204"/>
                </a:lnTo>
                <a:cubicBezTo>
                  <a:pt x="2810515" y="1196607"/>
                  <a:pt x="2829664" y="1193269"/>
                  <a:pt x="2847972" y="1187777"/>
                </a:cubicBezTo>
                <a:cubicBezTo>
                  <a:pt x="2861432" y="1183739"/>
                  <a:pt x="2872763" y="1174460"/>
                  <a:pt x="2885679" y="1168924"/>
                </a:cubicBezTo>
                <a:cubicBezTo>
                  <a:pt x="2894812" y="1165010"/>
                  <a:pt x="2904532" y="1162639"/>
                  <a:pt x="2913959" y="1159497"/>
                </a:cubicBezTo>
                <a:cubicBezTo>
                  <a:pt x="2926528" y="1150070"/>
                  <a:pt x="2938025" y="1139011"/>
                  <a:pt x="2951666" y="1131216"/>
                </a:cubicBezTo>
                <a:cubicBezTo>
                  <a:pt x="2960294" y="1126286"/>
                  <a:pt x="2971679" y="1127302"/>
                  <a:pt x="2979947" y="1121790"/>
                </a:cubicBezTo>
                <a:cubicBezTo>
                  <a:pt x="2991040" y="1114395"/>
                  <a:pt x="2997985" y="1102044"/>
                  <a:pt x="3008227" y="1093509"/>
                </a:cubicBezTo>
                <a:cubicBezTo>
                  <a:pt x="3055721" y="1053931"/>
                  <a:pt x="3046809" y="1092197"/>
                  <a:pt x="3102495" y="1008668"/>
                </a:cubicBezTo>
                <a:cubicBezTo>
                  <a:pt x="3108658" y="999423"/>
                  <a:pt x="3154521" y="928362"/>
                  <a:pt x="3168483" y="914400"/>
                </a:cubicBezTo>
                <a:cubicBezTo>
                  <a:pt x="3179593" y="903291"/>
                  <a:pt x="3193621" y="895547"/>
                  <a:pt x="3206190" y="886120"/>
                </a:cubicBezTo>
                <a:cubicBezTo>
                  <a:pt x="3217789" y="851324"/>
                  <a:pt x="3217184" y="846322"/>
                  <a:pt x="3243897" y="810705"/>
                </a:cubicBezTo>
                <a:cubicBezTo>
                  <a:pt x="3251896" y="800040"/>
                  <a:pt x="3262751" y="791852"/>
                  <a:pt x="3272178" y="782425"/>
                </a:cubicBezTo>
                <a:cubicBezTo>
                  <a:pt x="3275320" y="769856"/>
                  <a:pt x="3277882" y="757127"/>
                  <a:pt x="3281605" y="744718"/>
                </a:cubicBezTo>
                <a:cubicBezTo>
                  <a:pt x="3287316" y="725683"/>
                  <a:pt x="3300458" y="688157"/>
                  <a:pt x="3300458" y="688157"/>
                </a:cubicBezTo>
                <a:cubicBezTo>
                  <a:pt x="3297316" y="606458"/>
                  <a:pt x="3298662" y="524462"/>
                  <a:pt x="3291031" y="443060"/>
                </a:cubicBezTo>
                <a:cubicBezTo>
                  <a:pt x="3287598" y="406436"/>
                  <a:pt x="3267020" y="380750"/>
                  <a:pt x="3253324" y="348792"/>
                </a:cubicBezTo>
                <a:cubicBezTo>
                  <a:pt x="3249410" y="339659"/>
                  <a:pt x="3248341" y="329399"/>
                  <a:pt x="3243897" y="320511"/>
                </a:cubicBezTo>
                <a:cubicBezTo>
                  <a:pt x="3226342" y="285400"/>
                  <a:pt x="3222826" y="295227"/>
                  <a:pt x="3196763" y="263951"/>
                </a:cubicBezTo>
                <a:cubicBezTo>
                  <a:pt x="3168091" y="229545"/>
                  <a:pt x="3188773" y="237836"/>
                  <a:pt x="3149629" y="207390"/>
                </a:cubicBezTo>
                <a:cubicBezTo>
                  <a:pt x="3071442" y="146578"/>
                  <a:pt x="3119496" y="189309"/>
                  <a:pt x="3055361" y="150829"/>
                </a:cubicBezTo>
                <a:cubicBezTo>
                  <a:pt x="2974323" y="102207"/>
                  <a:pt x="3027404" y="122657"/>
                  <a:pt x="2970520" y="103695"/>
                </a:cubicBezTo>
                <a:cubicBezTo>
                  <a:pt x="2957951" y="94268"/>
                  <a:pt x="2946454" y="83209"/>
                  <a:pt x="2932813" y="75414"/>
                </a:cubicBezTo>
                <a:cubicBezTo>
                  <a:pt x="2912746" y="63947"/>
                  <a:pt x="2863655" y="59922"/>
                  <a:pt x="2847972" y="56561"/>
                </a:cubicBezTo>
                <a:cubicBezTo>
                  <a:pt x="2822635" y="51132"/>
                  <a:pt x="2796616" y="47330"/>
                  <a:pt x="2772557" y="37707"/>
                </a:cubicBezTo>
                <a:cubicBezTo>
                  <a:pt x="2756846" y="31423"/>
                  <a:pt x="2741631" y="23716"/>
                  <a:pt x="2725423" y="18854"/>
                </a:cubicBezTo>
                <a:cubicBezTo>
                  <a:pt x="2708952" y="13913"/>
                  <a:pt x="2635156" y="2238"/>
                  <a:pt x="2621728" y="0"/>
                </a:cubicBezTo>
                <a:lnTo>
                  <a:pt x="2169242" y="9427"/>
                </a:lnTo>
                <a:cubicBezTo>
                  <a:pt x="2149045" y="10175"/>
                  <a:pt x="2087693" y="24589"/>
                  <a:pt x="2065547" y="28280"/>
                </a:cubicBezTo>
                <a:cubicBezTo>
                  <a:pt x="1991650" y="40596"/>
                  <a:pt x="1971383" y="40055"/>
                  <a:pt x="1886438" y="47134"/>
                </a:cubicBezTo>
                <a:cubicBezTo>
                  <a:pt x="1873869" y="50276"/>
                  <a:pt x="1861188" y="53002"/>
                  <a:pt x="1848730" y="56561"/>
                </a:cubicBezTo>
                <a:cubicBezTo>
                  <a:pt x="1839176" y="59291"/>
                  <a:pt x="1830194" y="64039"/>
                  <a:pt x="1820450" y="65988"/>
                </a:cubicBezTo>
                <a:cubicBezTo>
                  <a:pt x="1798662" y="70345"/>
                  <a:pt x="1776379" y="71761"/>
                  <a:pt x="1754462" y="75414"/>
                </a:cubicBezTo>
                <a:cubicBezTo>
                  <a:pt x="1636517" y="95071"/>
                  <a:pt x="1802898" y="76877"/>
                  <a:pt x="1594207" y="94268"/>
                </a:cubicBezTo>
                <a:cubicBezTo>
                  <a:pt x="1524315" y="117566"/>
                  <a:pt x="1555422" y="104234"/>
                  <a:pt x="1499939" y="131975"/>
                </a:cubicBezTo>
                <a:cubicBezTo>
                  <a:pt x="1493654" y="141402"/>
                  <a:pt x="1489096" y="152245"/>
                  <a:pt x="1481085" y="160256"/>
                </a:cubicBezTo>
                <a:cubicBezTo>
                  <a:pt x="1473074" y="168267"/>
                  <a:pt x="1458810" y="169502"/>
                  <a:pt x="1452805" y="179109"/>
                </a:cubicBezTo>
                <a:cubicBezTo>
                  <a:pt x="1442272" y="195962"/>
                  <a:pt x="1440236" y="216816"/>
                  <a:pt x="1433951" y="235670"/>
                </a:cubicBezTo>
                <a:lnTo>
                  <a:pt x="1424524" y="263951"/>
                </a:lnTo>
                <a:cubicBezTo>
                  <a:pt x="1421382" y="273378"/>
                  <a:pt x="1417046" y="282487"/>
                  <a:pt x="1415097" y="292231"/>
                </a:cubicBezTo>
                <a:lnTo>
                  <a:pt x="1405671" y="339365"/>
                </a:lnTo>
                <a:cubicBezTo>
                  <a:pt x="1408813" y="389641"/>
                  <a:pt x="1409824" y="440096"/>
                  <a:pt x="1415097" y="490194"/>
                </a:cubicBezTo>
                <a:cubicBezTo>
                  <a:pt x="1416137" y="500076"/>
                  <a:pt x="1419594" y="509847"/>
                  <a:pt x="1424524" y="518474"/>
                </a:cubicBezTo>
                <a:cubicBezTo>
                  <a:pt x="1451458" y="565606"/>
                  <a:pt x="1451010" y="549898"/>
                  <a:pt x="1490512" y="584462"/>
                </a:cubicBezTo>
                <a:cubicBezTo>
                  <a:pt x="1503889" y="596167"/>
                  <a:pt x="1514723" y="610601"/>
                  <a:pt x="1528219" y="622169"/>
                </a:cubicBezTo>
                <a:cubicBezTo>
                  <a:pt x="1553589" y="643915"/>
                  <a:pt x="1564478" y="642039"/>
                  <a:pt x="1594207" y="659876"/>
                </a:cubicBezTo>
                <a:cubicBezTo>
                  <a:pt x="1613637" y="671534"/>
                  <a:pt x="1628784" y="692089"/>
                  <a:pt x="1650767" y="697584"/>
                </a:cubicBezTo>
                <a:cubicBezTo>
                  <a:pt x="1745460" y="721256"/>
                  <a:pt x="1701602" y="708243"/>
                  <a:pt x="1782743" y="735291"/>
                </a:cubicBezTo>
                <a:cubicBezTo>
                  <a:pt x="1812999" y="745377"/>
                  <a:pt x="1822602" y="749877"/>
                  <a:pt x="1858157" y="754144"/>
                </a:cubicBezTo>
                <a:cubicBezTo>
                  <a:pt x="1920866" y="761669"/>
                  <a:pt x="2046693" y="772998"/>
                  <a:pt x="2046693" y="772998"/>
                </a:cubicBezTo>
                <a:lnTo>
                  <a:pt x="2357778" y="763571"/>
                </a:lnTo>
                <a:cubicBezTo>
                  <a:pt x="2410477" y="760936"/>
                  <a:pt x="2417437" y="754503"/>
                  <a:pt x="2461473" y="744718"/>
                </a:cubicBezTo>
                <a:cubicBezTo>
                  <a:pt x="2477114" y="741242"/>
                  <a:pt x="2492896" y="738433"/>
                  <a:pt x="2508607" y="735291"/>
                </a:cubicBezTo>
                <a:cubicBezTo>
                  <a:pt x="2526208" y="723557"/>
                  <a:pt x="2554494" y="707369"/>
                  <a:pt x="2565167" y="688157"/>
                </a:cubicBezTo>
                <a:cubicBezTo>
                  <a:pt x="2580118" y="661246"/>
                  <a:pt x="2587355" y="614924"/>
                  <a:pt x="2593448" y="584462"/>
                </a:cubicBezTo>
                <a:cubicBezTo>
                  <a:pt x="2590306" y="543612"/>
                  <a:pt x="2598185" y="500357"/>
                  <a:pt x="2584021" y="461913"/>
                </a:cubicBezTo>
                <a:cubicBezTo>
                  <a:pt x="2574803" y="436894"/>
                  <a:pt x="2551308" y="417277"/>
                  <a:pt x="2527460" y="405353"/>
                </a:cubicBezTo>
                <a:cubicBezTo>
                  <a:pt x="2493944" y="388595"/>
                  <a:pt x="2493836" y="386319"/>
                  <a:pt x="2461473" y="377072"/>
                </a:cubicBezTo>
                <a:cubicBezTo>
                  <a:pt x="2429900" y="368051"/>
                  <a:pt x="2397073" y="363726"/>
                  <a:pt x="2367205" y="348792"/>
                </a:cubicBezTo>
                <a:cubicBezTo>
                  <a:pt x="2317909" y="324144"/>
                  <a:pt x="2343130" y="333346"/>
                  <a:pt x="2291790" y="320511"/>
                </a:cubicBezTo>
                <a:cubicBezTo>
                  <a:pt x="2282363" y="314227"/>
                  <a:pt x="2274029" y="305866"/>
                  <a:pt x="2263510" y="301658"/>
                </a:cubicBezTo>
                <a:cubicBezTo>
                  <a:pt x="2242270" y="293162"/>
                  <a:pt x="2219592" y="288823"/>
                  <a:pt x="2197522" y="282804"/>
                </a:cubicBezTo>
                <a:cubicBezTo>
                  <a:pt x="2174872" y="276627"/>
                  <a:pt x="2134675" y="267093"/>
                  <a:pt x="2112681" y="263951"/>
                </a:cubicBezTo>
                <a:cubicBezTo>
                  <a:pt x="2084513" y="259927"/>
                  <a:pt x="2056045" y="258285"/>
                  <a:pt x="2027840" y="254524"/>
                </a:cubicBezTo>
                <a:cubicBezTo>
                  <a:pt x="2008894" y="251998"/>
                  <a:pt x="1990170" y="248003"/>
                  <a:pt x="1971279" y="245097"/>
                </a:cubicBezTo>
                <a:cubicBezTo>
                  <a:pt x="1949318" y="241718"/>
                  <a:pt x="1927172" y="239531"/>
                  <a:pt x="1905291" y="235670"/>
                </a:cubicBezTo>
                <a:cubicBezTo>
                  <a:pt x="1873734" y="230101"/>
                  <a:pt x="1843040" y="218150"/>
                  <a:pt x="1811023" y="216816"/>
                </a:cubicBezTo>
                <a:cubicBezTo>
                  <a:pt x="1540714" y="205554"/>
                  <a:pt x="1660068" y="212768"/>
                  <a:pt x="1452805" y="197963"/>
                </a:cubicBezTo>
                <a:lnTo>
                  <a:pt x="378149" y="207390"/>
                </a:lnTo>
                <a:cubicBezTo>
                  <a:pt x="303950" y="208616"/>
                  <a:pt x="332513" y="214085"/>
                  <a:pt x="283881" y="226243"/>
                </a:cubicBezTo>
                <a:lnTo>
                  <a:pt x="208466" y="245097"/>
                </a:lnTo>
                <a:cubicBezTo>
                  <a:pt x="65648" y="387918"/>
                  <a:pt x="212186" y="236045"/>
                  <a:pt x="123625" y="339365"/>
                </a:cubicBezTo>
                <a:cubicBezTo>
                  <a:pt x="114949" y="349487"/>
                  <a:pt x="103879" y="357404"/>
                  <a:pt x="95345" y="367645"/>
                </a:cubicBezTo>
                <a:cubicBezTo>
                  <a:pt x="21182" y="456641"/>
                  <a:pt x="123748" y="339180"/>
                  <a:pt x="67064" y="424206"/>
                </a:cubicBezTo>
                <a:cubicBezTo>
                  <a:pt x="59669" y="435299"/>
                  <a:pt x="48211" y="443060"/>
                  <a:pt x="38784" y="452487"/>
                </a:cubicBezTo>
                <a:cubicBezTo>
                  <a:pt x="15833" y="521338"/>
                  <a:pt x="24749" y="489767"/>
                  <a:pt x="10504" y="546755"/>
                </a:cubicBezTo>
                <a:cubicBezTo>
                  <a:pt x="2823" y="631240"/>
                  <a:pt x="-8689" y="696055"/>
                  <a:pt x="10504" y="782425"/>
                </a:cubicBezTo>
                <a:cubicBezTo>
                  <a:pt x="16961" y="811482"/>
                  <a:pt x="46350" y="824191"/>
                  <a:pt x="67064" y="838986"/>
                </a:cubicBezTo>
                <a:cubicBezTo>
                  <a:pt x="79849" y="848118"/>
                  <a:pt x="91449" y="858939"/>
                  <a:pt x="104772" y="867266"/>
                </a:cubicBezTo>
                <a:cubicBezTo>
                  <a:pt x="131402" y="883909"/>
                  <a:pt x="143264" y="886382"/>
                  <a:pt x="170759" y="895546"/>
                </a:cubicBezTo>
                <a:cubicBezTo>
                  <a:pt x="220691" y="928834"/>
                  <a:pt x="181620" y="908662"/>
                  <a:pt x="265027" y="923827"/>
                </a:cubicBezTo>
                <a:cubicBezTo>
                  <a:pt x="319876" y="933800"/>
                  <a:pt x="293722" y="935714"/>
                  <a:pt x="359295" y="952107"/>
                </a:cubicBezTo>
                <a:lnTo>
                  <a:pt x="434710" y="970961"/>
                </a:lnTo>
                <a:lnTo>
                  <a:pt x="472417" y="980388"/>
                </a:lnTo>
                <a:cubicBezTo>
                  <a:pt x="569827" y="977246"/>
                  <a:pt x="667346" y="976521"/>
                  <a:pt x="764648" y="970961"/>
                </a:cubicBezTo>
                <a:cubicBezTo>
                  <a:pt x="777583" y="970222"/>
                  <a:pt x="789651" y="964075"/>
                  <a:pt x="802355" y="961534"/>
                </a:cubicBezTo>
                <a:cubicBezTo>
                  <a:pt x="829307" y="956143"/>
                  <a:pt x="878242" y="950264"/>
                  <a:pt x="906050" y="942680"/>
                </a:cubicBezTo>
                <a:cubicBezTo>
                  <a:pt x="925223" y="937451"/>
                  <a:pt x="962611" y="923827"/>
                  <a:pt x="962611" y="923827"/>
                </a:cubicBezTo>
                <a:cubicBezTo>
                  <a:pt x="1007427" y="893949"/>
                  <a:pt x="987308" y="915721"/>
                  <a:pt x="1009745" y="848412"/>
                </a:cubicBezTo>
                <a:lnTo>
                  <a:pt x="1019172" y="820132"/>
                </a:lnTo>
                <a:cubicBezTo>
                  <a:pt x="1016030" y="782425"/>
                  <a:pt x="1020140" y="743392"/>
                  <a:pt x="1009745" y="707010"/>
                </a:cubicBezTo>
                <a:cubicBezTo>
                  <a:pt x="1006632" y="696116"/>
                  <a:pt x="991301" y="693778"/>
                  <a:pt x="981464" y="688157"/>
                </a:cubicBezTo>
                <a:cubicBezTo>
                  <a:pt x="969263" y="681185"/>
                  <a:pt x="955958" y="676275"/>
                  <a:pt x="943757" y="669303"/>
                </a:cubicBezTo>
                <a:cubicBezTo>
                  <a:pt x="933920" y="663682"/>
                  <a:pt x="925830" y="655050"/>
                  <a:pt x="915477" y="650449"/>
                </a:cubicBezTo>
                <a:cubicBezTo>
                  <a:pt x="897316" y="642378"/>
                  <a:pt x="877770" y="637880"/>
                  <a:pt x="858916" y="631596"/>
                </a:cubicBezTo>
                <a:cubicBezTo>
                  <a:pt x="849489" y="628454"/>
                  <a:pt x="840379" y="624118"/>
                  <a:pt x="830635" y="622169"/>
                </a:cubicBezTo>
                <a:lnTo>
                  <a:pt x="736367" y="603315"/>
                </a:lnTo>
                <a:cubicBezTo>
                  <a:pt x="654668" y="606457"/>
                  <a:pt x="572714" y="605556"/>
                  <a:pt x="491271" y="612742"/>
                </a:cubicBezTo>
                <a:cubicBezTo>
                  <a:pt x="465459" y="615020"/>
                  <a:pt x="440438" y="623402"/>
                  <a:pt x="415856" y="631596"/>
                </a:cubicBezTo>
                <a:lnTo>
                  <a:pt x="359295" y="650449"/>
                </a:lnTo>
                <a:cubicBezTo>
                  <a:pt x="349868" y="659876"/>
                  <a:pt x="342107" y="671335"/>
                  <a:pt x="331015" y="678730"/>
                </a:cubicBezTo>
                <a:cubicBezTo>
                  <a:pt x="322747" y="684242"/>
                  <a:pt x="310368" y="681796"/>
                  <a:pt x="302734" y="688157"/>
                </a:cubicBezTo>
                <a:cubicBezTo>
                  <a:pt x="264158" y="720304"/>
                  <a:pt x="283148" y="726840"/>
                  <a:pt x="255600" y="763571"/>
                </a:cubicBezTo>
                <a:cubicBezTo>
                  <a:pt x="244935" y="777791"/>
                  <a:pt x="230462" y="788709"/>
                  <a:pt x="217893" y="801278"/>
                </a:cubicBezTo>
                <a:cubicBezTo>
                  <a:pt x="198274" y="879754"/>
                  <a:pt x="222162" y="802167"/>
                  <a:pt x="189613" y="867266"/>
                </a:cubicBezTo>
                <a:cubicBezTo>
                  <a:pt x="182045" y="882401"/>
                  <a:pt x="178327" y="899265"/>
                  <a:pt x="170759" y="914400"/>
                </a:cubicBezTo>
                <a:cubicBezTo>
                  <a:pt x="162565" y="930788"/>
                  <a:pt x="150673" y="945146"/>
                  <a:pt x="142479" y="961534"/>
                </a:cubicBezTo>
                <a:cubicBezTo>
                  <a:pt x="134558" y="977376"/>
                  <a:pt x="128156" y="1012418"/>
                  <a:pt x="123625" y="1027522"/>
                </a:cubicBezTo>
                <a:cubicBezTo>
                  <a:pt x="117915" y="1046557"/>
                  <a:pt x="109592" y="1064802"/>
                  <a:pt x="104772" y="1084082"/>
                </a:cubicBezTo>
                <a:lnTo>
                  <a:pt x="85918" y="1159497"/>
                </a:lnTo>
                <a:cubicBezTo>
                  <a:pt x="89060" y="1256907"/>
                  <a:pt x="76231" y="1356160"/>
                  <a:pt x="95345" y="1451728"/>
                </a:cubicBezTo>
                <a:cubicBezTo>
                  <a:pt x="99789" y="1473947"/>
                  <a:pt x="133052" y="1476866"/>
                  <a:pt x="151906" y="1489435"/>
                </a:cubicBezTo>
                <a:cubicBezTo>
                  <a:pt x="151908" y="1489437"/>
                  <a:pt x="208463" y="1527141"/>
                  <a:pt x="208466" y="1527142"/>
                </a:cubicBezTo>
                <a:cubicBezTo>
                  <a:pt x="221035" y="1530284"/>
                  <a:pt x="233716" y="1533010"/>
                  <a:pt x="246174" y="1536569"/>
                </a:cubicBezTo>
                <a:cubicBezTo>
                  <a:pt x="280530" y="1546385"/>
                  <a:pt x="279423" y="1551590"/>
                  <a:pt x="321588" y="1555423"/>
                </a:cubicBezTo>
                <a:cubicBezTo>
                  <a:pt x="374879" y="1560267"/>
                  <a:pt x="428452" y="1561290"/>
                  <a:pt x="481844" y="1564849"/>
                </a:cubicBezTo>
                <a:cubicBezTo>
                  <a:pt x="522723" y="1567574"/>
                  <a:pt x="563543" y="1571134"/>
                  <a:pt x="604392" y="1574276"/>
                </a:cubicBezTo>
                <a:cubicBezTo>
                  <a:pt x="780359" y="1571134"/>
                  <a:pt x="956525" y="1573786"/>
                  <a:pt x="1132293" y="1564849"/>
                </a:cubicBezTo>
                <a:cubicBezTo>
                  <a:pt x="1143608" y="1564274"/>
                  <a:pt x="1152563" y="1554007"/>
                  <a:pt x="1160574" y="1545996"/>
                </a:cubicBezTo>
                <a:cubicBezTo>
                  <a:pt x="1223419" y="1483151"/>
                  <a:pt x="1132292" y="1549137"/>
                  <a:pt x="1207708" y="1498862"/>
                </a:cubicBezTo>
                <a:cubicBezTo>
                  <a:pt x="1253645" y="1429954"/>
                  <a:pt x="1197569" y="1516603"/>
                  <a:pt x="1245415" y="1432874"/>
                </a:cubicBezTo>
                <a:cubicBezTo>
                  <a:pt x="1251036" y="1423037"/>
                  <a:pt x="1257984" y="1414021"/>
                  <a:pt x="1264268" y="1404594"/>
                </a:cubicBezTo>
                <a:cubicBezTo>
                  <a:pt x="1267333" y="1389269"/>
                  <a:pt x="1283122" y="1312960"/>
                  <a:pt x="1283122" y="1300899"/>
                </a:cubicBezTo>
                <a:cubicBezTo>
                  <a:pt x="1283122" y="1247388"/>
                  <a:pt x="1284719" y="1193006"/>
                  <a:pt x="1273695" y="1140643"/>
                </a:cubicBezTo>
                <a:cubicBezTo>
                  <a:pt x="1271361" y="1129557"/>
                  <a:pt x="1254842" y="1128074"/>
                  <a:pt x="1245415" y="1121790"/>
                </a:cubicBezTo>
                <a:cubicBezTo>
                  <a:pt x="1166858" y="1124932"/>
                  <a:pt x="1088178" y="1125807"/>
                  <a:pt x="1009745" y="1131216"/>
                </a:cubicBezTo>
                <a:cubicBezTo>
                  <a:pt x="996820" y="1132107"/>
                  <a:pt x="984685" y="1137832"/>
                  <a:pt x="972038" y="1140643"/>
                </a:cubicBezTo>
                <a:cubicBezTo>
                  <a:pt x="956397" y="1144119"/>
                  <a:pt x="940615" y="1146928"/>
                  <a:pt x="924904" y="1150070"/>
                </a:cubicBezTo>
                <a:cubicBezTo>
                  <a:pt x="866819" y="1188794"/>
                  <a:pt x="931029" y="1151171"/>
                  <a:pt x="849489" y="1178351"/>
                </a:cubicBezTo>
                <a:cubicBezTo>
                  <a:pt x="836158" y="1182795"/>
                  <a:pt x="823832" y="1189974"/>
                  <a:pt x="811782" y="1197204"/>
                </a:cubicBezTo>
                <a:cubicBezTo>
                  <a:pt x="792352" y="1208862"/>
                  <a:pt x="776717" y="1227745"/>
                  <a:pt x="755221" y="1234911"/>
                </a:cubicBezTo>
                <a:lnTo>
                  <a:pt x="726941" y="1244338"/>
                </a:lnTo>
                <a:cubicBezTo>
                  <a:pt x="695906" y="1275373"/>
                  <a:pt x="683504" y="1284078"/>
                  <a:pt x="660953" y="1329179"/>
                </a:cubicBezTo>
                <a:cubicBezTo>
                  <a:pt x="652065" y="1346954"/>
                  <a:pt x="646919" y="1366460"/>
                  <a:pt x="642099" y="1385740"/>
                </a:cubicBezTo>
                <a:cubicBezTo>
                  <a:pt x="638957" y="1398309"/>
                  <a:pt x="635483" y="1410800"/>
                  <a:pt x="632673" y="1423447"/>
                </a:cubicBezTo>
                <a:cubicBezTo>
                  <a:pt x="629197" y="1439088"/>
                  <a:pt x="627132" y="1455037"/>
                  <a:pt x="623246" y="1470581"/>
                </a:cubicBezTo>
                <a:cubicBezTo>
                  <a:pt x="620836" y="1480221"/>
                  <a:pt x="616961" y="1489435"/>
                  <a:pt x="613819" y="1498862"/>
                </a:cubicBezTo>
                <a:cubicBezTo>
                  <a:pt x="616961" y="1593130"/>
                  <a:pt x="617540" y="1687518"/>
                  <a:pt x="623246" y="1781666"/>
                </a:cubicBezTo>
                <a:cubicBezTo>
                  <a:pt x="623847" y="1791584"/>
                  <a:pt x="630263" y="1800306"/>
                  <a:pt x="632673" y="1809946"/>
                </a:cubicBezTo>
                <a:cubicBezTo>
                  <a:pt x="636559" y="1825490"/>
                  <a:pt x="638213" y="1841536"/>
                  <a:pt x="642099" y="1857080"/>
                </a:cubicBezTo>
                <a:cubicBezTo>
                  <a:pt x="644509" y="1866720"/>
                  <a:pt x="648796" y="1875806"/>
                  <a:pt x="651526" y="1885361"/>
                </a:cubicBezTo>
                <a:cubicBezTo>
                  <a:pt x="655085" y="1897818"/>
                  <a:pt x="655849" y="1911160"/>
                  <a:pt x="660953" y="1923068"/>
                </a:cubicBezTo>
                <a:cubicBezTo>
                  <a:pt x="668248" y="1940089"/>
                  <a:pt x="694100" y="1969638"/>
                  <a:pt x="708087" y="1979629"/>
                </a:cubicBezTo>
                <a:cubicBezTo>
                  <a:pt x="719522" y="1987797"/>
                  <a:pt x="734102" y="1990687"/>
                  <a:pt x="745794" y="1998482"/>
                </a:cubicBezTo>
                <a:cubicBezTo>
                  <a:pt x="762535" y="2009643"/>
                  <a:pt x="776187" y="2025029"/>
                  <a:pt x="792928" y="2036190"/>
                </a:cubicBezTo>
                <a:cubicBezTo>
                  <a:pt x="811780" y="2048758"/>
                  <a:pt x="836921" y="2058186"/>
                  <a:pt x="858916" y="2064470"/>
                </a:cubicBezTo>
                <a:cubicBezTo>
                  <a:pt x="871373" y="2068029"/>
                  <a:pt x="884492" y="2069348"/>
                  <a:pt x="896623" y="2073897"/>
                </a:cubicBezTo>
                <a:cubicBezTo>
                  <a:pt x="950592" y="2094136"/>
                  <a:pt x="915784" y="2090471"/>
                  <a:pt x="962611" y="2102177"/>
                </a:cubicBezTo>
                <a:cubicBezTo>
                  <a:pt x="1000230" y="2111581"/>
                  <a:pt x="1048168" y="2117508"/>
                  <a:pt x="1085159" y="2121031"/>
                </a:cubicBezTo>
                <a:cubicBezTo>
                  <a:pt x="1125945" y="2124915"/>
                  <a:pt x="1166858" y="2127316"/>
                  <a:pt x="1207708" y="2130458"/>
                </a:cubicBezTo>
                <a:lnTo>
                  <a:pt x="2027840" y="2121031"/>
                </a:lnTo>
                <a:cubicBezTo>
                  <a:pt x="2040793" y="2120746"/>
                  <a:pt x="2053164" y="2115414"/>
                  <a:pt x="2065547" y="2111604"/>
                </a:cubicBezTo>
                <a:cubicBezTo>
                  <a:pt x="2094039" y="2102837"/>
                  <a:pt x="2122108" y="2092751"/>
                  <a:pt x="2150388" y="2083324"/>
                </a:cubicBezTo>
                <a:lnTo>
                  <a:pt x="2206949" y="2064470"/>
                </a:lnTo>
                <a:cubicBezTo>
                  <a:pt x="2218457" y="2061593"/>
                  <a:pt x="2285985" y="2046758"/>
                  <a:pt x="2310644" y="2036190"/>
                </a:cubicBezTo>
                <a:cubicBezTo>
                  <a:pt x="2323560" y="2030654"/>
                  <a:pt x="2336150" y="2024308"/>
                  <a:pt x="2348351" y="2017336"/>
                </a:cubicBezTo>
                <a:cubicBezTo>
                  <a:pt x="2358188" y="2011715"/>
                  <a:pt x="2366217" y="2002945"/>
                  <a:pt x="2376631" y="1998482"/>
                </a:cubicBezTo>
                <a:cubicBezTo>
                  <a:pt x="2388540" y="1993378"/>
                  <a:pt x="2401770" y="1992198"/>
                  <a:pt x="2414339" y="1989056"/>
                </a:cubicBezTo>
                <a:cubicBezTo>
                  <a:pt x="2423766" y="1982771"/>
                  <a:pt x="2433400" y="1976787"/>
                  <a:pt x="2442619" y="1970202"/>
                </a:cubicBezTo>
                <a:cubicBezTo>
                  <a:pt x="2455404" y="1961070"/>
                  <a:pt x="2466685" y="1949717"/>
                  <a:pt x="2480326" y="1941922"/>
                </a:cubicBezTo>
                <a:cubicBezTo>
                  <a:pt x="2488954" y="1936992"/>
                  <a:pt x="2499180" y="1935637"/>
                  <a:pt x="2508607" y="1932495"/>
                </a:cubicBezTo>
                <a:cubicBezTo>
                  <a:pt x="2518034" y="1923068"/>
                  <a:pt x="2526222" y="1912213"/>
                  <a:pt x="2536887" y="1904214"/>
                </a:cubicBezTo>
                <a:cubicBezTo>
                  <a:pt x="2590974" y="1863648"/>
                  <a:pt x="2574953" y="1890531"/>
                  <a:pt x="2621728" y="1847654"/>
                </a:cubicBezTo>
                <a:cubicBezTo>
                  <a:pt x="2660504" y="1812109"/>
                  <a:pt x="2691652" y="1786560"/>
                  <a:pt x="2715996" y="1743959"/>
                </a:cubicBezTo>
                <a:cubicBezTo>
                  <a:pt x="2722968" y="1731758"/>
                  <a:pt x="2728565" y="1718821"/>
                  <a:pt x="2734850" y="1706252"/>
                </a:cubicBezTo>
                <a:cubicBezTo>
                  <a:pt x="2738485" y="1691710"/>
                  <a:pt x="2753704" y="1633377"/>
                  <a:pt x="2753704" y="1621410"/>
                </a:cubicBezTo>
                <a:cubicBezTo>
                  <a:pt x="2753704" y="1583572"/>
                  <a:pt x="2754404" y="1544746"/>
                  <a:pt x="2744277" y="1508289"/>
                </a:cubicBezTo>
                <a:cubicBezTo>
                  <a:pt x="2737946" y="1485498"/>
                  <a:pt x="2699780" y="1441356"/>
                  <a:pt x="2678289" y="1423447"/>
                </a:cubicBezTo>
                <a:cubicBezTo>
                  <a:pt x="2669586" y="1416194"/>
                  <a:pt x="2659955" y="1410019"/>
                  <a:pt x="2650009" y="1404594"/>
                </a:cubicBezTo>
                <a:cubicBezTo>
                  <a:pt x="2625335" y="1391136"/>
                  <a:pt x="2597078" y="1383751"/>
                  <a:pt x="2574594" y="1366887"/>
                </a:cubicBezTo>
                <a:cubicBezTo>
                  <a:pt x="2514404" y="1321743"/>
                  <a:pt x="2550938" y="1345631"/>
                  <a:pt x="2461473" y="1300899"/>
                </a:cubicBezTo>
                <a:cubicBezTo>
                  <a:pt x="2396026" y="1268176"/>
                  <a:pt x="2424908" y="1279284"/>
                  <a:pt x="2376631" y="1263192"/>
                </a:cubicBezTo>
                <a:cubicBezTo>
                  <a:pt x="2357778" y="1266334"/>
                  <a:pt x="2337714" y="1265268"/>
                  <a:pt x="2320071" y="1272619"/>
                </a:cubicBezTo>
                <a:cubicBezTo>
                  <a:pt x="2293235" y="1283801"/>
                  <a:pt x="2251963" y="1321166"/>
                  <a:pt x="2225802" y="1338606"/>
                </a:cubicBezTo>
                <a:cubicBezTo>
                  <a:pt x="2210557" y="1348769"/>
                  <a:pt x="2193678" y="1356380"/>
                  <a:pt x="2178668" y="1366887"/>
                </a:cubicBezTo>
                <a:cubicBezTo>
                  <a:pt x="2108805" y="1415791"/>
                  <a:pt x="2158015" y="1395767"/>
                  <a:pt x="2103254" y="1414021"/>
                </a:cubicBezTo>
                <a:cubicBezTo>
                  <a:pt x="2082686" y="1475722"/>
                  <a:pt x="2111252" y="1415164"/>
                  <a:pt x="2065547" y="1451728"/>
                </a:cubicBezTo>
                <a:cubicBezTo>
                  <a:pt x="2056700" y="1458806"/>
                  <a:pt x="2054704" y="1471997"/>
                  <a:pt x="2046693" y="1480008"/>
                </a:cubicBezTo>
                <a:cubicBezTo>
                  <a:pt x="2038682" y="1488019"/>
                  <a:pt x="2027840" y="1492577"/>
                  <a:pt x="2018413" y="1498862"/>
                </a:cubicBezTo>
                <a:cubicBezTo>
                  <a:pt x="1998475" y="1578613"/>
                  <a:pt x="2025636" y="1497453"/>
                  <a:pt x="1980706" y="1564849"/>
                </a:cubicBezTo>
                <a:cubicBezTo>
                  <a:pt x="1975194" y="1573117"/>
                  <a:pt x="1975193" y="1583997"/>
                  <a:pt x="1971279" y="1593130"/>
                </a:cubicBezTo>
                <a:cubicBezTo>
                  <a:pt x="1965743" y="1606046"/>
                  <a:pt x="1957644" y="1617789"/>
                  <a:pt x="1952425" y="1630837"/>
                </a:cubicBezTo>
                <a:cubicBezTo>
                  <a:pt x="1945044" y="1649289"/>
                  <a:pt x="1939856" y="1668544"/>
                  <a:pt x="1933572" y="1687398"/>
                </a:cubicBezTo>
                <a:cubicBezTo>
                  <a:pt x="1926099" y="1709816"/>
                  <a:pt x="1918665" y="1729707"/>
                  <a:pt x="1914718" y="1753386"/>
                </a:cubicBezTo>
                <a:cubicBezTo>
                  <a:pt x="1910553" y="1778375"/>
                  <a:pt x="1908433" y="1803662"/>
                  <a:pt x="1905291" y="1828800"/>
                </a:cubicBezTo>
                <a:cubicBezTo>
                  <a:pt x="1908433" y="1866507"/>
                  <a:pt x="1910025" y="1904376"/>
                  <a:pt x="1914718" y="1941922"/>
                </a:cubicBezTo>
                <a:cubicBezTo>
                  <a:pt x="1916325" y="1954778"/>
                  <a:pt x="1918351" y="1968041"/>
                  <a:pt x="1924145" y="1979629"/>
                </a:cubicBezTo>
                <a:cubicBezTo>
                  <a:pt x="1931171" y="1993682"/>
                  <a:pt x="1941316" y="2006227"/>
                  <a:pt x="1952425" y="2017336"/>
                </a:cubicBezTo>
                <a:cubicBezTo>
                  <a:pt x="1960436" y="2025347"/>
                  <a:pt x="1970292" y="2031727"/>
                  <a:pt x="1980706" y="2036190"/>
                </a:cubicBezTo>
                <a:cubicBezTo>
                  <a:pt x="1992614" y="2041293"/>
                  <a:pt x="2005844" y="2042474"/>
                  <a:pt x="2018413" y="2045616"/>
                </a:cubicBezTo>
                <a:cubicBezTo>
                  <a:pt x="2073896" y="2073358"/>
                  <a:pt x="2042788" y="2060026"/>
                  <a:pt x="2112681" y="2083324"/>
                </a:cubicBezTo>
                <a:cubicBezTo>
                  <a:pt x="2135101" y="2090797"/>
                  <a:pt x="2154987" y="2098230"/>
                  <a:pt x="2178668" y="2102177"/>
                </a:cubicBezTo>
                <a:cubicBezTo>
                  <a:pt x="2203657" y="2106342"/>
                  <a:pt x="2229044" y="2107752"/>
                  <a:pt x="2254083" y="2111604"/>
                </a:cubicBezTo>
                <a:cubicBezTo>
                  <a:pt x="2269919" y="2114040"/>
                  <a:pt x="2285335" y="2118913"/>
                  <a:pt x="2301217" y="2121031"/>
                </a:cubicBezTo>
                <a:cubicBezTo>
                  <a:pt x="2332519" y="2125205"/>
                  <a:pt x="2364099" y="2126971"/>
                  <a:pt x="2395485" y="2130458"/>
                </a:cubicBezTo>
                <a:cubicBezTo>
                  <a:pt x="2420664" y="2133256"/>
                  <a:pt x="2445720" y="2137087"/>
                  <a:pt x="2470899" y="2139885"/>
                </a:cubicBezTo>
                <a:cubicBezTo>
                  <a:pt x="2502285" y="2143372"/>
                  <a:pt x="2533744" y="2146169"/>
                  <a:pt x="2565167" y="2149311"/>
                </a:cubicBezTo>
                <a:lnTo>
                  <a:pt x="3234471" y="2139885"/>
                </a:lnTo>
                <a:cubicBezTo>
                  <a:pt x="3260459" y="2139192"/>
                  <a:pt x="3281258" y="2127604"/>
                  <a:pt x="3300458" y="2111604"/>
                </a:cubicBezTo>
                <a:cubicBezTo>
                  <a:pt x="3310700" y="2103069"/>
                  <a:pt x="3318074" y="2091323"/>
                  <a:pt x="3328739" y="2083324"/>
                </a:cubicBezTo>
                <a:cubicBezTo>
                  <a:pt x="3494140" y="1959274"/>
                  <a:pt x="3242603" y="2170272"/>
                  <a:pt x="3423007" y="2007909"/>
                </a:cubicBezTo>
                <a:cubicBezTo>
                  <a:pt x="3437962" y="1994449"/>
                  <a:pt x="3454999" y="1983451"/>
                  <a:pt x="3470141" y="1970202"/>
                </a:cubicBezTo>
                <a:cubicBezTo>
                  <a:pt x="3480174" y="1961423"/>
                  <a:pt x="3487329" y="1949317"/>
                  <a:pt x="3498421" y="1941922"/>
                </a:cubicBezTo>
                <a:cubicBezTo>
                  <a:pt x="3583453" y="1885233"/>
                  <a:pt x="3465979" y="1987810"/>
                  <a:pt x="3554982" y="1913641"/>
                </a:cubicBezTo>
                <a:cubicBezTo>
                  <a:pt x="3600735" y="1875513"/>
                  <a:pt x="3570035" y="1889161"/>
                  <a:pt x="3620969" y="1838227"/>
                </a:cubicBezTo>
                <a:cubicBezTo>
                  <a:pt x="3628980" y="1830216"/>
                  <a:pt x="3641239" y="1827384"/>
                  <a:pt x="3649250" y="1819373"/>
                </a:cubicBezTo>
                <a:cubicBezTo>
                  <a:pt x="3663477" y="1805146"/>
                  <a:pt x="3673310" y="1787023"/>
                  <a:pt x="3686957" y="1772239"/>
                </a:cubicBezTo>
                <a:cubicBezTo>
                  <a:pt x="3711070" y="1746116"/>
                  <a:pt x="3732792" y="1716545"/>
                  <a:pt x="3762372" y="1696825"/>
                </a:cubicBezTo>
                <a:cubicBezTo>
                  <a:pt x="3833722" y="1649258"/>
                  <a:pt x="3802910" y="1675140"/>
                  <a:pt x="3856640" y="1621410"/>
                </a:cubicBezTo>
                <a:cubicBezTo>
                  <a:pt x="3877284" y="1538827"/>
                  <a:pt x="3870757" y="1581103"/>
                  <a:pt x="3856640" y="1432874"/>
                </a:cubicBezTo>
                <a:cubicBezTo>
                  <a:pt x="3852701" y="1391509"/>
                  <a:pt x="3810323" y="1256566"/>
                  <a:pt x="3809506" y="1253765"/>
                </a:cubicBezTo>
                <a:cubicBezTo>
                  <a:pt x="3772165" y="1125739"/>
                  <a:pt x="3791290" y="1199755"/>
                  <a:pt x="3771798" y="1121790"/>
                </a:cubicBezTo>
                <a:cubicBezTo>
                  <a:pt x="3766074" y="1075994"/>
                  <a:pt x="3763742" y="1042429"/>
                  <a:pt x="3752945" y="999241"/>
                </a:cubicBezTo>
                <a:cubicBezTo>
                  <a:pt x="3750535" y="989601"/>
                  <a:pt x="3746660" y="980388"/>
                  <a:pt x="3743518" y="970961"/>
                </a:cubicBezTo>
                <a:cubicBezTo>
                  <a:pt x="3710929" y="710256"/>
                  <a:pt x="3740053" y="894095"/>
                  <a:pt x="3715238" y="782425"/>
                </a:cubicBezTo>
                <a:cubicBezTo>
                  <a:pt x="3711762" y="766784"/>
                  <a:pt x="3710878" y="750491"/>
                  <a:pt x="3705811" y="735291"/>
                </a:cubicBezTo>
                <a:cubicBezTo>
                  <a:pt x="3701367" y="721960"/>
                  <a:pt x="3696894" y="707521"/>
                  <a:pt x="3686957" y="697584"/>
                </a:cubicBezTo>
                <a:cubicBezTo>
                  <a:pt x="3677020" y="687647"/>
                  <a:pt x="3661167" y="686178"/>
                  <a:pt x="3649250" y="678730"/>
                </a:cubicBezTo>
                <a:cubicBezTo>
                  <a:pt x="3584030" y="637966"/>
                  <a:pt x="3638822" y="659541"/>
                  <a:pt x="3583262" y="641023"/>
                </a:cubicBezTo>
                <a:cubicBezTo>
                  <a:pt x="3580120" y="619027"/>
                  <a:pt x="3577810" y="596896"/>
                  <a:pt x="3573835" y="575035"/>
                </a:cubicBezTo>
                <a:cubicBezTo>
                  <a:pt x="3571517" y="562288"/>
                  <a:pt x="3564409" y="537328"/>
                  <a:pt x="3564409" y="537328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>
              <a:latin typeface="Century Gothic" panose="020B0502020202020204" pitchFamily="34" charset="0"/>
            </a:endParaRPr>
          </a:p>
        </p:txBody>
      </p:sp>
      <p:pic>
        <p:nvPicPr>
          <p:cNvPr id="13" name="Afbeelding 12" descr="Afbeelding met lucht, vliegtuig, buiten, transport&#10;&#10;Automatisch gegenereerde beschrijving">
            <a:extLst>
              <a:ext uri="{FF2B5EF4-FFF2-40B4-BE49-F238E27FC236}">
                <a16:creationId xmlns:a16="http://schemas.microsoft.com/office/drawing/2014/main" id="{71AA9241-B676-4FA6-BCFD-A15AB4BDF3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600" y="3450742"/>
            <a:ext cx="1325132" cy="9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2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09 – 2 maart 2021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Mariët Bolding-Koster</a:t>
            </a:r>
            <a:b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50C3EB-E804-46E2-9893-B81CE77F2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https://jeugdjournaal.nl/artikel/2369081-spectaculaire-beelden-van-uitgebarsten-etna.html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Er zijn tal van filmpjes te vinden op </a:t>
            </a:r>
            <a:r>
              <a:rPr lang="nl-NL" dirty="0" err="1"/>
              <a:t>Youtube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/>
              <a:t>Ook is er een livestream vanaf de Etna.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034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00605" y="477994"/>
            <a:ext cx="5207938" cy="310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z="8800" b="1" u="sng" dirty="0">
                <a:latin typeface="Century Gothic" panose="020B0502020202020204" pitchFamily="34" charset="0"/>
              </a:rPr>
              <a:t>arriveren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3EC07B-7C62-4A6C-B11C-B2964FB58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529408"/>
            <a:ext cx="5328592" cy="532859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146A353-79CA-4842-8359-D1CA28058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4436" y="2611240"/>
            <a:ext cx="1908212" cy="1080120"/>
          </a:xfrm>
          <a:prstGeom prst="rect">
            <a:avLst/>
          </a:prstGeom>
        </p:spPr>
      </p:pic>
      <p:pic>
        <p:nvPicPr>
          <p:cNvPr id="12" name="Afbeelding 11" descr="Afbeelding met outdoor-object, tent&#10;&#10;Automatisch gegenereerde beschrijving">
            <a:extLst>
              <a:ext uri="{FF2B5EF4-FFF2-40B4-BE49-F238E27FC236}">
                <a16:creationId xmlns:a16="http://schemas.microsoft.com/office/drawing/2014/main" id="{407973D5-0A81-476F-B260-E230CC2C3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986" y="116632"/>
            <a:ext cx="47625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6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23528" y="-20138"/>
            <a:ext cx="11076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krater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63730" y="1198493"/>
            <a:ext cx="2520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2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fbeelding 3" descr="Afbeelding met berg, buiten, natuur&#10;&#10;Automatisch gegenereerde beschrijving">
            <a:extLst>
              <a:ext uri="{FF2B5EF4-FFF2-40B4-BE49-F238E27FC236}">
                <a16:creationId xmlns:a16="http://schemas.microsoft.com/office/drawing/2014/main" id="{42C33BF2-C48E-4126-BF77-11471F98C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03301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7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1" y="37980"/>
            <a:ext cx="9097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kurkdroog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AB220C0-5DDA-4E2D-9701-A24F5C20C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88840"/>
            <a:ext cx="6192688" cy="41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4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23528" y="25814"/>
            <a:ext cx="11305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oker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7B995DE-2B15-4F04-9854-7CE5C13B33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919390" cy="5255207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E343B80C-457B-45FA-847C-FAE0E1699203}"/>
              </a:ext>
            </a:extLst>
          </p:cNvPr>
          <p:cNvSpPr/>
          <p:nvPr/>
        </p:nvSpPr>
        <p:spPr>
          <a:xfrm rot="20696326">
            <a:off x="3351410" y="4044608"/>
            <a:ext cx="5593103" cy="2274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918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9552" y="44624"/>
            <a:ext cx="10009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mogelijk</a:t>
            </a:r>
          </a:p>
        </p:txBody>
      </p:sp>
      <p:pic>
        <p:nvPicPr>
          <p:cNvPr id="5" name="Afbeelding 4" descr="Afbeelding met lucht, vliegtuig, buiten, transport&#10;&#10;Automatisch gegenereerde beschrijving">
            <a:extLst>
              <a:ext uri="{FF2B5EF4-FFF2-40B4-BE49-F238E27FC236}">
                <a16:creationId xmlns:a16="http://schemas.microsoft.com/office/drawing/2014/main" id="{E166692B-E7C3-418D-96F5-5BCAE0664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772816"/>
            <a:ext cx="6221677" cy="466625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BA68616-DBDC-44FF-A86D-195FB0B12547}"/>
              </a:ext>
            </a:extLst>
          </p:cNvPr>
          <p:cNvSpPr txBox="1"/>
          <p:nvPr/>
        </p:nvSpPr>
        <p:spPr>
          <a:xfrm>
            <a:off x="6660232" y="448339"/>
            <a:ext cx="936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0" dirty="0">
                <a:solidFill>
                  <a:srgbClr val="FF0000"/>
                </a:solidFill>
                <a:cs typeface="Aparajita" panose="020B05020402040202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277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-27384"/>
            <a:ext cx="936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cirkelen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101CBD-4561-4799-8105-5589C7495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98" y="1296055"/>
            <a:ext cx="7347203" cy="52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611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561</Words>
  <Application>Microsoft Office PowerPoint</Application>
  <PresentationFormat>Diavoorstelling (4:3)</PresentationFormat>
  <Paragraphs>155</Paragraphs>
  <Slides>18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Mariët</dc:creator>
  <cp:lastModifiedBy>Mandy</cp:lastModifiedBy>
  <cp:revision>389</cp:revision>
  <dcterms:created xsi:type="dcterms:W3CDTF">2020-12-15T09:16:44Z</dcterms:created>
  <dcterms:modified xsi:type="dcterms:W3CDTF">2021-03-02T10:44:48Z</dcterms:modified>
</cp:coreProperties>
</file>