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3"/>
  </p:notesMasterIdLst>
  <p:handoutMasterIdLst>
    <p:handoutMasterId r:id="rId24"/>
  </p:handoutMasterIdLst>
  <p:sldIdLst>
    <p:sldId id="1290" r:id="rId2"/>
    <p:sldId id="1324" r:id="rId3"/>
    <p:sldId id="1308" r:id="rId4"/>
    <p:sldId id="548" r:id="rId5"/>
    <p:sldId id="1309" r:id="rId6"/>
    <p:sldId id="1310" r:id="rId7"/>
    <p:sldId id="1311" r:id="rId8"/>
    <p:sldId id="1312" r:id="rId9"/>
    <p:sldId id="1313" r:id="rId10"/>
    <p:sldId id="1314" r:id="rId11"/>
    <p:sldId id="1315" r:id="rId12"/>
    <p:sldId id="1316" r:id="rId13"/>
    <p:sldId id="934" r:id="rId14"/>
    <p:sldId id="1317" r:id="rId15"/>
    <p:sldId id="1318" r:id="rId16"/>
    <p:sldId id="1319" r:id="rId17"/>
    <p:sldId id="1320" r:id="rId18"/>
    <p:sldId id="1321" r:id="rId19"/>
    <p:sldId id="1322" r:id="rId20"/>
    <p:sldId id="1323" r:id="rId21"/>
    <p:sldId id="1299" r:id="rId22"/>
  </p:sldIdLst>
  <p:sldSz cx="9144000" cy="6858000" type="screen4x3"/>
  <p:notesSz cx="7099300" cy="10234613"/>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Standaardsectie" id="{111DA999-E7D2-4F2D-9803-822E117D492D}">
          <p14:sldIdLst>
            <p14:sldId id="1290"/>
            <p14:sldId id="1324"/>
            <p14:sldId id="1308"/>
            <p14:sldId id="548"/>
            <p14:sldId id="1309"/>
            <p14:sldId id="1310"/>
            <p14:sldId id="1311"/>
            <p14:sldId id="1312"/>
            <p14:sldId id="1313"/>
            <p14:sldId id="1314"/>
            <p14:sldId id="1315"/>
            <p14:sldId id="1316"/>
            <p14:sldId id="934"/>
            <p14:sldId id="1317"/>
            <p14:sldId id="1318"/>
            <p14:sldId id="1319"/>
            <p14:sldId id="1320"/>
            <p14:sldId id="1321"/>
            <p14:sldId id="1322"/>
            <p14:sldId id="1323"/>
            <p14:sldId id="1299"/>
          </p14:sldIdLst>
        </p14:section>
      </p14:sectionLst>
    </p:ex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EF6EE"/>
    <a:srgbClr val="F4FAF4"/>
    <a:srgbClr val="DBEDD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Stijl, gemiddeld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30862" autoAdjust="0"/>
    <p:restoredTop sz="94063" autoAdjust="0"/>
  </p:normalViewPr>
  <p:slideViewPr>
    <p:cSldViewPr>
      <p:cViewPr varScale="1">
        <p:scale>
          <a:sx n="69" d="100"/>
          <a:sy n="69" d="100"/>
        </p:scale>
        <p:origin x="-1182" y="-108"/>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3"/>
            <a:ext cx="3075750" cy="511813"/>
          </a:xfrm>
          <a:prstGeom prst="rect">
            <a:avLst/>
          </a:prstGeom>
        </p:spPr>
        <p:txBody>
          <a:bodyPr vert="horz" lIns="95390" tIns="47695" rIns="95390" bIns="47695" rtlCol="0"/>
          <a:lstStyle>
            <a:lvl1pPr algn="l">
              <a:defRPr sz="1300"/>
            </a:lvl1pPr>
          </a:lstStyle>
          <a:p>
            <a:endParaRPr lang="nl-NL" dirty="0"/>
          </a:p>
        </p:txBody>
      </p:sp>
      <p:sp>
        <p:nvSpPr>
          <p:cNvPr id="3" name="Tijdelijke aanduiding voor datum 2"/>
          <p:cNvSpPr>
            <a:spLocks noGrp="1"/>
          </p:cNvSpPr>
          <p:nvPr>
            <p:ph type="dt" sz="quarter" idx="1"/>
          </p:nvPr>
        </p:nvSpPr>
        <p:spPr>
          <a:xfrm>
            <a:off x="4021878" y="3"/>
            <a:ext cx="3075750" cy="511813"/>
          </a:xfrm>
          <a:prstGeom prst="rect">
            <a:avLst/>
          </a:prstGeom>
        </p:spPr>
        <p:txBody>
          <a:bodyPr vert="horz" lIns="95390" tIns="47695" rIns="95390" bIns="47695" rtlCol="0"/>
          <a:lstStyle>
            <a:lvl1pPr algn="r">
              <a:defRPr sz="1300"/>
            </a:lvl1pPr>
          </a:lstStyle>
          <a:p>
            <a:fld id="{EB39072A-D64F-4BD7-8E3D-8268BB93A7ED}" type="datetimeFigureOut">
              <a:rPr lang="nl-NL" smtClean="0"/>
              <a:pPr/>
              <a:t>1-2-2021</a:t>
            </a:fld>
            <a:endParaRPr lang="nl-NL" dirty="0"/>
          </a:p>
        </p:txBody>
      </p:sp>
      <p:sp>
        <p:nvSpPr>
          <p:cNvPr id="4" name="Tijdelijke aanduiding voor voettekst 3"/>
          <p:cNvSpPr>
            <a:spLocks noGrp="1"/>
          </p:cNvSpPr>
          <p:nvPr>
            <p:ph type="ftr" sz="quarter" idx="2"/>
          </p:nvPr>
        </p:nvSpPr>
        <p:spPr>
          <a:xfrm>
            <a:off x="0" y="9721155"/>
            <a:ext cx="3075750" cy="511812"/>
          </a:xfrm>
          <a:prstGeom prst="rect">
            <a:avLst/>
          </a:prstGeom>
        </p:spPr>
        <p:txBody>
          <a:bodyPr vert="horz" lIns="95390" tIns="47695" rIns="95390" bIns="47695" rtlCol="0" anchor="b"/>
          <a:lstStyle>
            <a:lvl1pPr algn="l">
              <a:defRPr sz="1300"/>
            </a:lvl1pPr>
          </a:lstStyle>
          <a:p>
            <a:endParaRPr lang="nl-NL" dirty="0"/>
          </a:p>
        </p:txBody>
      </p:sp>
      <p:sp>
        <p:nvSpPr>
          <p:cNvPr id="5" name="Tijdelijke aanduiding voor dianummer 4"/>
          <p:cNvSpPr>
            <a:spLocks noGrp="1"/>
          </p:cNvSpPr>
          <p:nvPr>
            <p:ph type="sldNum" sz="quarter" idx="3"/>
          </p:nvPr>
        </p:nvSpPr>
        <p:spPr>
          <a:xfrm>
            <a:off x="4021878" y="9721155"/>
            <a:ext cx="3075750" cy="511812"/>
          </a:xfrm>
          <a:prstGeom prst="rect">
            <a:avLst/>
          </a:prstGeom>
        </p:spPr>
        <p:txBody>
          <a:bodyPr vert="horz" lIns="95390" tIns="47695" rIns="95390" bIns="47695" rtlCol="0" anchor="b"/>
          <a:lstStyle>
            <a:lvl1pPr algn="r">
              <a:defRPr sz="1300"/>
            </a:lvl1pPr>
          </a:lstStyle>
          <a:p>
            <a:fld id="{815B568E-8D6D-4B3A-B6C1-A6B37AAA6E39}" type="slidenum">
              <a:rPr lang="nl-NL" smtClean="0"/>
              <a:pPr/>
              <a:t>‹nr.›</a:t>
            </a:fld>
            <a:endParaRPr lang="nl-NL" dirty="0"/>
          </a:p>
        </p:txBody>
      </p:sp>
    </p:spTree>
    <p:extLst>
      <p:ext uri="{BB962C8B-B14F-4D97-AF65-F5344CB8AC3E}">
        <p14:creationId xmlns:p14="http://schemas.microsoft.com/office/powerpoint/2010/main" val="139692583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9"/>
            <a:ext cx="3076363" cy="511730"/>
          </a:xfrm>
          <a:prstGeom prst="rect">
            <a:avLst/>
          </a:prstGeom>
        </p:spPr>
        <p:txBody>
          <a:bodyPr vert="horz" lIns="95390" tIns="47695" rIns="95390" bIns="47695" rtlCol="0"/>
          <a:lstStyle>
            <a:lvl1pPr algn="l">
              <a:defRPr sz="1300"/>
            </a:lvl1pPr>
          </a:lstStyle>
          <a:p>
            <a:endParaRPr lang="nl-NL" dirty="0"/>
          </a:p>
        </p:txBody>
      </p:sp>
      <p:sp>
        <p:nvSpPr>
          <p:cNvPr id="3" name="Tijdelijke aanduiding voor datum 2"/>
          <p:cNvSpPr>
            <a:spLocks noGrp="1"/>
          </p:cNvSpPr>
          <p:nvPr>
            <p:ph type="dt" idx="1"/>
          </p:nvPr>
        </p:nvSpPr>
        <p:spPr>
          <a:xfrm>
            <a:off x="4021294" y="9"/>
            <a:ext cx="3076363" cy="511730"/>
          </a:xfrm>
          <a:prstGeom prst="rect">
            <a:avLst/>
          </a:prstGeom>
        </p:spPr>
        <p:txBody>
          <a:bodyPr vert="horz" lIns="95390" tIns="47695" rIns="95390" bIns="47695" rtlCol="0"/>
          <a:lstStyle>
            <a:lvl1pPr algn="r">
              <a:defRPr sz="1300"/>
            </a:lvl1pPr>
          </a:lstStyle>
          <a:p>
            <a:fld id="{46A01AE0-AD1A-4608-AACD-4A44537BCCC3}" type="datetimeFigureOut">
              <a:rPr lang="nl-NL" smtClean="0"/>
              <a:pPr/>
              <a:t>1-2-2021</a:t>
            </a:fld>
            <a:endParaRPr lang="nl-NL" dirty="0"/>
          </a:p>
        </p:txBody>
      </p:sp>
      <p:sp>
        <p:nvSpPr>
          <p:cNvPr id="4" name="Tijdelijke aanduiding voor dia-afbeelding 3"/>
          <p:cNvSpPr>
            <a:spLocks noGrp="1" noRot="1" noChangeAspect="1"/>
          </p:cNvSpPr>
          <p:nvPr>
            <p:ph type="sldImg" idx="2"/>
          </p:nvPr>
        </p:nvSpPr>
        <p:spPr>
          <a:xfrm>
            <a:off x="989013" y="766763"/>
            <a:ext cx="5121275" cy="3840162"/>
          </a:xfrm>
          <a:prstGeom prst="rect">
            <a:avLst/>
          </a:prstGeom>
          <a:noFill/>
          <a:ln w="12700">
            <a:solidFill>
              <a:prstClr val="black"/>
            </a:solidFill>
          </a:ln>
        </p:spPr>
        <p:txBody>
          <a:bodyPr vert="horz" lIns="95390" tIns="47695" rIns="95390" bIns="47695" rtlCol="0" anchor="ctr"/>
          <a:lstStyle/>
          <a:p>
            <a:endParaRPr lang="nl-NL" dirty="0"/>
          </a:p>
        </p:txBody>
      </p:sp>
      <p:sp>
        <p:nvSpPr>
          <p:cNvPr id="5" name="Tijdelijke aanduiding voor notities 4"/>
          <p:cNvSpPr>
            <a:spLocks noGrp="1"/>
          </p:cNvSpPr>
          <p:nvPr>
            <p:ph type="body" sz="quarter" idx="3"/>
          </p:nvPr>
        </p:nvSpPr>
        <p:spPr>
          <a:xfrm>
            <a:off x="709931" y="4861441"/>
            <a:ext cx="5679440" cy="4605575"/>
          </a:xfrm>
          <a:prstGeom prst="rect">
            <a:avLst/>
          </a:prstGeom>
        </p:spPr>
        <p:txBody>
          <a:bodyPr vert="horz" lIns="95390" tIns="47695" rIns="95390" bIns="47695" rtlCol="0"/>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6" name="Tijdelijke aanduiding voor voettekst 5"/>
          <p:cNvSpPr>
            <a:spLocks noGrp="1"/>
          </p:cNvSpPr>
          <p:nvPr>
            <p:ph type="ftr" sz="quarter" idx="4"/>
          </p:nvPr>
        </p:nvSpPr>
        <p:spPr>
          <a:xfrm>
            <a:off x="0" y="9721128"/>
            <a:ext cx="3076363" cy="511730"/>
          </a:xfrm>
          <a:prstGeom prst="rect">
            <a:avLst/>
          </a:prstGeom>
        </p:spPr>
        <p:txBody>
          <a:bodyPr vert="horz" lIns="95390" tIns="47695" rIns="95390" bIns="47695" rtlCol="0" anchor="b"/>
          <a:lstStyle>
            <a:lvl1pPr algn="l">
              <a:defRPr sz="1300"/>
            </a:lvl1pPr>
          </a:lstStyle>
          <a:p>
            <a:endParaRPr lang="nl-NL" dirty="0"/>
          </a:p>
        </p:txBody>
      </p:sp>
      <p:sp>
        <p:nvSpPr>
          <p:cNvPr id="7" name="Tijdelijke aanduiding voor dianummer 6"/>
          <p:cNvSpPr>
            <a:spLocks noGrp="1"/>
          </p:cNvSpPr>
          <p:nvPr>
            <p:ph type="sldNum" sz="quarter" idx="5"/>
          </p:nvPr>
        </p:nvSpPr>
        <p:spPr>
          <a:xfrm>
            <a:off x="4021294" y="9721128"/>
            <a:ext cx="3076363" cy="511730"/>
          </a:xfrm>
          <a:prstGeom prst="rect">
            <a:avLst/>
          </a:prstGeom>
        </p:spPr>
        <p:txBody>
          <a:bodyPr vert="horz" lIns="95390" tIns="47695" rIns="95390" bIns="47695" rtlCol="0" anchor="b"/>
          <a:lstStyle>
            <a:lvl1pPr algn="r">
              <a:defRPr sz="1300"/>
            </a:lvl1pPr>
          </a:lstStyle>
          <a:p>
            <a:fld id="{242364B7-A1BB-4DB8-BFB0-D334F87005C8}" type="slidenum">
              <a:rPr lang="nl-NL" smtClean="0"/>
              <a:pPr/>
              <a:t>‹nr.›</a:t>
            </a:fld>
            <a:endParaRPr lang="nl-NL" dirty="0"/>
          </a:p>
        </p:txBody>
      </p:sp>
    </p:spTree>
    <p:extLst>
      <p:ext uri="{BB962C8B-B14F-4D97-AF65-F5344CB8AC3E}">
        <p14:creationId xmlns:p14="http://schemas.microsoft.com/office/powerpoint/2010/main" val="83377296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endParaRPr lang="nl-NL" sz="1400" dirty="0"/>
          </a:p>
          <a:p>
            <a:r>
              <a:rPr lang="nl-NL" sz="1400" dirty="0"/>
              <a:t>bijhouden: iets opschrijven om het niet te vergeten</a:t>
            </a:r>
          </a:p>
          <a:p>
            <a:r>
              <a:rPr lang="nl-NL" sz="1400" dirty="0"/>
              <a:t>organiseren: regelen</a:t>
            </a:r>
          </a:p>
          <a:p>
            <a:r>
              <a:rPr lang="nl-NL" sz="1400" dirty="0"/>
              <a:t>de soort: de dieren of dingen die bij elkaar horen</a:t>
            </a:r>
          </a:p>
          <a:p>
            <a:r>
              <a:rPr lang="nl-NL" sz="1400" dirty="0"/>
              <a:t>beschermen: ervoor zorgen dat het goed blijft gaan met iets</a:t>
            </a:r>
          </a:p>
          <a:p>
            <a:r>
              <a:rPr lang="nl-NL" sz="1400" dirty="0"/>
              <a:t>jaarlijks: ieder jaar</a:t>
            </a:r>
          </a:p>
          <a:p>
            <a:r>
              <a:rPr lang="nl-NL" sz="1400" dirty="0"/>
              <a:t>tevoorschijn komen: zich laten zien</a:t>
            </a:r>
          </a:p>
          <a:p>
            <a:r>
              <a:rPr lang="nl-NL" sz="1400" dirty="0"/>
              <a:t>landen: vanuit de lucht op de grond komen</a:t>
            </a:r>
          </a:p>
          <a:p>
            <a:endParaRPr lang="nl-NL" sz="1400" dirty="0"/>
          </a:p>
        </p:txBody>
      </p:sp>
      <p:sp>
        <p:nvSpPr>
          <p:cNvPr id="4" name="Tijdelijke aanduiding voor dianummer 3"/>
          <p:cNvSpPr>
            <a:spLocks noGrp="1"/>
          </p:cNvSpPr>
          <p:nvPr>
            <p:ph type="sldNum" sz="quarter" idx="10"/>
          </p:nvPr>
        </p:nvSpPr>
        <p:spPr/>
        <p:txBody>
          <a:bodyPr/>
          <a:lstStyle/>
          <a:p>
            <a:fld id="{242364B7-A1BB-4DB8-BFB0-D334F87005C8}" type="slidenum">
              <a:rPr lang="nl-NL" smtClean="0"/>
              <a:pPr/>
              <a:t>3</a:t>
            </a:fld>
            <a:endParaRPr lang="nl-NL"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242364B7-A1BB-4DB8-BFB0-D334F87005C8}" type="slidenum">
              <a:rPr lang="nl-NL" smtClean="0"/>
              <a:pPr/>
              <a:t>4</a:t>
            </a:fld>
            <a:endParaRPr lang="nl-NL" dirty="0"/>
          </a:p>
        </p:txBody>
      </p:sp>
    </p:spTree>
    <p:extLst>
      <p:ext uri="{BB962C8B-B14F-4D97-AF65-F5344CB8AC3E}">
        <p14:creationId xmlns:p14="http://schemas.microsoft.com/office/powerpoint/2010/main" val="268449857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242364B7-A1BB-4DB8-BFB0-D334F87005C8}" type="slidenum">
              <a:rPr lang="nl-NL" smtClean="0"/>
              <a:pPr/>
              <a:t>5</a:t>
            </a:fld>
            <a:endParaRPr lang="nl-NL" dirty="0"/>
          </a:p>
        </p:txBody>
      </p:sp>
    </p:spTree>
    <p:extLst>
      <p:ext uri="{BB962C8B-B14F-4D97-AF65-F5344CB8AC3E}">
        <p14:creationId xmlns:p14="http://schemas.microsoft.com/office/powerpoint/2010/main" val="369107103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242364B7-A1BB-4DB8-BFB0-D334F87005C8}" type="slidenum">
              <a:rPr lang="nl-NL" smtClean="0"/>
              <a:pPr/>
              <a:t>6</a:t>
            </a:fld>
            <a:endParaRPr lang="nl-NL" dirty="0"/>
          </a:p>
        </p:txBody>
      </p:sp>
    </p:spTree>
    <p:extLst>
      <p:ext uri="{BB962C8B-B14F-4D97-AF65-F5344CB8AC3E}">
        <p14:creationId xmlns:p14="http://schemas.microsoft.com/office/powerpoint/2010/main" val="80368919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242364B7-A1BB-4DB8-BFB0-D334F87005C8}" type="slidenum">
              <a:rPr lang="nl-NL" smtClean="0"/>
              <a:pPr/>
              <a:t>8</a:t>
            </a:fld>
            <a:endParaRPr lang="nl-NL" dirty="0"/>
          </a:p>
        </p:txBody>
      </p:sp>
    </p:spTree>
    <p:extLst>
      <p:ext uri="{BB962C8B-B14F-4D97-AF65-F5344CB8AC3E}">
        <p14:creationId xmlns:p14="http://schemas.microsoft.com/office/powerpoint/2010/main" val="387330254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242364B7-A1BB-4DB8-BFB0-D334F87005C8}" type="slidenum">
              <a:rPr lang="nl-NL" smtClean="0"/>
              <a:pPr/>
              <a:t>9</a:t>
            </a:fld>
            <a:endParaRPr lang="nl-NL" dirty="0"/>
          </a:p>
        </p:txBody>
      </p:sp>
    </p:spTree>
    <p:extLst>
      <p:ext uri="{BB962C8B-B14F-4D97-AF65-F5344CB8AC3E}">
        <p14:creationId xmlns:p14="http://schemas.microsoft.com/office/powerpoint/2010/main" val="410133573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242364B7-A1BB-4DB8-BFB0-D334F87005C8}" type="slidenum">
              <a:rPr lang="nl-NL" smtClean="0"/>
              <a:pPr/>
              <a:t>10</a:t>
            </a:fld>
            <a:endParaRPr lang="nl-NL" dirty="0"/>
          </a:p>
        </p:txBody>
      </p:sp>
    </p:spTree>
    <p:extLst>
      <p:ext uri="{BB962C8B-B14F-4D97-AF65-F5344CB8AC3E}">
        <p14:creationId xmlns:p14="http://schemas.microsoft.com/office/powerpoint/2010/main" val="72062743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242364B7-A1BB-4DB8-BFB0-D334F87005C8}" type="slidenum">
              <a:rPr lang="nl-NL" smtClean="0"/>
              <a:pPr/>
              <a:t>11</a:t>
            </a:fld>
            <a:endParaRPr lang="nl-NL" dirty="0"/>
          </a:p>
        </p:txBody>
      </p:sp>
    </p:spTree>
    <p:extLst>
      <p:ext uri="{BB962C8B-B14F-4D97-AF65-F5344CB8AC3E}">
        <p14:creationId xmlns:p14="http://schemas.microsoft.com/office/powerpoint/2010/main" val="58816813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242364B7-A1BB-4DB8-BFB0-D334F87005C8}" type="slidenum">
              <a:rPr lang="nl-NL" smtClean="0"/>
              <a:pPr/>
              <a:t>12</a:t>
            </a:fld>
            <a:endParaRPr lang="nl-NL" dirty="0"/>
          </a:p>
        </p:txBody>
      </p:sp>
    </p:spTree>
    <p:extLst>
      <p:ext uri="{BB962C8B-B14F-4D97-AF65-F5344CB8AC3E}">
        <p14:creationId xmlns:p14="http://schemas.microsoft.com/office/powerpoint/2010/main" val="98839528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5"/>
            <a:ext cx="7772400" cy="1470025"/>
          </a:xfrm>
        </p:spPr>
        <p:txBody>
          <a:bodyPr/>
          <a:lstStyle/>
          <a:p>
            <a:r>
              <a:rPr lang="nl-NL"/>
              <a:t>Klik om de stijl te bewerken</a:t>
            </a:r>
          </a:p>
        </p:txBody>
      </p:sp>
      <p:sp>
        <p:nvSpPr>
          <p:cNvPr id="3" name="Ondertitel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a:t>Klik om de ondertitelstijl van het model te bewerken</a:t>
            </a:r>
          </a:p>
        </p:txBody>
      </p:sp>
      <p:sp>
        <p:nvSpPr>
          <p:cNvPr id="4" name="Tijdelijke aanduiding voor datum 3"/>
          <p:cNvSpPr>
            <a:spLocks noGrp="1"/>
          </p:cNvSpPr>
          <p:nvPr>
            <p:ph type="dt" sz="half" idx="10"/>
          </p:nvPr>
        </p:nvSpPr>
        <p:spPr/>
        <p:txBody>
          <a:bodyPr/>
          <a:lstStyle/>
          <a:p>
            <a:fld id="{203DE57F-8325-458E-8D52-C029C9799A4B}" type="datetimeFigureOut">
              <a:rPr lang="nl-NL" smtClean="0"/>
              <a:pPr/>
              <a:t>1-2-2021</a:t>
            </a:fld>
            <a:endParaRPr lang="nl-NL" dirty="0"/>
          </a:p>
        </p:txBody>
      </p:sp>
      <p:sp>
        <p:nvSpPr>
          <p:cNvPr id="5" name="Tijdelijke aanduiding voor voettekst 4"/>
          <p:cNvSpPr>
            <a:spLocks noGrp="1"/>
          </p:cNvSpPr>
          <p:nvPr>
            <p:ph type="ftr" sz="quarter" idx="11"/>
          </p:nvPr>
        </p:nvSpPr>
        <p:spPr/>
        <p:txBody>
          <a:bodyPr/>
          <a:lstStyle/>
          <a:p>
            <a:endParaRPr lang="nl-NL" dirty="0"/>
          </a:p>
        </p:txBody>
      </p:sp>
      <p:sp>
        <p:nvSpPr>
          <p:cNvPr id="6" name="Tijdelijke aanduiding voor dianummer 5"/>
          <p:cNvSpPr>
            <a:spLocks noGrp="1"/>
          </p:cNvSpPr>
          <p:nvPr>
            <p:ph type="sldNum" sz="quarter" idx="12"/>
          </p:nvPr>
        </p:nvSpPr>
        <p:spPr/>
        <p:txBody>
          <a:bodyPr/>
          <a:lstStyle/>
          <a:p>
            <a:fld id="{9AFFF233-AB27-4114-B24D-691BAAF647DA}" type="slidenum">
              <a:rPr lang="nl-NL" smtClean="0"/>
              <a:pPr/>
              <a:t>‹nr.›</a:t>
            </a:fld>
            <a:endParaRPr lang="nl-NL" dirty="0"/>
          </a:p>
        </p:txBody>
      </p:sp>
    </p:spTree>
    <p:extLst>
      <p:ext uri="{BB962C8B-B14F-4D97-AF65-F5344CB8AC3E}">
        <p14:creationId xmlns:p14="http://schemas.microsoft.com/office/powerpoint/2010/main" val="225751654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verticale tekst 2"/>
          <p:cNvSpPr>
            <a:spLocks noGrp="1"/>
          </p:cNvSpPr>
          <p:nvPr>
            <p:ph type="body" orient="vert" idx="1"/>
          </p:nvPr>
        </p:nvSpPr>
        <p:spPr/>
        <p:txBody>
          <a:bodyPr vert="eaVert"/>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10"/>
          </p:nvPr>
        </p:nvSpPr>
        <p:spPr/>
        <p:txBody>
          <a:bodyPr/>
          <a:lstStyle/>
          <a:p>
            <a:fld id="{203DE57F-8325-458E-8D52-C029C9799A4B}" type="datetimeFigureOut">
              <a:rPr lang="nl-NL" smtClean="0"/>
              <a:pPr/>
              <a:t>1-2-2021</a:t>
            </a:fld>
            <a:endParaRPr lang="nl-NL" dirty="0"/>
          </a:p>
        </p:txBody>
      </p:sp>
      <p:sp>
        <p:nvSpPr>
          <p:cNvPr id="5" name="Tijdelijke aanduiding voor voettekst 4"/>
          <p:cNvSpPr>
            <a:spLocks noGrp="1"/>
          </p:cNvSpPr>
          <p:nvPr>
            <p:ph type="ftr" sz="quarter" idx="11"/>
          </p:nvPr>
        </p:nvSpPr>
        <p:spPr/>
        <p:txBody>
          <a:bodyPr/>
          <a:lstStyle/>
          <a:p>
            <a:endParaRPr lang="nl-NL" dirty="0"/>
          </a:p>
        </p:txBody>
      </p:sp>
      <p:sp>
        <p:nvSpPr>
          <p:cNvPr id="6" name="Tijdelijke aanduiding voor dianummer 5"/>
          <p:cNvSpPr>
            <a:spLocks noGrp="1"/>
          </p:cNvSpPr>
          <p:nvPr>
            <p:ph type="sldNum" sz="quarter" idx="12"/>
          </p:nvPr>
        </p:nvSpPr>
        <p:spPr/>
        <p:txBody>
          <a:bodyPr/>
          <a:lstStyle/>
          <a:p>
            <a:fld id="{9AFFF233-AB27-4114-B24D-691BAAF647DA}" type="slidenum">
              <a:rPr lang="nl-NL" smtClean="0"/>
              <a:pPr/>
              <a:t>‹nr.›</a:t>
            </a:fld>
            <a:endParaRPr lang="nl-NL" dirty="0"/>
          </a:p>
        </p:txBody>
      </p:sp>
    </p:spTree>
    <p:extLst>
      <p:ext uri="{BB962C8B-B14F-4D97-AF65-F5344CB8AC3E}">
        <p14:creationId xmlns:p14="http://schemas.microsoft.com/office/powerpoint/2010/main" val="301918385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p:cNvSpPr>
            <a:spLocks noGrp="1"/>
          </p:cNvSpPr>
          <p:nvPr>
            <p:ph type="title" orient="vert"/>
          </p:nvPr>
        </p:nvSpPr>
        <p:spPr>
          <a:xfrm>
            <a:off x="6629400" y="274638"/>
            <a:ext cx="2057400" cy="5851525"/>
          </a:xfrm>
        </p:spPr>
        <p:txBody>
          <a:bodyPr vert="eaVert"/>
          <a:lstStyle/>
          <a:p>
            <a:r>
              <a:rPr lang="nl-NL"/>
              <a:t>Klik om de stijl te bewerken</a:t>
            </a:r>
          </a:p>
        </p:txBody>
      </p:sp>
      <p:sp>
        <p:nvSpPr>
          <p:cNvPr id="3" name="Tijdelijke aanduiding voor verticale tekst 2"/>
          <p:cNvSpPr>
            <a:spLocks noGrp="1"/>
          </p:cNvSpPr>
          <p:nvPr>
            <p:ph type="body" orient="vert" idx="1"/>
          </p:nvPr>
        </p:nvSpPr>
        <p:spPr>
          <a:xfrm>
            <a:off x="457200" y="274638"/>
            <a:ext cx="6019800" cy="5851525"/>
          </a:xfrm>
        </p:spPr>
        <p:txBody>
          <a:bodyPr vert="eaVert"/>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10"/>
          </p:nvPr>
        </p:nvSpPr>
        <p:spPr/>
        <p:txBody>
          <a:bodyPr/>
          <a:lstStyle/>
          <a:p>
            <a:fld id="{203DE57F-8325-458E-8D52-C029C9799A4B}" type="datetimeFigureOut">
              <a:rPr lang="nl-NL" smtClean="0"/>
              <a:pPr/>
              <a:t>1-2-2021</a:t>
            </a:fld>
            <a:endParaRPr lang="nl-NL" dirty="0"/>
          </a:p>
        </p:txBody>
      </p:sp>
      <p:sp>
        <p:nvSpPr>
          <p:cNvPr id="5" name="Tijdelijke aanduiding voor voettekst 4"/>
          <p:cNvSpPr>
            <a:spLocks noGrp="1"/>
          </p:cNvSpPr>
          <p:nvPr>
            <p:ph type="ftr" sz="quarter" idx="11"/>
          </p:nvPr>
        </p:nvSpPr>
        <p:spPr/>
        <p:txBody>
          <a:bodyPr/>
          <a:lstStyle/>
          <a:p>
            <a:endParaRPr lang="nl-NL" dirty="0"/>
          </a:p>
        </p:txBody>
      </p:sp>
      <p:sp>
        <p:nvSpPr>
          <p:cNvPr id="6" name="Tijdelijke aanduiding voor dianummer 5"/>
          <p:cNvSpPr>
            <a:spLocks noGrp="1"/>
          </p:cNvSpPr>
          <p:nvPr>
            <p:ph type="sldNum" sz="quarter" idx="12"/>
          </p:nvPr>
        </p:nvSpPr>
        <p:spPr/>
        <p:txBody>
          <a:bodyPr/>
          <a:lstStyle/>
          <a:p>
            <a:fld id="{9AFFF233-AB27-4114-B24D-691BAAF647DA}" type="slidenum">
              <a:rPr lang="nl-NL" smtClean="0"/>
              <a:pPr/>
              <a:t>‹nr.›</a:t>
            </a:fld>
            <a:endParaRPr lang="nl-NL" dirty="0"/>
          </a:p>
        </p:txBody>
      </p:sp>
    </p:spTree>
    <p:extLst>
      <p:ext uri="{BB962C8B-B14F-4D97-AF65-F5344CB8AC3E}">
        <p14:creationId xmlns:p14="http://schemas.microsoft.com/office/powerpoint/2010/main" val="41621254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inhoud 2"/>
          <p:cNvSpPr>
            <a:spLocks noGrp="1"/>
          </p:cNvSpPr>
          <p:nvPr>
            <p:ph idx="1"/>
          </p:nvPr>
        </p:nvSpPr>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10"/>
          </p:nvPr>
        </p:nvSpPr>
        <p:spPr/>
        <p:txBody>
          <a:bodyPr/>
          <a:lstStyle/>
          <a:p>
            <a:fld id="{203DE57F-8325-458E-8D52-C029C9799A4B}" type="datetimeFigureOut">
              <a:rPr lang="nl-NL" smtClean="0"/>
              <a:pPr/>
              <a:t>1-2-2021</a:t>
            </a:fld>
            <a:endParaRPr lang="nl-NL" dirty="0"/>
          </a:p>
        </p:txBody>
      </p:sp>
      <p:sp>
        <p:nvSpPr>
          <p:cNvPr id="5" name="Tijdelijke aanduiding voor voettekst 4"/>
          <p:cNvSpPr>
            <a:spLocks noGrp="1"/>
          </p:cNvSpPr>
          <p:nvPr>
            <p:ph type="ftr" sz="quarter" idx="11"/>
          </p:nvPr>
        </p:nvSpPr>
        <p:spPr/>
        <p:txBody>
          <a:bodyPr/>
          <a:lstStyle/>
          <a:p>
            <a:endParaRPr lang="nl-NL" dirty="0"/>
          </a:p>
        </p:txBody>
      </p:sp>
      <p:sp>
        <p:nvSpPr>
          <p:cNvPr id="6" name="Tijdelijke aanduiding voor dianummer 5"/>
          <p:cNvSpPr>
            <a:spLocks noGrp="1"/>
          </p:cNvSpPr>
          <p:nvPr>
            <p:ph type="sldNum" sz="quarter" idx="12"/>
          </p:nvPr>
        </p:nvSpPr>
        <p:spPr/>
        <p:txBody>
          <a:bodyPr/>
          <a:lstStyle/>
          <a:p>
            <a:fld id="{9AFFF233-AB27-4114-B24D-691BAAF647DA}" type="slidenum">
              <a:rPr lang="nl-NL" smtClean="0"/>
              <a:pPr/>
              <a:t>‹nr.›</a:t>
            </a:fld>
            <a:endParaRPr lang="nl-NL" dirty="0"/>
          </a:p>
        </p:txBody>
      </p:sp>
    </p:spTree>
    <p:extLst>
      <p:ext uri="{BB962C8B-B14F-4D97-AF65-F5344CB8AC3E}">
        <p14:creationId xmlns:p14="http://schemas.microsoft.com/office/powerpoint/2010/main" val="5071955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nl-NL"/>
              <a:t>Klik om de stijl te bewerken</a:t>
            </a:r>
          </a:p>
        </p:txBody>
      </p:sp>
      <p:sp>
        <p:nvSpPr>
          <p:cNvPr id="3" name="Tijdelijke aanduiding voor tekst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a:t>Klik om de modelstijlen te bewerken</a:t>
            </a:r>
          </a:p>
        </p:txBody>
      </p:sp>
      <p:sp>
        <p:nvSpPr>
          <p:cNvPr id="4" name="Tijdelijke aanduiding voor datum 3"/>
          <p:cNvSpPr>
            <a:spLocks noGrp="1"/>
          </p:cNvSpPr>
          <p:nvPr>
            <p:ph type="dt" sz="half" idx="10"/>
          </p:nvPr>
        </p:nvSpPr>
        <p:spPr/>
        <p:txBody>
          <a:bodyPr/>
          <a:lstStyle/>
          <a:p>
            <a:fld id="{203DE57F-8325-458E-8D52-C029C9799A4B}" type="datetimeFigureOut">
              <a:rPr lang="nl-NL" smtClean="0"/>
              <a:pPr/>
              <a:t>1-2-2021</a:t>
            </a:fld>
            <a:endParaRPr lang="nl-NL" dirty="0"/>
          </a:p>
        </p:txBody>
      </p:sp>
      <p:sp>
        <p:nvSpPr>
          <p:cNvPr id="5" name="Tijdelijke aanduiding voor voettekst 4"/>
          <p:cNvSpPr>
            <a:spLocks noGrp="1"/>
          </p:cNvSpPr>
          <p:nvPr>
            <p:ph type="ftr" sz="quarter" idx="11"/>
          </p:nvPr>
        </p:nvSpPr>
        <p:spPr/>
        <p:txBody>
          <a:bodyPr/>
          <a:lstStyle/>
          <a:p>
            <a:endParaRPr lang="nl-NL" dirty="0"/>
          </a:p>
        </p:txBody>
      </p:sp>
      <p:sp>
        <p:nvSpPr>
          <p:cNvPr id="6" name="Tijdelijke aanduiding voor dianummer 5"/>
          <p:cNvSpPr>
            <a:spLocks noGrp="1"/>
          </p:cNvSpPr>
          <p:nvPr>
            <p:ph type="sldNum" sz="quarter" idx="12"/>
          </p:nvPr>
        </p:nvSpPr>
        <p:spPr/>
        <p:txBody>
          <a:bodyPr/>
          <a:lstStyle/>
          <a:p>
            <a:fld id="{9AFFF233-AB27-4114-B24D-691BAAF647DA}" type="slidenum">
              <a:rPr lang="nl-NL" smtClean="0"/>
              <a:pPr/>
              <a:t>‹nr.›</a:t>
            </a:fld>
            <a:endParaRPr lang="nl-NL" dirty="0"/>
          </a:p>
        </p:txBody>
      </p:sp>
    </p:spTree>
    <p:extLst>
      <p:ext uri="{BB962C8B-B14F-4D97-AF65-F5344CB8AC3E}">
        <p14:creationId xmlns:p14="http://schemas.microsoft.com/office/powerpoint/2010/main" val="270333703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inhoud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inhoud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datum 4"/>
          <p:cNvSpPr>
            <a:spLocks noGrp="1"/>
          </p:cNvSpPr>
          <p:nvPr>
            <p:ph type="dt" sz="half" idx="10"/>
          </p:nvPr>
        </p:nvSpPr>
        <p:spPr/>
        <p:txBody>
          <a:bodyPr/>
          <a:lstStyle/>
          <a:p>
            <a:fld id="{203DE57F-8325-458E-8D52-C029C9799A4B}" type="datetimeFigureOut">
              <a:rPr lang="nl-NL" smtClean="0"/>
              <a:pPr/>
              <a:t>1-2-2021</a:t>
            </a:fld>
            <a:endParaRPr lang="nl-NL" dirty="0"/>
          </a:p>
        </p:txBody>
      </p:sp>
      <p:sp>
        <p:nvSpPr>
          <p:cNvPr id="6" name="Tijdelijke aanduiding voor voettekst 5"/>
          <p:cNvSpPr>
            <a:spLocks noGrp="1"/>
          </p:cNvSpPr>
          <p:nvPr>
            <p:ph type="ftr" sz="quarter" idx="11"/>
          </p:nvPr>
        </p:nvSpPr>
        <p:spPr/>
        <p:txBody>
          <a:bodyPr/>
          <a:lstStyle/>
          <a:p>
            <a:endParaRPr lang="nl-NL" dirty="0"/>
          </a:p>
        </p:txBody>
      </p:sp>
      <p:sp>
        <p:nvSpPr>
          <p:cNvPr id="7" name="Tijdelijke aanduiding voor dianummer 6"/>
          <p:cNvSpPr>
            <a:spLocks noGrp="1"/>
          </p:cNvSpPr>
          <p:nvPr>
            <p:ph type="sldNum" sz="quarter" idx="12"/>
          </p:nvPr>
        </p:nvSpPr>
        <p:spPr/>
        <p:txBody>
          <a:bodyPr/>
          <a:lstStyle/>
          <a:p>
            <a:fld id="{9AFFF233-AB27-4114-B24D-691BAAF647DA}" type="slidenum">
              <a:rPr lang="nl-NL" smtClean="0"/>
              <a:pPr/>
              <a:t>‹nr.›</a:t>
            </a:fld>
            <a:endParaRPr lang="nl-NL" dirty="0"/>
          </a:p>
        </p:txBody>
      </p:sp>
    </p:spTree>
    <p:extLst>
      <p:ext uri="{BB962C8B-B14F-4D97-AF65-F5344CB8AC3E}">
        <p14:creationId xmlns:p14="http://schemas.microsoft.com/office/powerpoint/2010/main" val="40274459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vl1pPr>
          </a:lstStyle>
          <a:p>
            <a:r>
              <a:rPr lang="nl-NL"/>
              <a:t>Klik om de stijl te bewerken</a:t>
            </a:r>
          </a:p>
        </p:txBody>
      </p:sp>
      <p:sp>
        <p:nvSpPr>
          <p:cNvPr id="3" name="Tijdelijke aanduiding voor teks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 om de modelstijlen te bewerken</a:t>
            </a:r>
          </a:p>
        </p:txBody>
      </p:sp>
      <p:sp>
        <p:nvSpPr>
          <p:cNvPr id="4" name="Tijdelijke aanduiding voor inhoud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teks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 om de modelstijlen te bewerken</a:t>
            </a:r>
          </a:p>
        </p:txBody>
      </p:sp>
      <p:sp>
        <p:nvSpPr>
          <p:cNvPr id="6" name="Tijdelijke aanduiding voor inhoud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7" name="Tijdelijke aanduiding voor datum 6"/>
          <p:cNvSpPr>
            <a:spLocks noGrp="1"/>
          </p:cNvSpPr>
          <p:nvPr>
            <p:ph type="dt" sz="half" idx="10"/>
          </p:nvPr>
        </p:nvSpPr>
        <p:spPr/>
        <p:txBody>
          <a:bodyPr/>
          <a:lstStyle/>
          <a:p>
            <a:fld id="{203DE57F-8325-458E-8D52-C029C9799A4B}" type="datetimeFigureOut">
              <a:rPr lang="nl-NL" smtClean="0"/>
              <a:pPr/>
              <a:t>1-2-2021</a:t>
            </a:fld>
            <a:endParaRPr lang="nl-NL" dirty="0"/>
          </a:p>
        </p:txBody>
      </p:sp>
      <p:sp>
        <p:nvSpPr>
          <p:cNvPr id="8" name="Tijdelijke aanduiding voor voettekst 7"/>
          <p:cNvSpPr>
            <a:spLocks noGrp="1"/>
          </p:cNvSpPr>
          <p:nvPr>
            <p:ph type="ftr" sz="quarter" idx="11"/>
          </p:nvPr>
        </p:nvSpPr>
        <p:spPr/>
        <p:txBody>
          <a:bodyPr/>
          <a:lstStyle/>
          <a:p>
            <a:endParaRPr lang="nl-NL" dirty="0"/>
          </a:p>
        </p:txBody>
      </p:sp>
      <p:sp>
        <p:nvSpPr>
          <p:cNvPr id="9" name="Tijdelijke aanduiding voor dianummer 8"/>
          <p:cNvSpPr>
            <a:spLocks noGrp="1"/>
          </p:cNvSpPr>
          <p:nvPr>
            <p:ph type="sldNum" sz="quarter" idx="12"/>
          </p:nvPr>
        </p:nvSpPr>
        <p:spPr/>
        <p:txBody>
          <a:bodyPr/>
          <a:lstStyle/>
          <a:p>
            <a:fld id="{9AFFF233-AB27-4114-B24D-691BAAF647DA}" type="slidenum">
              <a:rPr lang="nl-NL" smtClean="0"/>
              <a:pPr/>
              <a:t>‹nr.›</a:t>
            </a:fld>
            <a:endParaRPr lang="nl-NL" dirty="0"/>
          </a:p>
        </p:txBody>
      </p:sp>
    </p:spTree>
    <p:extLst>
      <p:ext uri="{BB962C8B-B14F-4D97-AF65-F5344CB8AC3E}">
        <p14:creationId xmlns:p14="http://schemas.microsoft.com/office/powerpoint/2010/main" val="43160312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datum 2"/>
          <p:cNvSpPr>
            <a:spLocks noGrp="1"/>
          </p:cNvSpPr>
          <p:nvPr>
            <p:ph type="dt" sz="half" idx="10"/>
          </p:nvPr>
        </p:nvSpPr>
        <p:spPr/>
        <p:txBody>
          <a:bodyPr/>
          <a:lstStyle/>
          <a:p>
            <a:fld id="{203DE57F-8325-458E-8D52-C029C9799A4B}" type="datetimeFigureOut">
              <a:rPr lang="nl-NL" smtClean="0"/>
              <a:pPr/>
              <a:t>1-2-2021</a:t>
            </a:fld>
            <a:endParaRPr lang="nl-NL" dirty="0"/>
          </a:p>
        </p:txBody>
      </p:sp>
      <p:sp>
        <p:nvSpPr>
          <p:cNvPr id="4" name="Tijdelijke aanduiding voor voettekst 3"/>
          <p:cNvSpPr>
            <a:spLocks noGrp="1"/>
          </p:cNvSpPr>
          <p:nvPr>
            <p:ph type="ftr" sz="quarter" idx="11"/>
          </p:nvPr>
        </p:nvSpPr>
        <p:spPr/>
        <p:txBody>
          <a:bodyPr/>
          <a:lstStyle/>
          <a:p>
            <a:endParaRPr lang="nl-NL" dirty="0"/>
          </a:p>
        </p:txBody>
      </p:sp>
      <p:sp>
        <p:nvSpPr>
          <p:cNvPr id="5" name="Tijdelijke aanduiding voor dianummer 4"/>
          <p:cNvSpPr>
            <a:spLocks noGrp="1"/>
          </p:cNvSpPr>
          <p:nvPr>
            <p:ph type="sldNum" sz="quarter" idx="12"/>
          </p:nvPr>
        </p:nvSpPr>
        <p:spPr/>
        <p:txBody>
          <a:bodyPr/>
          <a:lstStyle/>
          <a:p>
            <a:fld id="{9AFFF233-AB27-4114-B24D-691BAAF647DA}" type="slidenum">
              <a:rPr lang="nl-NL" smtClean="0"/>
              <a:pPr/>
              <a:t>‹nr.›</a:t>
            </a:fld>
            <a:endParaRPr lang="nl-NL" dirty="0"/>
          </a:p>
        </p:txBody>
      </p:sp>
    </p:spTree>
    <p:extLst>
      <p:ext uri="{BB962C8B-B14F-4D97-AF65-F5344CB8AC3E}">
        <p14:creationId xmlns:p14="http://schemas.microsoft.com/office/powerpoint/2010/main" val="4069733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p:cNvSpPr>
            <a:spLocks noGrp="1"/>
          </p:cNvSpPr>
          <p:nvPr>
            <p:ph type="dt" sz="half" idx="10"/>
          </p:nvPr>
        </p:nvSpPr>
        <p:spPr/>
        <p:txBody>
          <a:bodyPr/>
          <a:lstStyle/>
          <a:p>
            <a:fld id="{203DE57F-8325-458E-8D52-C029C9799A4B}" type="datetimeFigureOut">
              <a:rPr lang="nl-NL" smtClean="0"/>
              <a:pPr/>
              <a:t>1-2-2021</a:t>
            </a:fld>
            <a:endParaRPr lang="nl-NL" dirty="0"/>
          </a:p>
        </p:txBody>
      </p:sp>
      <p:sp>
        <p:nvSpPr>
          <p:cNvPr id="3" name="Tijdelijke aanduiding voor voettekst 2"/>
          <p:cNvSpPr>
            <a:spLocks noGrp="1"/>
          </p:cNvSpPr>
          <p:nvPr>
            <p:ph type="ftr" sz="quarter" idx="11"/>
          </p:nvPr>
        </p:nvSpPr>
        <p:spPr/>
        <p:txBody>
          <a:bodyPr/>
          <a:lstStyle/>
          <a:p>
            <a:endParaRPr lang="nl-NL" dirty="0"/>
          </a:p>
        </p:txBody>
      </p:sp>
      <p:sp>
        <p:nvSpPr>
          <p:cNvPr id="4" name="Tijdelijke aanduiding voor dianummer 3"/>
          <p:cNvSpPr>
            <a:spLocks noGrp="1"/>
          </p:cNvSpPr>
          <p:nvPr>
            <p:ph type="sldNum" sz="quarter" idx="12"/>
          </p:nvPr>
        </p:nvSpPr>
        <p:spPr/>
        <p:txBody>
          <a:bodyPr/>
          <a:lstStyle/>
          <a:p>
            <a:fld id="{9AFFF233-AB27-4114-B24D-691BAAF647DA}" type="slidenum">
              <a:rPr lang="nl-NL" smtClean="0"/>
              <a:pPr/>
              <a:t>‹nr.›</a:t>
            </a:fld>
            <a:endParaRPr lang="nl-NL" dirty="0"/>
          </a:p>
        </p:txBody>
      </p:sp>
    </p:spTree>
    <p:extLst>
      <p:ext uri="{BB962C8B-B14F-4D97-AF65-F5344CB8AC3E}">
        <p14:creationId xmlns:p14="http://schemas.microsoft.com/office/powerpoint/2010/main" val="303354648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nl-NL"/>
              <a:t>Klik om de stijl te bewerken</a:t>
            </a:r>
          </a:p>
        </p:txBody>
      </p:sp>
      <p:sp>
        <p:nvSpPr>
          <p:cNvPr id="3" name="Tijdelijke aanduiding voor inhoud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teks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 om de modelstijlen te bewerken</a:t>
            </a:r>
          </a:p>
        </p:txBody>
      </p:sp>
      <p:sp>
        <p:nvSpPr>
          <p:cNvPr id="5" name="Tijdelijke aanduiding voor datum 4"/>
          <p:cNvSpPr>
            <a:spLocks noGrp="1"/>
          </p:cNvSpPr>
          <p:nvPr>
            <p:ph type="dt" sz="half" idx="10"/>
          </p:nvPr>
        </p:nvSpPr>
        <p:spPr/>
        <p:txBody>
          <a:bodyPr/>
          <a:lstStyle/>
          <a:p>
            <a:fld id="{203DE57F-8325-458E-8D52-C029C9799A4B}" type="datetimeFigureOut">
              <a:rPr lang="nl-NL" smtClean="0"/>
              <a:pPr/>
              <a:t>1-2-2021</a:t>
            </a:fld>
            <a:endParaRPr lang="nl-NL" dirty="0"/>
          </a:p>
        </p:txBody>
      </p:sp>
      <p:sp>
        <p:nvSpPr>
          <p:cNvPr id="6" name="Tijdelijke aanduiding voor voettekst 5"/>
          <p:cNvSpPr>
            <a:spLocks noGrp="1"/>
          </p:cNvSpPr>
          <p:nvPr>
            <p:ph type="ftr" sz="quarter" idx="11"/>
          </p:nvPr>
        </p:nvSpPr>
        <p:spPr/>
        <p:txBody>
          <a:bodyPr/>
          <a:lstStyle/>
          <a:p>
            <a:endParaRPr lang="nl-NL" dirty="0"/>
          </a:p>
        </p:txBody>
      </p:sp>
      <p:sp>
        <p:nvSpPr>
          <p:cNvPr id="7" name="Tijdelijke aanduiding voor dianummer 6"/>
          <p:cNvSpPr>
            <a:spLocks noGrp="1"/>
          </p:cNvSpPr>
          <p:nvPr>
            <p:ph type="sldNum" sz="quarter" idx="12"/>
          </p:nvPr>
        </p:nvSpPr>
        <p:spPr/>
        <p:txBody>
          <a:bodyPr/>
          <a:lstStyle/>
          <a:p>
            <a:fld id="{9AFFF233-AB27-4114-B24D-691BAAF647DA}" type="slidenum">
              <a:rPr lang="nl-NL" smtClean="0"/>
              <a:pPr/>
              <a:t>‹nr.›</a:t>
            </a:fld>
            <a:endParaRPr lang="nl-NL" dirty="0"/>
          </a:p>
        </p:txBody>
      </p:sp>
    </p:spTree>
    <p:extLst>
      <p:ext uri="{BB962C8B-B14F-4D97-AF65-F5344CB8AC3E}">
        <p14:creationId xmlns:p14="http://schemas.microsoft.com/office/powerpoint/2010/main" val="183507492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nl-NL"/>
              <a:t>Klik om de stijl te bewerken</a:t>
            </a:r>
          </a:p>
        </p:txBody>
      </p:sp>
      <p:sp>
        <p:nvSpPr>
          <p:cNvPr id="3" name="Tijdelijke aanduiding voor afbeelding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l-NL" dirty="0"/>
          </a:p>
        </p:txBody>
      </p:sp>
      <p:sp>
        <p:nvSpPr>
          <p:cNvPr id="4" name="Tijdelijke aanduiding voor teks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 om de modelstijlen te bewerken</a:t>
            </a:r>
          </a:p>
        </p:txBody>
      </p:sp>
      <p:sp>
        <p:nvSpPr>
          <p:cNvPr id="5" name="Tijdelijke aanduiding voor datum 4"/>
          <p:cNvSpPr>
            <a:spLocks noGrp="1"/>
          </p:cNvSpPr>
          <p:nvPr>
            <p:ph type="dt" sz="half" idx="10"/>
          </p:nvPr>
        </p:nvSpPr>
        <p:spPr/>
        <p:txBody>
          <a:bodyPr/>
          <a:lstStyle/>
          <a:p>
            <a:fld id="{203DE57F-8325-458E-8D52-C029C9799A4B}" type="datetimeFigureOut">
              <a:rPr lang="nl-NL" smtClean="0"/>
              <a:pPr/>
              <a:t>1-2-2021</a:t>
            </a:fld>
            <a:endParaRPr lang="nl-NL" dirty="0"/>
          </a:p>
        </p:txBody>
      </p:sp>
      <p:sp>
        <p:nvSpPr>
          <p:cNvPr id="6" name="Tijdelijke aanduiding voor voettekst 5"/>
          <p:cNvSpPr>
            <a:spLocks noGrp="1"/>
          </p:cNvSpPr>
          <p:nvPr>
            <p:ph type="ftr" sz="quarter" idx="11"/>
          </p:nvPr>
        </p:nvSpPr>
        <p:spPr/>
        <p:txBody>
          <a:bodyPr/>
          <a:lstStyle/>
          <a:p>
            <a:endParaRPr lang="nl-NL" dirty="0"/>
          </a:p>
        </p:txBody>
      </p:sp>
      <p:sp>
        <p:nvSpPr>
          <p:cNvPr id="7" name="Tijdelijke aanduiding voor dianummer 6"/>
          <p:cNvSpPr>
            <a:spLocks noGrp="1"/>
          </p:cNvSpPr>
          <p:nvPr>
            <p:ph type="sldNum" sz="quarter" idx="12"/>
          </p:nvPr>
        </p:nvSpPr>
        <p:spPr/>
        <p:txBody>
          <a:bodyPr/>
          <a:lstStyle/>
          <a:p>
            <a:fld id="{9AFFF233-AB27-4114-B24D-691BAAF647DA}" type="slidenum">
              <a:rPr lang="nl-NL" smtClean="0"/>
              <a:pPr/>
              <a:t>‹nr.›</a:t>
            </a:fld>
            <a:endParaRPr lang="nl-NL" dirty="0"/>
          </a:p>
        </p:txBody>
      </p:sp>
    </p:spTree>
    <p:extLst>
      <p:ext uri="{BB962C8B-B14F-4D97-AF65-F5344CB8AC3E}">
        <p14:creationId xmlns:p14="http://schemas.microsoft.com/office/powerpoint/2010/main" val="372463741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nl-NL"/>
              <a:t>Klik om de stijl te bewerken</a:t>
            </a:r>
          </a:p>
        </p:txBody>
      </p:sp>
      <p:sp>
        <p:nvSpPr>
          <p:cNvPr id="3" name="Tijdelijke aanduiding voor tekst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03DE57F-8325-458E-8D52-C029C9799A4B}" type="datetimeFigureOut">
              <a:rPr lang="nl-NL" smtClean="0"/>
              <a:pPr/>
              <a:t>1-2-2021</a:t>
            </a:fld>
            <a:endParaRPr lang="nl-NL" dirty="0"/>
          </a:p>
        </p:txBody>
      </p:sp>
      <p:sp>
        <p:nvSpPr>
          <p:cNvPr id="5" name="Tijdelijke aanduiding voor voettekst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l-NL" dirty="0"/>
          </a:p>
        </p:txBody>
      </p:sp>
      <p:sp>
        <p:nvSpPr>
          <p:cNvPr id="6" name="Tijdelijke aanduiding voor dianumm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AFFF233-AB27-4114-B24D-691BAAF647DA}" type="slidenum">
              <a:rPr lang="nl-NL" smtClean="0"/>
              <a:pPr/>
              <a:t>‹nr.›</a:t>
            </a:fld>
            <a:endParaRPr lang="nl-NL" dirty="0"/>
          </a:p>
        </p:txBody>
      </p:sp>
    </p:spTree>
    <p:extLst>
      <p:ext uri="{BB962C8B-B14F-4D97-AF65-F5344CB8AC3E}">
        <p14:creationId xmlns:p14="http://schemas.microsoft.com/office/powerpoint/2010/main" val="356272231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weerwoord.kentalis.nl/consolideerspelletjes" TargetMode="External"/><Relationship Id="rId2" Type="http://schemas.openxmlformats.org/officeDocument/2006/relationships/hyperlink" Target="https://youtu.be/E8FCTOHToDM" TargetMode="External"/><Relationship Id="rId1" Type="http://schemas.openxmlformats.org/officeDocument/2006/relationships/slideLayout" Target="../slideLayouts/slideLayout2.xml"/><Relationship Id="rId5" Type="http://schemas.openxmlformats.org/officeDocument/2006/relationships/image" Target="../media/image1.png"/><Relationship Id="rId4" Type="http://schemas.openxmlformats.org/officeDocument/2006/relationships/hyperlink" Target="mailto:weerwoord@kentalis.nl" TargetMode="Externa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7.xml"/><Relationship Id="rId1" Type="http://schemas.openxmlformats.org/officeDocument/2006/relationships/slideLayout" Target="../slideLayouts/slideLayout7.xml"/><Relationship Id="rId5" Type="http://schemas.openxmlformats.org/officeDocument/2006/relationships/image" Target="../media/image12.png"/><Relationship Id="rId4" Type="http://schemas.openxmlformats.org/officeDocument/2006/relationships/image" Target="../media/image11.png"/></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8.xml"/><Relationship Id="rId1" Type="http://schemas.openxmlformats.org/officeDocument/2006/relationships/slideLayout" Target="../slideLayouts/slideLayout7.xml"/><Relationship Id="rId5" Type="http://schemas.microsoft.com/office/2007/relationships/hdphoto" Target="../media/hdphoto1.wdp"/><Relationship Id="rId4" Type="http://schemas.openxmlformats.org/officeDocument/2006/relationships/image" Target="../media/image14.png"/></Relationships>
</file>

<file path=ppt/slides/_rels/slide1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7.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8.png"/></Relationships>
</file>

<file path=ppt/slides/_rels/slide15.xml.rels><?xml version="1.0" encoding="UTF-8" standalone="yes"?>
<Relationships xmlns="http://schemas.openxmlformats.org/package/2006/relationships"><Relationship Id="rId3" Type="http://schemas.openxmlformats.org/officeDocument/2006/relationships/image" Target="../media/image22.png"/><Relationship Id="rId7" Type="http://schemas.microsoft.com/office/2007/relationships/hdphoto" Target="../media/hdphoto2.wdp"/><Relationship Id="rId2" Type="http://schemas.openxmlformats.org/officeDocument/2006/relationships/image" Target="../media/image21.png"/><Relationship Id="rId1" Type="http://schemas.openxmlformats.org/officeDocument/2006/relationships/slideLayout" Target="../slideLayouts/slideLayout7.xml"/><Relationship Id="rId6" Type="http://schemas.openxmlformats.org/officeDocument/2006/relationships/image" Target="../media/image25.png"/><Relationship Id="rId5" Type="http://schemas.openxmlformats.org/officeDocument/2006/relationships/image" Target="../media/image24.jpeg"/><Relationship Id="rId4" Type="http://schemas.openxmlformats.org/officeDocument/2006/relationships/image" Target="../media/image23.jpeg"/></Relationships>
</file>

<file path=ppt/slides/_rels/slide1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6.png"/><Relationship Id="rId1" Type="http://schemas.openxmlformats.org/officeDocument/2006/relationships/slideLayout" Target="../slideLayouts/slideLayout7.xml"/><Relationship Id="rId6" Type="http://schemas.openxmlformats.org/officeDocument/2006/relationships/image" Target="../media/image29.jpeg"/><Relationship Id="rId5" Type="http://schemas.openxmlformats.org/officeDocument/2006/relationships/image" Target="../media/image28.jpeg"/><Relationship Id="rId4" Type="http://schemas.openxmlformats.org/officeDocument/2006/relationships/image" Target="../media/image27.jpeg"/></Relationships>
</file>

<file path=ppt/slides/_rels/slide1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30.png"/><Relationship Id="rId1" Type="http://schemas.openxmlformats.org/officeDocument/2006/relationships/slideLayout" Target="../slideLayouts/slideLayout7.xml"/><Relationship Id="rId5" Type="http://schemas.openxmlformats.org/officeDocument/2006/relationships/image" Target="../media/image32.png"/><Relationship Id="rId4" Type="http://schemas.openxmlformats.org/officeDocument/2006/relationships/image" Target="../media/image31.png"/></Relationships>
</file>

<file path=ppt/slides/_rels/slide1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30.png"/><Relationship Id="rId1" Type="http://schemas.openxmlformats.org/officeDocument/2006/relationships/slideLayout" Target="../slideLayouts/slideLayout7.xml"/><Relationship Id="rId6" Type="http://schemas.openxmlformats.org/officeDocument/2006/relationships/image" Target="../media/image35.jpeg"/><Relationship Id="rId5" Type="http://schemas.openxmlformats.org/officeDocument/2006/relationships/image" Target="../media/image34.png"/><Relationship Id="rId4" Type="http://schemas.openxmlformats.org/officeDocument/2006/relationships/image" Target="../media/image33.png"/></Relationships>
</file>

<file path=ppt/slides/_rels/slide1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30.png"/><Relationship Id="rId1" Type="http://schemas.openxmlformats.org/officeDocument/2006/relationships/slideLayout" Target="../slideLayouts/slideLayout7.xml"/><Relationship Id="rId5" Type="http://schemas.openxmlformats.org/officeDocument/2006/relationships/image" Target="../media/image37.jpeg"/><Relationship Id="rId4" Type="http://schemas.openxmlformats.org/officeDocument/2006/relationships/image" Target="../media/image36.png"/></Relationships>
</file>

<file path=ppt/slides/_rels/slide2.xml.rels><?xml version="1.0" encoding="UTF-8" standalone="yes"?>
<Relationships xmlns="http://schemas.openxmlformats.org/package/2006/relationships"><Relationship Id="rId2" Type="http://schemas.openxmlformats.org/officeDocument/2006/relationships/hyperlink" Target="https://www.youtube.com/watch?v=E4S5B-Wtmvs" TargetMode="Externa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6.png"/><Relationship Id="rId1" Type="http://schemas.openxmlformats.org/officeDocument/2006/relationships/slideLayout" Target="../slideLayouts/slideLayout7.xml"/><Relationship Id="rId6" Type="http://schemas.openxmlformats.org/officeDocument/2006/relationships/image" Target="../media/image40.jpeg"/><Relationship Id="rId5" Type="http://schemas.openxmlformats.org/officeDocument/2006/relationships/image" Target="../media/image39.jpeg"/><Relationship Id="rId4" Type="http://schemas.openxmlformats.org/officeDocument/2006/relationships/image" Target="../media/image38.jpeg"/></Relationships>
</file>

<file path=ppt/slides/_rels/slide21.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41.png"/><Relationship Id="rId1" Type="http://schemas.openxmlformats.org/officeDocument/2006/relationships/slideLayout" Target="../slideLayouts/slideLayout7.xml"/><Relationship Id="rId4" Type="http://schemas.openxmlformats.org/officeDocument/2006/relationships/image" Target="../media/image22.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3.jpeg"/></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image" Target="../media/image8.jpeg"/></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kstvak 3"/>
          <p:cNvSpPr txBox="1"/>
          <p:nvPr/>
        </p:nvSpPr>
        <p:spPr>
          <a:xfrm>
            <a:off x="16320" y="0"/>
            <a:ext cx="9020176" cy="7478970"/>
          </a:xfrm>
          <a:prstGeom prst="rect">
            <a:avLst/>
          </a:prstGeom>
          <a:noFill/>
        </p:spPr>
        <p:txBody>
          <a:bodyPr wrap="square" rtlCol="0">
            <a:spAutoFit/>
          </a:bodyPr>
          <a:lstStyle/>
          <a:p>
            <a:r>
              <a:rPr lang="nl-NL" b="1" cap="all" dirty="0">
                <a:solidFill>
                  <a:srgbClr val="00B050"/>
                </a:solidFill>
              </a:rPr>
              <a:t>Handleiding voor thuisgebruik</a:t>
            </a:r>
            <a:endParaRPr lang="nl-NL" dirty="0">
              <a:solidFill>
                <a:srgbClr val="00B050"/>
              </a:solidFill>
            </a:endParaRPr>
          </a:p>
          <a:p>
            <a:r>
              <a:rPr lang="nl-NL" sz="1000" b="1" cap="all" dirty="0"/>
              <a:t> </a:t>
            </a:r>
            <a:r>
              <a:rPr lang="nl-NL" sz="400" b="1" cap="all" dirty="0"/>
              <a:t>    </a:t>
            </a:r>
            <a:endParaRPr lang="nl-NL" sz="1000" dirty="0"/>
          </a:p>
          <a:p>
            <a:r>
              <a:rPr lang="nl-NL" sz="1400" b="1" cap="all" dirty="0">
                <a:solidFill>
                  <a:srgbClr val="C00000"/>
                </a:solidFill>
              </a:rPr>
              <a:t>DE WEERWOORD-LESSEN</a:t>
            </a:r>
            <a:endParaRPr lang="nl-NL" sz="1400" dirty="0">
              <a:solidFill>
                <a:srgbClr val="C00000"/>
              </a:solidFill>
            </a:endParaRPr>
          </a:p>
          <a:p>
            <a:r>
              <a:rPr lang="nl-NL" sz="1400" dirty="0"/>
              <a:t>Elke Weerwoord-les is een PowerPoint. De tweede dia van de PowerPoint is voor jullie als ouders. </a:t>
            </a:r>
            <a:br>
              <a:rPr lang="nl-NL" sz="1400" dirty="0"/>
            </a:br>
            <a:r>
              <a:rPr lang="nl-NL" sz="1400" dirty="0"/>
              <a:t>Op deze tweede dia staat een verhaaltje met daarin onderstreept de moeilijke woorden die in de </a:t>
            </a:r>
            <a:r>
              <a:rPr lang="nl-NL" sz="1400" dirty="0" err="1"/>
              <a:t>Nieuwsbegriptekst</a:t>
            </a:r>
            <a:r>
              <a:rPr lang="nl-NL" sz="1400" dirty="0"/>
              <a:t> staan. De tekst gaat doelbewust over iets anders dan de tekst van Nieuwsbegrip. Zo voorkom je dat kinderen al weten waar de Nieuwsbegripstekst over gaat. Je leest de tekst voor en bij elk onderstreept woord klik je op de dia in de PowerPoint. Jullie kind ziet nu een plaatje, foto, tekening of uitleg van het onderstreepte woord. </a:t>
            </a:r>
            <a:br>
              <a:rPr lang="nl-NL" sz="1400" dirty="0"/>
            </a:br>
            <a:r>
              <a:rPr lang="nl-NL" sz="1400" b="1" cap="all" dirty="0"/>
              <a:t/>
            </a:r>
            <a:br>
              <a:rPr lang="nl-NL" sz="1400" b="1" cap="all" dirty="0"/>
            </a:br>
            <a:r>
              <a:rPr lang="nl-NL" sz="1400" b="1" cap="all" dirty="0">
                <a:solidFill>
                  <a:srgbClr val="C00000"/>
                </a:solidFill>
              </a:rPr>
              <a:t>DE WOORDMUUR</a:t>
            </a:r>
            <a:endParaRPr lang="nl-NL" sz="1400" dirty="0">
              <a:solidFill>
                <a:srgbClr val="C00000"/>
              </a:solidFill>
            </a:endParaRPr>
          </a:p>
          <a:p>
            <a:r>
              <a:rPr lang="nl-NL" sz="1400" dirty="0"/>
              <a:t>Na het verhaal zie je de dia “woorden op de woordmuur”. Hier zien jullie de woorden nogmaals maar dan in relatie met een ander woord / andere woorden. Jullie bekijken en lezen deze woorden nadat je het verhaaltje hebt voorgelezen. Kies 2 woorden uit die jullie de komende week extra gaan oefenen. Misschien lukt het om ze uit te printen. Anders laat je je kind de woorden overschrijven en een tekening erbij maken. Plak het woord op de koelkast of op de muur. Laat het woord vaker terugkomen in gesprekken en gebruik het woord soms ook expres! Jullie kunnen er ook spelletjes mee doen. Op deze manier zal je kind het woord gemakkelijker onthouden en zelf gaan gebruiken.  </a:t>
            </a:r>
          </a:p>
          <a:p>
            <a:endParaRPr lang="nl-NL" sz="1400" dirty="0"/>
          </a:p>
          <a:p>
            <a:r>
              <a:rPr lang="nl-NL" sz="1400" b="1" dirty="0">
                <a:solidFill>
                  <a:srgbClr val="C00000"/>
                </a:solidFill>
              </a:rPr>
              <a:t>UITLEGFILMPJE</a:t>
            </a:r>
          </a:p>
          <a:p>
            <a:r>
              <a:rPr lang="nl-NL" sz="1400" dirty="0"/>
              <a:t>Wil je een demo-filmpje zien over het gebruik van weerwoord? Kijk dan hier: </a:t>
            </a:r>
            <a:r>
              <a:rPr lang="nl-NL" sz="1400" u="sng" dirty="0">
                <a:hlinkClick r:id="rId2"/>
              </a:rPr>
              <a:t>https://youtu.be/E8FCTOHToDM</a:t>
            </a:r>
            <a:r>
              <a:rPr lang="nl-NL" sz="1400" dirty="0"/>
              <a:t> Spelletjesideetjes vind je hier: </a:t>
            </a:r>
            <a:r>
              <a:rPr lang="nl-NL" sz="1400" dirty="0">
                <a:hlinkClick r:id="rId3"/>
              </a:rPr>
              <a:t>https://weerwoord.kentalis.nl/consolideerspelletjes</a:t>
            </a:r>
            <a:endParaRPr lang="nl-NL" sz="1400" dirty="0"/>
          </a:p>
          <a:p>
            <a:endParaRPr lang="nl-NL" sz="1400" b="1" cap="all" dirty="0"/>
          </a:p>
          <a:p>
            <a:r>
              <a:rPr lang="nl-NL" sz="1400" b="1" cap="all" dirty="0">
                <a:solidFill>
                  <a:srgbClr val="C00000"/>
                </a:solidFill>
              </a:rPr>
              <a:t>Samengevat:</a:t>
            </a:r>
            <a:endParaRPr lang="nl-NL" sz="1400" dirty="0">
              <a:solidFill>
                <a:srgbClr val="C00000"/>
              </a:solidFill>
            </a:endParaRPr>
          </a:p>
          <a:p>
            <a:pPr lvl="0"/>
            <a:r>
              <a:rPr lang="nl-NL" sz="1400" dirty="0"/>
              <a:t>1) Start de PowerPoint van Weerwoord. </a:t>
            </a:r>
          </a:p>
          <a:p>
            <a:pPr lvl="0"/>
            <a:r>
              <a:rPr lang="nl-NL" sz="1400" dirty="0"/>
              <a:t>2) Print de tweede dia uit zodat je deze kunt voorlezen. </a:t>
            </a:r>
          </a:p>
          <a:p>
            <a:pPr lvl="0"/>
            <a:r>
              <a:rPr lang="nl-NL" sz="1400" dirty="0"/>
              <a:t>3) Klik tijdens het voorlezen bij elk onderstreept woord op de dia. </a:t>
            </a:r>
          </a:p>
          <a:p>
            <a:pPr lvl="0"/>
            <a:r>
              <a:rPr lang="nl-NL" sz="1400" dirty="0"/>
              <a:t>4) Bekijk en praat samen over de woorden voor de woordmuur.</a:t>
            </a:r>
          </a:p>
          <a:p>
            <a:pPr lvl="0"/>
            <a:r>
              <a:rPr lang="nl-NL" sz="1400" dirty="0"/>
              <a:t>5) Kies er 2 die je deze week extra gaat oefenen</a:t>
            </a:r>
          </a:p>
          <a:p>
            <a:pPr lvl="0"/>
            <a:r>
              <a:rPr lang="nl-NL" sz="1400" dirty="0"/>
              <a:t>6) Print ze uit of laat jullie kind de woorden overschrijven</a:t>
            </a:r>
          </a:p>
          <a:p>
            <a:pPr lvl="0"/>
            <a:r>
              <a:rPr lang="nl-NL" sz="1400" dirty="0"/>
              <a:t>7) Gebruik de woorden regelmatig de komende week.</a:t>
            </a:r>
          </a:p>
          <a:p>
            <a:pPr lvl="0"/>
            <a:endParaRPr lang="nl-NL" sz="1200" dirty="0"/>
          </a:p>
          <a:p>
            <a:pPr lvl="0"/>
            <a:r>
              <a:rPr lang="nl-NL" sz="1400" b="1" dirty="0">
                <a:solidFill>
                  <a:srgbClr val="C00000"/>
                </a:solidFill>
              </a:rPr>
              <a:t>VRAGEN?</a:t>
            </a:r>
          </a:p>
          <a:p>
            <a:pPr lvl="0"/>
            <a:r>
              <a:rPr lang="nl-NL" sz="1400" dirty="0"/>
              <a:t>Mail ons gerust bij vragen: </a:t>
            </a:r>
            <a:r>
              <a:rPr lang="nl-NL" sz="1400" dirty="0">
                <a:hlinkClick r:id="rId4"/>
              </a:rPr>
              <a:t>weerwoord@kentalis.nl</a:t>
            </a:r>
            <a:r>
              <a:rPr lang="nl-NL" sz="1400" dirty="0"/>
              <a:t> </a:t>
            </a:r>
          </a:p>
          <a:p>
            <a:endParaRPr lang="nl-NL" sz="1600" dirty="0"/>
          </a:p>
          <a:p>
            <a:endParaRPr lang="nl-NL" sz="1600" dirty="0"/>
          </a:p>
        </p:txBody>
      </p:sp>
      <p:pic>
        <p:nvPicPr>
          <p:cNvPr id="8" name="Afbeelding 7"/>
          <p:cNvPicPr/>
          <p:nvPr/>
        </p:nvPicPr>
        <p:blipFill>
          <a:blip r:embed="rId5" cstate="email">
            <a:extLst>
              <a:ext uri="{28A0092B-C50C-407E-A947-70E740481C1C}">
                <a14:useLocalDpi xmlns:a14="http://schemas.microsoft.com/office/drawing/2010/main"/>
              </a:ext>
            </a:extLst>
          </a:blip>
          <a:stretch>
            <a:fillRect/>
          </a:stretch>
        </p:blipFill>
        <p:spPr>
          <a:xfrm>
            <a:off x="5203285" y="5301208"/>
            <a:ext cx="3888432" cy="1456292"/>
          </a:xfrm>
          <a:prstGeom prst="rect">
            <a:avLst/>
          </a:prstGeom>
        </p:spPr>
      </p:pic>
    </p:spTree>
    <p:extLst>
      <p:ext uri="{BB962C8B-B14F-4D97-AF65-F5344CB8AC3E}">
        <p14:creationId xmlns:p14="http://schemas.microsoft.com/office/powerpoint/2010/main" val="191153170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kstvak 5"/>
          <p:cNvSpPr txBox="1"/>
          <p:nvPr/>
        </p:nvSpPr>
        <p:spPr>
          <a:xfrm>
            <a:off x="152401" y="25814"/>
            <a:ext cx="9276048" cy="1107996"/>
          </a:xfrm>
          <a:prstGeom prst="rect">
            <a:avLst/>
          </a:prstGeom>
          <a:noFill/>
        </p:spPr>
        <p:txBody>
          <a:bodyPr wrap="square" rtlCol="0">
            <a:spAutoFit/>
          </a:bodyPr>
          <a:lstStyle/>
          <a:p>
            <a:r>
              <a:rPr lang="nl-NL" sz="6600" b="1" u="sng" dirty="0">
                <a:latin typeface="Century Gothic" panose="020B0502020202020204" pitchFamily="34" charset="0"/>
              </a:rPr>
              <a:t>te voorschijn komen</a:t>
            </a:r>
          </a:p>
        </p:txBody>
      </p:sp>
      <p:sp>
        <p:nvSpPr>
          <p:cNvPr id="2" name="Rechthoek 1"/>
          <p:cNvSpPr/>
          <p:nvPr/>
        </p:nvSpPr>
        <p:spPr>
          <a:xfrm>
            <a:off x="2195736" y="2900362"/>
            <a:ext cx="720080" cy="62665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9222" name="Picture 6"/>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4716016" y="3192712"/>
            <a:ext cx="603250" cy="530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223" name="Picture 7"/>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6300192" y="2900362"/>
            <a:ext cx="603250" cy="530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oelichting met afgeronde rechthoek 2"/>
          <p:cNvSpPr/>
          <p:nvPr/>
        </p:nvSpPr>
        <p:spPr>
          <a:xfrm>
            <a:off x="1979712" y="2477141"/>
            <a:ext cx="1152128" cy="1230041"/>
          </a:xfrm>
          <a:prstGeom prst="wedgeRoundRectCallou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9226" name="Picture 10"/>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4608004" y="2563078"/>
            <a:ext cx="1176337" cy="14144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227" name="Picture 11"/>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6013648" y="2308474"/>
            <a:ext cx="1176337" cy="14144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Afbeelding 3">
            <a:extLst>
              <a:ext uri="{FF2B5EF4-FFF2-40B4-BE49-F238E27FC236}">
                <a16:creationId xmlns="" xmlns:a16="http://schemas.microsoft.com/office/drawing/2014/main" id="{F4415E66-68DD-4116-8C9A-722579AD5A30}"/>
              </a:ext>
            </a:extLst>
          </p:cNvPr>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899592" y="1378810"/>
            <a:ext cx="7061770" cy="5197462"/>
          </a:xfrm>
          <a:prstGeom prst="rect">
            <a:avLst/>
          </a:prstGeom>
        </p:spPr>
      </p:pic>
    </p:spTree>
    <p:extLst>
      <p:ext uri="{BB962C8B-B14F-4D97-AF65-F5344CB8AC3E}">
        <p14:creationId xmlns:p14="http://schemas.microsoft.com/office/powerpoint/2010/main" val="182710858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kstvak 5"/>
          <p:cNvSpPr txBox="1"/>
          <p:nvPr/>
        </p:nvSpPr>
        <p:spPr>
          <a:xfrm>
            <a:off x="0" y="25814"/>
            <a:ext cx="9276048" cy="1323439"/>
          </a:xfrm>
          <a:prstGeom prst="rect">
            <a:avLst/>
          </a:prstGeom>
          <a:noFill/>
        </p:spPr>
        <p:txBody>
          <a:bodyPr wrap="square" rtlCol="0">
            <a:spAutoFit/>
          </a:bodyPr>
          <a:lstStyle/>
          <a:p>
            <a:r>
              <a:rPr lang="nl-NL" sz="8000" b="1" u="sng" dirty="0">
                <a:latin typeface="Century Gothic" panose="020B0502020202020204" pitchFamily="34" charset="0"/>
              </a:rPr>
              <a:t>bijhouden</a:t>
            </a:r>
            <a:endParaRPr lang="nl-NL" sz="900" b="1" u="sng" dirty="0">
              <a:latin typeface="Century Gothic" panose="020B0502020202020204" pitchFamily="34" charset="0"/>
            </a:endParaRPr>
          </a:p>
        </p:txBody>
      </p:sp>
      <p:pic>
        <p:nvPicPr>
          <p:cNvPr id="5" name="Afbeelding 4">
            <a:extLst>
              <a:ext uri="{FF2B5EF4-FFF2-40B4-BE49-F238E27FC236}">
                <a16:creationId xmlns="" xmlns:a16="http://schemas.microsoft.com/office/drawing/2014/main" id="{25C0503B-0A7D-425B-8A8F-0199F035470B}"/>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810442" y="1698364"/>
            <a:ext cx="7523116" cy="4529721"/>
          </a:xfrm>
          <a:prstGeom prst="rect">
            <a:avLst/>
          </a:prstGeom>
        </p:spPr>
      </p:pic>
      <p:pic>
        <p:nvPicPr>
          <p:cNvPr id="2" name="Afbeelding 1">
            <a:extLst>
              <a:ext uri="{FF2B5EF4-FFF2-40B4-BE49-F238E27FC236}">
                <a16:creationId xmlns="" xmlns:a16="http://schemas.microsoft.com/office/drawing/2014/main" id="{DE1F6A1F-A634-477C-BDA7-0C5687B7480F}"/>
              </a:ext>
            </a:extLst>
          </p:cNvPr>
          <p:cNvPicPr>
            <a:picLocks noChangeAspect="1"/>
          </p:cNvPicPr>
          <p:nvPr/>
        </p:nvPicPr>
        <p:blipFill rotWithShape="1">
          <a:blip r:embed="rId4" cstate="email">
            <a:extLst>
              <a:ext uri="{BEBA8EAE-BF5A-486C-A8C5-ECC9F3942E4B}">
                <a14:imgProps xmlns:a14="http://schemas.microsoft.com/office/drawing/2010/main">
                  <a14:imgLayer r:embed="rId5">
                    <a14:imgEffect>
                      <a14:backgroundRemoval t="9929" b="89716" l="0" r="100000"/>
                    </a14:imgEffect>
                  </a14:imgLayer>
                </a14:imgProps>
              </a:ext>
              <a:ext uri="{28A0092B-C50C-407E-A947-70E740481C1C}">
                <a14:useLocalDpi xmlns:a14="http://schemas.microsoft.com/office/drawing/2010/main"/>
              </a:ext>
            </a:extLst>
          </a:blip>
          <a:srcRect/>
          <a:stretch/>
        </p:blipFill>
        <p:spPr>
          <a:xfrm>
            <a:off x="5268036" y="1940400"/>
            <a:ext cx="3065522" cy="4655393"/>
          </a:xfrm>
          <a:prstGeom prst="rect">
            <a:avLst/>
          </a:prstGeom>
        </p:spPr>
      </p:pic>
    </p:spTree>
    <p:extLst>
      <p:ext uri="{BB962C8B-B14F-4D97-AF65-F5344CB8AC3E}">
        <p14:creationId xmlns:p14="http://schemas.microsoft.com/office/powerpoint/2010/main" val="110544497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kstvak 5"/>
          <p:cNvSpPr txBox="1"/>
          <p:nvPr/>
        </p:nvSpPr>
        <p:spPr>
          <a:xfrm>
            <a:off x="152401" y="25814"/>
            <a:ext cx="9276048" cy="1323439"/>
          </a:xfrm>
          <a:prstGeom prst="rect">
            <a:avLst/>
          </a:prstGeom>
          <a:noFill/>
        </p:spPr>
        <p:txBody>
          <a:bodyPr wrap="square" rtlCol="0">
            <a:spAutoFit/>
          </a:bodyPr>
          <a:lstStyle/>
          <a:p>
            <a:r>
              <a:rPr lang="nl-NL" sz="8000" b="1" u="sng" dirty="0">
                <a:latin typeface="Century Gothic" panose="020B0502020202020204" pitchFamily="34" charset="0"/>
              </a:rPr>
              <a:t>beschermen</a:t>
            </a:r>
          </a:p>
        </p:txBody>
      </p:sp>
      <p:pic>
        <p:nvPicPr>
          <p:cNvPr id="2" name="Afbeelding 1">
            <a:extLst>
              <a:ext uri="{FF2B5EF4-FFF2-40B4-BE49-F238E27FC236}">
                <a16:creationId xmlns="" xmlns:a16="http://schemas.microsoft.com/office/drawing/2014/main" id="{4A265BE0-CDB4-42E0-AB8E-1B0EE08BA079}"/>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932372" y="1556792"/>
            <a:ext cx="7279255" cy="4846740"/>
          </a:xfrm>
          <a:prstGeom prst="rect">
            <a:avLst/>
          </a:prstGeom>
        </p:spPr>
      </p:pic>
    </p:spTree>
    <p:extLst>
      <p:ext uri="{BB962C8B-B14F-4D97-AF65-F5344CB8AC3E}">
        <p14:creationId xmlns:p14="http://schemas.microsoft.com/office/powerpoint/2010/main" val="386756942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Op de woordmuur:</a:t>
            </a:r>
          </a:p>
        </p:txBody>
      </p:sp>
    </p:spTree>
    <p:extLst>
      <p:ext uri="{BB962C8B-B14F-4D97-AF65-F5344CB8AC3E}">
        <p14:creationId xmlns:p14="http://schemas.microsoft.com/office/powerpoint/2010/main" val="167164906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7668344" y="6244427"/>
            <a:ext cx="1475723" cy="5837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0" name="Picture 2"/>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62" y="120546"/>
            <a:ext cx="9144000" cy="619699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 Box 14"/>
          <p:cNvSpPr txBox="1"/>
          <p:nvPr/>
        </p:nvSpPr>
        <p:spPr>
          <a:xfrm>
            <a:off x="273739" y="4715986"/>
            <a:ext cx="2758380" cy="701040"/>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3600">
                <a:effectLst/>
                <a:latin typeface="Century Gothic"/>
                <a:ea typeface="Calibri"/>
                <a:cs typeface="Times New Roman"/>
              </a:rPr>
              <a:t> </a:t>
            </a:r>
            <a:endParaRPr lang="nl-NL" sz="1100">
              <a:effectLst/>
              <a:ea typeface="Calibri"/>
              <a:cs typeface="Times New Roman"/>
            </a:endParaRPr>
          </a:p>
        </p:txBody>
      </p:sp>
      <p:sp>
        <p:nvSpPr>
          <p:cNvPr id="6" name="Text Box 14"/>
          <p:cNvSpPr txBox="1"/>
          <p:nvPr/>
        </p:nvSpPr>
        <p:spPr>
          <a:xfrm>
            <a:off x="3114541" y="4146544"/>
            <a:ext cx="2753603" cy="701040"/>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3600" dirty="0">
                <a:effectLst/>
                <a:latin typeface="Century Gothic"/>
                <a:ea typeface="Calibri"/>
                <a:cs typeface="Times New Roman"/>
              </a:rPr>
              <a:t> </a:t>
            </a:r>
            <a:endParaRPr lang="nl-NL" sz="1100" dirty="0">
              <a:effectLst/>
              <a:ea typeface="Calibri"/>
              <a:cs typeface="Times New Roman"/>
            </a:endParaRPr>
          </a:p>
        </p:txBody>
      </p:sp>
      <p:sp>
        <p:nvSpPr>
          <p:cNvPr id="7" name="Text Box 14"/>
          <p:cNvSpPr txBox="1"/>
          <p:nvPr/>
        </p:nvSpPr>
        <p:spPr>
          <a:xfrm>
            <a:off x="6012160" y="3592056"/>
            <a:ext cx="2796584" cy="701040"/>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3600" dirty="0">
                <a:effectLst/>
                <a:latin typeface="Century Gothic"/>
                <a:ea typeface="Calibri"/>
                <a:cs typeface="Times New Roman"/>
              </a:rPr>
              <a:t> </a:t>
            </a:r>
            <a:endParaRPr lang="nl-NL" sz="1100" dirty="0">
              <a:effectLst/>
              <a:ea typeface="Calibri"/>
              <a:cs typeface="Times New Roman"/>
            </a:endParaRPr>
          </a:p>
        </p:txBody>
      </p:sp>
      <p:sp>
        <p:nvSpPr>
          <p:cNvPr id="8" name="Text Box 14"/>
          <p:cNvSpPr txBox="1"/>
          <p:nvPr/>
        </p:nvSpPr>
        <p:spPr>
          <a:xfrm>
            <a:off x="140626" y="4653136"/>
            <a:ext cx="3063222" cy="855721"/>
          </a:xfrm>
          <a:prstGeom prst="rect">
            <a:avLst/>
          </a:prstGeom>
          <a:noFill/>
          <a:ln w="28575">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nl-NL" sz="4400" dirty="0">
                <a:latin typeface="Century Gothic" panose="020B0502020202020204" pitchFamily="34" charset="0"/>
                <a:ea typeface="Calibri"/>
                <a:cs typeface="Times New Roman"/>
              </a:rPr>
              <a:t>wekelijks</a:t>
            </a:r>
            <a:endParaRPr lang="nl-NL" sz="4400" dirty="0">
              <a:effectLst/>
              <a:latin typeface="Century Gothic" panose="020B0502020202020204" pitchFamily="34" charset="0"/>
              <a:ea typeface="Calibri"/>
              <a:cs typeface="Times New Roman"/>
            </a:endParaRPr>
          </a:p>
        </p:txBody>
      </p:sp>
      <p:sp>
        <p:nvSpPr>
          <p:cNvPr id="9" name="Text Box 14"/>
          <p:cNvSpPr txBox="1"/>
          <p:nvPr/>
        </p:nvSpPr>
        <p:spPr>
          <a:xfrm>
            <a:off x="2843808" y="4133448"/>
            <a:ext cx="3316443" cy="807720"/>
          </a:xfrm>
          <a:prstGeom prst="rect">
            <a:avLst/>
          </a:prstGeom>
          <a:noFill/>
          <a:ln w="28575">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nl-NL" sz="3600" dirty="0">
                <a:latin typeface="Century Gothic" panose="020B0502020202020204" pitchFamily="34" charset="0"/>
                <a:ea typeface="Calibri"/>
                <a:cs typeface="Times New Roman"/>
              </a:rPr>
              <a:t>maandelijks</a:t>
            </a:r>
            <a:endParaRPr lang="nl-NL" sz="4000" dirty="0">
              <a:effectLst/>
              <a:latin typeface="Century Gothic" panose="020B0502020202020204" pitchFamily="34" charset="0"/>
              <a:ea typeface="Calibri"/>
              <a:cs typeface="Times New Roman"/>
            </a:endParaRPr>
          </a:p>
        </p:txBody>
      </p:sp>
      <p:sp>
        <p:nvSpPr>
          <p:cNvPr id="10" name="Text Box 14"/>
          <p:cNvSpPr txBox="1"/>
          <p:nvPr/>
        </p:nvSpPr>
        <p:spPr>
          <a:xfrm>
            <a:off x="6084168" y="3535841"/>
            <a:ext cx="2736306" cy="901271"/>
          </a:xfrm>
          <a:prstGeom prst="rect">
            <a:avLst/>
          </a:prstGeom>
          <a:noFill/>
          <a:ln w="28575">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nl-NL" sz="4400" dirty="0">
                <a:latin typeface="Century Gothic" panose="020B0502020202020204" pitchFamily="34" charset="0"/>
                <a:ea typeface="Calibri"/>
                <a:cs typeface="Times New Roman"/>
              </a:rPr>
              <a:t>jaarlijks</a:t>
            </a:r>
            <a:endParaRPr lang="nl-NL" sz="5400" dirty="0">
              <a:effectLst/>
              <a:latin typeface="Century Gothic" panose="020B0502020202020204" pitchFamily="34" charset="0"/>
              <a:ea typeface="Calibri"/>
              <a:cs typeface="Times New Roman"/>
            </a:endParaRPr>
          </a:p>
        </p:txBody>
      </p:sp>
      <p:sp>
        <p:nvSpPr>
          <p:cNvPr id="11" name="Text Box 14"/>
          <p:cNvSpPr txBox="1"/>
          <p:nvPr/>
        </p:nvSpPr>
        <p:spPr>
          <a:xfrm>
            <a:off x="591567" y="548680"/>
            <a:ext cx="6673129" cy="792480"/>
          </a:xfrm>
          <a:prstGeom prst="rect">
            <a:avLst/>
          </a:prstGeom>
          <a:noFill/>
          <a:ln w="28575">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07000"/>
              </a:lnSpc>
              <a:spcAft>
                <a:spcPts val="800"/>
              </a:spcAft>
            </a:pPr>
            <a:r>
              <a:rPr lang="nl-NL" sz="2000" i="1" dirty="0">
                <a:solidFill>
                  <a:srgbClr val="387038"/>
                </a:solidFill>
                <a:latin typeface="Century Gothic" panose="020B0502020202020204" pitchFamily="34" charset="0"/>
                <a:ea typeface="Calibri"/>
                <a:cs typeface="Times New Roman"/>
              </a:rPr>
              <a:t>Ik kom </a:t>
            </a:r>
            <a:r>
              <a:rPr lang="nl-NL" sz="2000" i="1" u="sng" dirty="0">
                <a:solidFill>
                  <a:srgbClr val="387038"/>
                </a:solidFill>
                <a:latin typeface="Century Gothic" panose="020B0502020202020204" pitchFamily="34" charset="0"/>
                <a:ea typeface="Calibri"/>
                <a:cs typeface="Times New Roman"/>
              </a:rPr>
              <a:t>jaarlijks</a:t>
            </a:r>
            <a:r>
              <a:rPr lang="nl-NL" sz="2000" i="1" dirty="0">
                <a:solidFill>
                  <a:srgbClr val="387038"/>
                </a:solidFill>
                <a:latin typeface="Century Gothic" panose="020B0502020202020204" pitchFamily="34" charset="0"/>
                <a:ea typeface="Calibri"/>
                <a:cs typeface="Times New Roman"/>
              </a:rPr>
              <a:t> op Schiphol als ik op vakantie ga.</a:t>
            </a:r>
            <a:endParaRPr lang="nl-NL" sz="1100" dirty="0">
              <a:effectLst/>
              <a:latin typeface="Century Gothic" panose="020B0502020202020204" pitchFamily="34" charset="0"/>
              <a:ea typeface="Calibri"/>
              <a:cs typeface="Times New Roman"/>
            </a:endParaRPr>
          </a:p>
        </p:txBody>
      </p:sp>
      <p:sp>
        <p:nvSpPr>
          <p:cNvPr id="12" name="Text Box 14"/>
          <p:cNvSpPr txBox="1"/>
          <p:nvPr/>
        </p:nvSpPr>
        <p:spPr>
          <a:xfrm>
            <a:off x="271794" y="5453082"/>
            <a:ext cx="2594091" cy="568206"/>
          </a:xfrm>
          <a:prstGeom prst="rect">
            <a:avLst/>
          </a:prstGeom>
          <a:solidFill>
            <a:srgbClr val="F7FBF7"/>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07000"/>
              </a:lnSpc>
              <a:spcAft>
                <a:spcPts val="800"/>
              </a:spcAft>
            </a:pPr>
            <a:r>
              <a:rPr lang="en-US" sz="2800">
                <a:effectLst/>
                <a:latin typeface="Century Gothic"/>
                <a:ea typeface="Calibri"/>
                <a:cs typeface="Times New Roman"/>
              </a:rPr>
              <a:t> </a:t>
            </a:r>
            <a:endParaRPr lang="nl-NL" sz="1100">
              <a:effectLst/>
              <a:ea typeface="Calibri"/>
              <a:cs typeface="Times New Roman"/>
            </a:endParaRPr>
          </a:p>
        </p:txBody>
      </p:sp>
      <p:sp>
        <p:nvSpPr>
          <p:cNvPr id="13" name="Tekstvak 2"/>
          <p:cNvSpPr txBox="1">
            <a:spLocks noChangeArrowheads="1"/>
          </p:cNvSpPr>
          <p:nvPr/>
        </p:nvSpPr>
        <p:spPr bwMode="auto">
          <a:xfrm>
            <a:off x="193249" y="5453082"/>
            <a:ext cx="2808313" cy="568206"/>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800"/>
              </a:spcAft>
            </a:pPr>
            <a:r>
              <a:rPr lang="nl-NL" sz="2400" dirty="0">
                <a:effectLst/>
                <a:latin typeface="Century Gothic" panose="020B0502020202020204" pitchFamily="34" charset="0"/>
                <a:ea typeface="Calibri"/>
                <a:cs typeface="Times New Roman"/>
              </a:rPr>
              <a:t>= </a:t>
            </a:r>
            <a:r>
              <a:rPr lang="nl-NL" sz="3200" dirty="0">
                <a:latin typeface="Century Gothic" panose="020B0502020202020204" pitchFamily="34" charset="0"/>
                <a:ea typeface="Calibri"/>
                <a:cs typeface="Times New Roman"/>
              </a:rPr>
              <a:t>elke week</a:t>
            </a:r>
          </a:p>
        </p:txBody>
      </p:sp>
      <p:sp>
        <p:nvSpPr>
          <p:cNvPr id="14" name="Text Box 14"/>
          <p:cNvSpPr txBox="1"/>
          <p:nvPr/>
        </p:nvSpPr>
        <p:spPr>
          <a:xfrm>
            <a:off x="3094962" y="4968433"/>
            <a:ext cx="2895639" cy="620807"/>
          </a:xfrm>
          <a:prstGeom prst="rect">
            <a:avLst/>
          </a:prstGeom>
          <a:solidFill>
            <a:srgbClr val="F7FBF7"/>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07000"/>
              </a:lnSpc>
              <a:spcAft>
                <a:spcPts val="800"/>
              </a:spcAft>
            </a:pPr>
            <a:r>
              <a:rPr lang="en-US" sz="2800" dirty="0">
                <a:effectLst/>
                <a:latin typeface="Century Gothic"/>
                <a:ea typeface="Calibri"/>
                <a:cs typeface="Times New Roman"/>
              </a:rPr>
              <a:t> </a:t>
            </a:r>
            <a:endParaRPr lang="nl-NL" sz="1100" dirty="0">
              <a:effectLst/>
              <a:ea typeface="Calibri"/>
              <a:cs typeface="Times New Roman"/>
            </a:endParaRPr>
          </a:p>
        </p:txBody>
      </p:sp>
      <p:sp>
        <p:nvSpPr>
          <p:cNvPr id="15" name="Tekstvak 2"/>
          <p:cNvSpPr txBox="1">
            <a:spLocks noChangeArrowheads="1"/>
          </p:cNvSpPr>
          <p:nvPr/>
        </p:nvSpPr>
        <p:spPr bwMode="auto">
          <a:xfrm>
            <a:off x="3103985" y="4941168"/>
            <a:ext cx="3134232" cy="608722"/>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800"/>
              </a:spcAft>
            </a:pPr>
            <a:r>
              <a:rPr lang="nl-NL" sz="2800" dirty="0">
                <a:effectLst/>
                <a:latin typeface="Century Gothic" panose="020B0502020202020204" pitchFamily="34" charset="0"/>
                <a:ea typeface="Calibri"/>
                <a:cs typeface="Times New Roman"/>
              </a:rPr>
              <a:t>= </a:t>
            </a:r>
            <a:r>
              <a:rPr lang="nl-NL" sz="3200" dirty="0">
                <a:latin typeface="Century Gothic" panose="020B0502020202020204" pitchFamily="34" charset="0"/>
                <a:ea typeface="Calibri"/>
                <a:cs typeface="Times New Roman"/>
              </a:rPr>
              <a:t>elke maand</a:t>
            </a:r>
          </a:p>
          <a:p>
            <a:pPr>
              <a:lnSpc>
                <a:spcPct val="107000"/>
              </a:lnSpc>
              <a:spcAft>
                <a:spcPts val="800"/>
              </a:spcAft>
            </a:pPr>
            <a:endParaRPr lang="nl-NL" sz="1100" dirty="0">
              <a:effectLst/>
              <a:latin typeface="Century Gothic" panose="020B0502020202020204" pitchFamily="34" charset="0"/>
              <a:ea typeface="Calibri"/>
              <a:cs typeface="Times New Roman"/>
            </a:endParaRPr>
          </a:p>
        </p:txBody>
      </p:sp>
      <p:sp>
        <p:nvSpPr>
          <p:cNvPr id="16" name="Text Box 14"/>
          <p:cNvSpPr txBox="1"/>
          <p:nvPr/>
        </p:nvSpPr>
        <p:spPr>
          <a:xfrm>
            <a:off x="6106920" y="4373604"/>
            <a:ext cx="2585505" cy="639572"/>
          </a:xfrm>
          <a:prstGeom prst="rect">
            <a:avLst/>
          </a:prstGeom>
          <a:solidFill>
            <a:srgbClr val="F7FBF7"/>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07000"/>
              </a:lnSpc>
              <a:spcAft>
                <a:spcPts val="800"/>
              </a:spcAft>
            </a:pPr>
            <a:r>
              <a:rPr lang="en-US" sz="2800">
                <a:effectLst/>
                <a:latin typeface="Century Gothic"/>
                <a:ea typeface="Calibri"/>
                <a:cs typeface="Times New Roman"/>
              </a:rPr>
              <a:t> </a:t>
            </a:r>
            <a:endParaRPr lang="nl-NL" sz="1100">
              <a:effectLst/>
              <a:ea typeface="Calibri"/>
              <a:cs typeface="Times New Roman"/>
            </a:endParaRPr>
          </a:p>
        </p:txBody>
      </p:sp>
      <p:sp>
        <p:nvSpPr>
          <p:cNvPr id="17" name="Tekstvak 2"/>
          <p:cNvSpPr txBox="1">
            <a:spLocks noChangeArrowheads="1"/>
          </p:cNvSpPr>
          <p:nvPr/>
        </p:nvSpPr>
        <p:spPr bwMode="auto">
          <a:xfrm>
            <a:off x="6072439" y="4367544"/>
            <a:ext cx="2736305" cy="645632"/>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800"/>
              </a:spcAft>
            </a:pPr>
            <a:r>
              <a:rPr lang="nl-NL" sz="2400" dirty="0">
                <a:effectLst/>
                <a:latin typeface="Century Gothic" panose="020B0502020202020204" pitchFamily="34" charset="0"/>
                <a:ea typeface="Calibri"/>
                <a:cs typeface="Times New Roman"/>
              </a:rPr>
              <a:t>= </a:t>
            </a:r>
            <a:r>
              <a:rPr lang="nl-NL" sz="4000" dirty="0">
                <a:latin typeface="Century Gothic" panose="020B0502020202020204" pitchFamily="34" charset="0"/>
                <a:ea typeface="Calibri"/>
                <a:cs typeface="Times New Roman"/>
              </a:rPr>
              <a:t>elk jaar</a:t>
            </a:r>
          </a:p>
        </p:txBody>
      </p:sp>
      <p:pic>
        <p:nvPicPr>
          <p:cNvPr id="18" name="Afbeelding 17">
            <a:extLst>
              <a:ext uri="{FF2B5EF4-FFF2-40B4-BE49-F238E27FC236}">
                <a16:creationId xmlns="" xmlns:a16="http://schemas.microsoft.com/office/drawing/2014/main" id="{0808ADE0-7669-48AE-818E-8D25CA3D644F}"/>
              </a:ext>
            </a:extLst>
          </p:cNvPr>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6131258" y="1702919"/>
            <a:ext cx="2505075" cy="1771650"/>
          </a:xfrm>
          <a:prstGeom prst="rect">
            <a:avLst/>
          </a:prstGeom>
        </p:spPr>
      </p:pic>
      <p:pic>
        <p:nvPicPr>
          <p:cNvPr id="2" name="Afbeelding 1">
            <a:extLst>
              <a:ext uri="{FF2B5EF4-FFF2-40B4-BE49-F238E27FC236}">
                <a16:creationId xmlns="" xmlns:a16="http://schemas.microsoft.com/office/drawing/2014/main" id="{ACD0B5D6-1E9F-4400-9984-25B869F05056}"/>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3252240" y="2440018"/>
            <a:ext cx="2499577" cy="1627773"/>
          </a:xfrm>
          <a:prstGeom prst="rect">
            <a:avLst/>
          </a:prstGeom>
        </p:spPr>
      </p:pic>
      <p:pic>
        <p:nvPicPr>
          <p:cNvPr id="3" name="Afbeelding 2">
            <a:extLst>
              <a:ext uri="{FF2B5EF4-FFF2-40B4-BE49-F238E27FC236}">
                <a16:creationId xmlns="" xmlns:a16="http://schemas.microsoft.com/office/drawing/2014/main" id="{0F6754E4-C18A-4165-B251-B114D6802728}"/>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738225" y="2557505"/>
            <a:ext cx="1655282" cy="2069102"/>
          </a:xfrm>
          <a:prstGeom prst="rect">
            <a:avLst/>
          </a:prstGeom>
        </p:spPr>
      </p:pic>
    </p:spTree>
    <p:extLst>
      <p:ext uri="{BB962C8B-B14F-4D97-AF65-F5344CB8AC3E}">
        <p14:creationId xmlns:p14="http://schemas.microsoft.com/office/powerpoint/2010/main" val="256161631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23308" y="2051"/>
            <a:ext cx="9144000" cy="651467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 Box 14"/>
          <p:cNvSpPr txBox="1"/>
          <p:nvPr/>
        </p:nvSpPr>
        <p:spPr>
          <a:xfrm>
            <a:off x="2721168" y="491188"/>
            <a:ext cx="3379912" cy="690880"/>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4800">
                <a:effectLst/>
                <a:latin typeface="Century Gothic"/>
                <a:ea typeface="Calibri"/>
                <a:cs typeface="Times New Roman"/>
              </a:rPr>
              <a:t> </a:t>
            </a:r>
            <a:endParaRPr lang="nl-NL" sz="1100">
              <a:effectLst/>
              <a:ea typeface="Calibri"/>
              <a:cs typeface="Times New Roman"/>
            </a:endParaRPr>
          </a:p>
        </p:txBody>
      </p:sp>
      <p:sp>
        <p:nvSpPr>
          <p:cNvPr id="6" name="Tekstvak 2"/>
          <p:cNvSpPr txBox="1">
            <a:spLocks noChangeArrowheads="1"/>
          </p:cNvSpPr>
          <p:nvPr/>
        </p:nvSpPr>
        <p:spPr bwMode="auto">
          <a:xfrm>
            <a:off x="2339752" y="419180"/>
            <a:ext cx="3868892" cy="834896"/>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4800" b="1" dirty="0">
                <a:latin typeface="Century Gothic" panose="020B0502020202020204" pitchFamily="34" charset="0"/>
                <a:ea typeface="Calibri"/>
                <a:cs typeface="Times New Roman"/>
              </a:rPr>
              <a:t>  de soort</a:t>
            </a:r>
            <a:endParaRPr lang="nl-NL" sz="4800" b="1" dirty="0">
              <a:effectLst/>
              <a:latin typeface="Century Gothic" panose="020B0502020202020204" pitchFamily="34" charset="0"/>
              <a:ea typeface="Calibri"/>
              <a:cs typeface="Times New Roman"/>
            </a:endParaRPr>
          </a:p>
        </p:txBody>
      </p:sp>
      <p:sp>
        <p:nvSpPr>
          <p:cNvPr id="7" name="Text Box 14"/>
          <p:cNvSpPr txBox="1"/>
          <p:nvPr/>
        </p:nvSpPr>
        <p:spPr>
          <a:xfrm>
            <a:off x="258200" y="3938702"/>
            <a:ext cx="2759460" cy="1074474"/>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3600">
                <a:effectLst/>
                <a:latin typeface="Century Gothic"/>
                <a:ea typeface="Calibri"/>
                <a:cs typeface="Times New Roman"/>
              </a:rPr>
              <a:t> </a:t>
            </a:r>
            <a:endParaRPr lang="nl-NL" sz="1100">
              <a:effectLst/>
              <a:ea typeface="Calibri"/>
              <a:cs typeface="Times New Roman"/>
            </a:endParaRPr>
          </a:p>
        </p:txBody>
      </p:sp>
      <p:sp>
        <p:nvSpPr>
          <p:cNvPr id="8" name="Tekstvak 2"/>
          <p:cNvSpPr txBox="1">
            <a:spLocks noChangeArrowheads="1"/>
          </p:cNvSpPr>
          <p:nvPr/>
        </p:nvSpPr>
        <p:spPr bwMode="auto">
          <a:xfrm>
            <a:off x="185653" y="3992571"/>
            <a:ext cx="2883696" cy="624561"/>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2800" b="1" dirty="0">
                <a:latin typeface="Century Gothic" panose="020B0502020202020204" pitchFamily="34" charset="0"/>
                <a:ea typeface="Calibri"/>
                <a:cs typeface="Times New Roman"/>
              </a:rPr>
              <a:t>het passagiers- vliegtuig</a:t>
            </a:r>
            <a:endParaRPr lang="nl-NL" sz="2800" b="1" dirty="0">
              <a:effectLst/>
              <a:latin typeface="Century Gothic" panose="020B0502020202020204" pitchFamily="34" charset="0"/>
              <a:ea typeface="Calibri"/>
              <a:cs typeface="Times New Roman"/>
            </a:endParaRPr>
          </a:p>
        </p:txBody>
      </p:sp>
      <p:sp>
        <p:nvSpPr>
          <p:cNvPr id="9" name="Text Box 14"/>
          <p:cNvSpPr txBox="1"/>
          <p:nvPr/>
        </p:nvSpPr>
        <p:spPr>
          <a:xfrm>
            <a:off x="3174537" y="3938702"/>
            <a:ext cx="2448271" cy="1074474"/>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3600">
                <a:effectLst/>
                <a:latin typeface="Century Gothic"/>
                <a:ea typeface="Calibri"/>
                <a:cs typeface="Times New Roman"/>
              </a:rPr>
              <a:t> </a:t>
            </a:r>
            <a:endParaRPr lang="nl-NL" sz="1100">
              <a:effectLst/>
              <a:ea typeface="Calibri"/>
              <a:cs typeface="Times New Roman"/>
            </a:endParaRPr>
          </a:p>
        </p:txBody>
      </p:sp>
      <p:sp>
        <p:nvSpPr>
          <p:cNvPr id="10" name="Tekstvak 2"/>
          <p:cNvSpPr txBox="1">
            <a:spLocks noChangeArrowheads="1"/>
          </p:cNvSpPr>
          <p:nvPr/>
        </p:nvSpPr>
        <p:spPr bwMode="auto">
          <a:xfrm>
            <a:off x="3204375" y="3938702"/>
            <a:ext cx="2448271" cy="924357"/>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2800" b="1" dirty="0">
                <a:latin typeface="Century Gothic" panose="020B0502020202020204" pitchFamily="34" charset="0"/>
                <a:ea typeface="Calibri"/>
                <a:cs typeface="Times New Roman"/>
              </a:rPr>
              <a:t>het </a:t>
            </a:r>
            <a:r>
              <a:rPr lang="nl-NL" sz="2800" b="1" dirty="0" err="1">
                <a:latin typeface="Century Gothic" panose="020B0502020202020204" pitchFamily="34" charset="0"/>
                <a:ea typeface="Calibri"/>
                <a:cs typeface="Times New Roman"/>
              </a:rPr>
              <a:t>vracht-vliegtuig</a:t>
            </a:r>
            <a:endParaRPr lang="nl-NL" sz="2800" b="1" dirty="0">
              <a:effectLst/>
              <a:latin typeface="Century Gothic" panose="020B0502020202020204" pitchFamily="34" charset="0"/>
              <a:ea typeface="Calibri"/>
              <a:cs typeface="Times New Roman"/>
            </a:endParaRPr>
          </a:p>
        </p:txBody>
      </p:sp>
      <p:sp>
        <p:nvSpPr>
          <p:cNvPr id="11" name="Text Box 14"/>
          <p:cNvSpPr txBox="1"/>
          <p:nvPr/>
        </p:nvSpPr>
        <p:spPr>
          <a:xfrm>
            <a:off x="5911196" y="3938702"/>
            <a:ext cx="2808312" cy="1072155"/>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3600">
                <a:effectLst/>
                <a:latin typeface="Century Gothic"/>
                <a:ea typeface="Calibri"/>
                <a:cs typeface="Times New Roman"/>
              </a:rPr>
              <a:t> </a:t>
            </a:r>
            <a:endParaRPr lang="nl-NL" sz="1100">
              <a:effectLst/>
              <a:ea typeface="Calibri"/>
              <a:cs typeface="Times New Roman"/>
            </a:endParaRPr>
          </a:p>
        </p:txBody>
      </p:sp>
      <p:sp>
        <p:nvSpPr>
          <p:cNvPr id="12" name="Tekstvak 2"/>
          <p:cNvSpPr txBox="1">
            <a:spLocks noChangeArrowheads="1"/>
          </p:cNvSpPr>
          <p:nvPr/>
        </p:nvSpPr>
        <p:spPr bwMode="auto">
          <a:xfrm>
            <a:off x="5911196" y="3938702"/>
            <a:ext cx="2913500" cy="996859"/>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2800" b="1" dirty="0">
                <a:latin typeface="Century Gothic" panose="020B0502020202020204" pitchFamily="34" charset="0"/>
                <a:ea typeface="Calibri"/>
                <a:cs typeface="Times New Roman"/>
              </a:rPr>
              <a:t>het water- vliegtuig</a:t>
            </a:r>
            <a:endParaRPr lang="nl-NL" sz="2800" b="1" dirty="0">
              <a:effectLst/>
              <a:latin typeface="Century Gothic" panose="020B0502020202020204" pitchFamily="34" charset="0"/>
              <a:ea typeface="Calibri"/>
              <a:cs typeface="Times New Roman"/>
            </a:endParaRPr>
          </a:p>
        </p:txBody>
      </p:sp>
      <p:pic>
        <p:nvPicPr>
          <p:cNvPr id="15" name="Afbeelding 14"/>
          <p:cNvPicPr/>
          <p:nvPr/>
        </p:nvPicPr>
        <p:blipFill>
          <a:blip r:embed="rId3" cstate="email">
            <a:extLst>
              <a:ext uri="{28A0092B-C50C-407E-A947-70E740481C1C}">
                <a14:useLocalDpi xmlns:a14="http://schemas.microsoft.com/office/drawing/2010/main"/>
              </a:ext>
            </a:extLst>
          </a:blip>
          <a:stretch>
            <a:fillRect/>
          </a:stretch>
        </p:blipFill>
        <p:spPr>
          <a:xfrm>
            <a:off x="7323455" y="6220072"/>
            <a:ext cx="1584176" cy="593304"/>
          </a:xfrm>
          <a:prstGeom prst="rect">
            <a:avLst/>
          </a:prstGeom>
        </p:spPr>
      </p:pic>
      <p:sp>
        <p:nvSpPr>
          <p:cNvPr id="13" name="Text Box 14"/>
          <p:cNvSpPr txBox="1"/>
          <p:nvPr/>
        </p:nvSpPr>
        <p:spPr>
          <a:xfrm>
            <a:off x="6132289" y="491188"/>
            <a:ext cx="2400152" cy="1281628"/>
          </a:xfrm>
          <a:prstGeom prst="rect">
            <a:avLst/>
          </a:prstGeom>
          <a:solidFill>
            <a:srgbClr val="F7FBF7"/>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07000"/>
              </a:lnSpc>
              <a:spcAft>
                <a:spcPts val="800"/>
              </a:spcAft>
            </a:pPr>
            <a:r>
              <a:rPr lang="en-US" sz="2800">
                <a:effectLst/>
                <a:latin typeface="Century Gothic"/>
                <a:ea typeface="Calibri"/>
                <a:cs typeface="Times New Roman"/>
              </a:rPr>
              <a:t> </a:t>
            </a:r>
            <a:endParaRPr lang="nl-NL" sz="1100">
              <a:effectLst/>
              <a:ea typeface="Calibri"/>
              <a:cs typeface="Times New Roman"/>
            </a:endParaRPr>
          </a:p>
        </p:txBody>
      </p:sp>
      <p:sp>
        <p:nvSpPr>
          <p:cNvPr id="14" name="Tekstvak 2"/>
          <p:cNvSpPr txBox="1">
            <a:spLocks noChangeArrowheads="1"/>
          </p:cNvSpPr>
          <p:nvPr/>
        </p:nvSpPr>
        <p:spPr bwMode="auto">
          <a:xfrm>
            <a:off x="6156177" y="491188"/>
            <a:ext cx="2376264" cy="1281628"/>
          </a:xfrm>
          <a:prstGeom prst="rect">
            <a:avLst/>
          </a:prstGeom>
          <a:noFill/>
          <a:ln w="9525">
            <a:noFill/>
            <a:miter lim="800000"/>
            <a:headEnd/>
            <a:tailEnd/>
          </a:ln>
        </p:spPr>
        <p:txBody>
          <a:bodyPr rot="0" vert="horz" wrap="square" lIns="91440" tIns="45720" rIns="91440" bIns="45720" anchor="t" anchorCtr="0">
            <a:noAutofit/>
          </a:bodyPr>
          <a:lstStyle/>
          <a:p>
            <a:r>
              <a:rPr lang="nl-NL" sz="2400" dirty="0"/>
              <a:t>= </a:t>
            </a:r>
            <a:r>
              <a:rPr lang="nl-NL" sz="2400" dirty="0">
                <a:latin typeface="Century Gothic" panose="020B0502020202020204" pitchFamily="34" charset="0"/>
              </a:rPr>
              <a:t>de dieren of dingen die bij elkaar horen</a:t>
            </a:r>
          </a:p>
        </p:txBody>
      </p:sp>
      <p:pic>
        <p:nvPicPr>
          <p:cNvPr id="4" name="Afbeelding 3">
            <a:extLst>
              <a:ext uri="{FF2B5EF4-FFF2-40B4-BE49-F238E27FC236}">
                <a16:creationId xmlns="" xmlns:a16="http://schemas.microsoft.com/office/drawing/2014/main" id="{621A11CE-02B9-42C1-AADD-E28C5BCCE4AC}"/>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3492935" y="5045533"/>
            <a:ext cx="1583122" cy="1057526"/>
          </a:xfrm>
          <a:prstGeom prst="rect">
            <a:avLst/>
          </a:prstGeom>
        </p:spPr>
      </p:pic>
      <p:pic>
        <p:nvPicPr>
          <p:cNvPr id="17" name="Afbeelding 16">
            <a:extLst>
              <a:ext uri="{FF2B5EF4-FFF2-40B4-BE49-F238E27FC236}">
                <a16:creationId xmlns="" xmlns:a16="http://schemas.microsoft.com/office/drawing/2014/main" id="{997DB0D1-2145-4215-84A7-CF0BF29D7BC7}"/>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6626360" y="5024714"/>
            <a:ext cx="1546040" cy="1078345"/>
          </a:xfrm>
          <a:prstGeom prst="rect">
            <a:avLst/>
          </a:prstGeom>
        </p:spPr>
      </p:pic>
      <p:pic>
        <p:nvPicPr>
          <p:cNvPr id="3" name="Picture 2" descr="C:\Users\Kosterm\Downloads\shutterstock_584015857.jpg"/>
          <p:cNvPicPr>
            <a:picLocks noChangeAspect="1" noChangeArrowheads="1"/>
          </p:cNvPicPr>
          <p:nvPr/>
        </p:nvPicPr>
        <p:blipFill>
          <a:blip r:embed="rId6" cstate="email">
            <a:extLst>
              <a:ext uri="{BEBA8EAE-BF5A-486C-A8C5-ECC9F3942E4B}">
                <a14:imgProps xmlns:a14="http://schemas.microsoft.com/office/drawing/2010/main">
                  <a14:imgLayer r:embed="rId7">
                    <a14:imgEffect>
                      <a14:backgroundRemoval t="1242" b="100000" l="0" r="98200"/>
                    </a14:imgEffect>
                  </a14:imgLayer>
                </a14:imgProps>
              </a:ext>
              <a:ext uri="{28A0092B-C50C-407E-A947-70E740481C1C}">
                <a14:useLocalDpi xmlns:a14="http://schemas.microsoft.com/office/drawing/2010/main"/>
              </a:ext>
            </a:extLst>
          </a:blip>
          <a:srcRect/>
          <a:stretch>
            <a:fillRect/>
          </a:stretch>
        </p:blipFill>
        <p:spPr bwMode="auto">
          <a:xfrm>
            <a:off x="374463" y="4766833"/>
            <a:ext cx="2507648" cy="16149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3421729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7268" y="-27384"/>
            <a:ext cx="9128770" cy="624745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 Box 14"/>
          <p:cNvSpPr txBox="1"/>
          <p:nvPr/>
        </p:nvSpPr>
        <p:spPr>
          <a:xfrm>
            <a:off x="2480064" y="2360845"/>
            <a:ext cx="3227842" cy="708115"/>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4800" dirty="0">
                <a:effectLst/>
                <a:latin typeface="Century Gothic"/>
                <a:ea typeface="Calibri"/>
                <a:cs typeface="Times New Roman"/>
              </a:rPr>
              <a:t> </a:t>
            </a:r>
            <a:endParaRPr lang="nl-NL" sz="1100" dirty="0">
              <a:effectLst/>
              <a:ea typeface="Calibri"/>
              <a:cs typeface="Times New Roman"/>
            </a:endParaRPr>
          </a:p>
        </p:txBody>
      </p:sp>
      <p:sp>
        <p:nvSpPr>
          <p:cNvPr id="7" name="Text Box 14"/>
          <p:cNvSpPr txBox="1"/>
          <p:nvPr/>
        </p:nvSpPr>
        <p:spPr>
          <a:xfrm>
            <a:off x="2480064" y="2328362"/>
            <a:ext cx="3227842" cy="596582"/>
          </a:xfrm>
          <a:prstGeom prst="rect">
            <a:avLst/>
          </a:prstGeom>
          <a:noFill/>
          <a:ln w="28575">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nl-NL" sz="4400" b="1" dirty="0">
                <a:latin typeface="Century Gothic" panose="020B0502020202020204" pitchFamily="34" charset="0"/>
                <a:ea typeface="Calibri"/>
                <a:cs typeface="Times New Roman"/>
              </a:rPr>
              <a:t>bijhouden</a:t>
            </a:r>
            <a:endParaRPr lang="nl-NL" sz="1000" dirty="0">
              <a:effectLst/>
              <a:latin typeface="Century Gothic" panose="020B0502020202020204" pitchFamily="34" charset="0"/>
              <a:ea typeface="Calibri"/>
              <a:cs typeface="Times New Roman"/>
            </a:endParaRPr>
          </a:p>
        </p:txBody>
      </p:sp>
      <p:cxnSp>
        <p:nvCxnSpPr>
          <p:cNvPr id="8" name="Rechte verbindingslijn 7"/>
          <p:cNvCxnSpPr/>
          <p:nvPr/>
        </p:nvCxnSpPr>
        <p:spPr>
          <a:xfrm flipH="1">
            <a:off x="2051720" y="3068960"/>
            <a:ext cx="1556896" cy="139458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 name="Rechte verbindingslijn 8"/>
          <p:cNvCxnSpPr/>
          <p:nvPr/>
        </p:nvCxnSpPr>
        <p:spPr>
          <a:xfrm flipH="1">
            <a:off x="4579615" y="1432346"/>
            <a:ext cx="1266404" cy="928499"/>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Rechte verbindingslijn 9"/>
          <p:cNvCxnSpPr/>
          <p:nvPr/>
        </p:nvCxnSpPr>
        <p:spPr>
          <a:xfrm>
            <a:off x="4788024" y="3068960"/>
            <a:ext cx="1219284" cy="1121281"/>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1" name="Text Box 14"/>
          <p:cNvSpPr txBox="1"/>
          <p:nvPr/>
        </p:nvSpPr>
        <p:spPr>
          <a:xfrm>
            <a:off x="5868144" y="4103768"/>
            <a:ext cx="2985647" cy="1413464"/>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4800" dirty="0">
                <a:effectLst/>
                <a:latin typeface="Century Gothic"/>
                <a:ea typeface="Calibri"/>
                <a:cs typeface="Times New Roman"/>
              </a:rPr>
              <a:t> </a:t>
            </a:r>
            <a:endParaRPr lang="nl-NL" sz="1100" dirty="0">
              <a:effectLst/>
              <a:ea typeface="Calibri"/>
              <a:cs typeface="Times New Roman"/>
            </a:endParaRPr>
          </a:p>
        </p:txBody>
      </p:sp>
      <p:sp>
        <p:nvSpPr>
          <p:cNvPr id="12" name="Text Box 14"/>
          <p:cNvSpPr txBox="1"/>
          <p:nvPr/>
        </p:nvSpPr>
        <p:spPr>
          <a:xfrm>
            <a:off x="5550783" y="4160084"/>
            <a:ext cx="3538474" cy="606911"/>
          </a:xfrm>
          <a:prstGeom prst="rect">
            <a:avLst/>
          </a:prstGeom>
          <a:noFill/>
          <a:ln w="28575">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nl-NL" sz="3600" dirty="0">
                <a:latin typeface="Century Gothic" panose="020B0502020202020204" pitchFamily="34" charset="0"/>
                <a:ea typeface="Calibri"/>
                <a:cs typeface="Times New Roman"/>
              </a:rPr>
              <a:t>een agenda bijhouden</a:t>
            </a:r>
            <a:endParaRPr lang="nl-NL" sz="3600" dirty="0">
              <a:effectLst/>
              <a:latin typeface="Century Gothic" panose="020B0502020202020204" pitchFamily="34" charset="0"/>
              <a:ea typeface="Calibri"/>
              <a:cs typeface="Times New Roman"/>
            </a:endParaRPr>
          </a:p>
        </p:txBody>
      </p:sp>
      <p:sp>
        <p:nvSpPr>
          <p:cNvPr id="13" name="Text Box 14"/>
          <p:cNvSpPr txBox="1"/>
          <p:nvPr/>
        </p:nvSpPr>
        <p:spPr>
          <a:xfrm>
            <a:off x="4139952" y="404664"/>
            <a:ext cx="2592288" cy="1224135"/>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4800" dirty="0">
                <a:effectLst/>
                <a:latin typeface="Century Gothic"/>
                <a:ea typeface="Calibri"/>
                <a:cs typeface="Times New Roman"/>
              </a:rPr>
              <a:t> </a:t>
            </a:r>
            <a:endParaRPr lang="nl-NL" sz="1100" dirty="0">
              <a:effectLst/>
              <a:ea typeface="Calibri"/>
              <a:cs typeface="Times New Roman"/>
            </a:endParaRPr>
          </a:p>
        </p:txBody>
      </p:sp>
      <p:sp>
        <p:nvSpPr>
          <p:cNvPr id="14" name="Text Box 14"/>
          <p:cNvSpPr txBox="1"/>
          <p:nvPr/>
        </p:nvSpPr>
        <p:spPr>
          <a:xfrm>
            <a:off x="3923928" y="404664"/>
            <a:ext cx="3024337" cy="606911"/>
          </a:xfrm>
          <a:prstGeom prst="rect">
            <a:avLst/>
          </a:prstGeom>
          <a:noFill/>
          <a:ln w="28575">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nl-NL" sz="3600" dirty="0">
                <a:latin typeface="Century Gothic" panose="020B0502020202020204" pitchFamily="34" charset="0"/>
                <a:ea typeface="Calibri"/>
                <a:cs typeface="Times New Roman"/>
              </a:rPr>
              <a:t>een lijstje bijhouden</a:t>
            </a:r>
            <a:endParaRPr lang="nl-NL" sz="1050" dirty="0">
              <a:effectLst/>
              <a:latin typeface="Century Gothic" panose="020B0502020202020204" pitchFamily="34" charset="0"/>
              <a:ea typeface="Calibri"/>
              <a:cs typeface="Times New Roman"/>
            </a:endParaRPr>
          </a:p>
        </p:txBody>
      </p:sp>
      <p:sp>
        <p:nvSpPr>
          <p:cNvPr id="15" name="Text Box 14"/>
          <p:cNvSpPr txBox="1"/>
          <p:nvPr/>
        </p:nvSpPr>
        <p:spPr>
          <a:xfrm>
            <a:off x="293149" y="4463540"/>
            <a:ext cx="3630779" cy="1255901"/>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4800" dirty="0">
                <a:effectLst/>
                <a:latin typeface="Century Gothic"/>
                <a:ea typeface="Calibri"/>
                <a:cs typeface="Times New Roman"/>
              </a:rPr>
              <a:t> </a:t>
            </a:r>
            <a:endParaRPr lang="nl-NL" sz="1100" dirty="0">
              <a:effectLst/>
              <a:ea typeface="Calibri"/>
              <a:cs typeface="Times New Roman"/>
            </a:endParaRPr>
          </a:p>
        </p:txBody>
      </p:sp>
      <p:sp>
        <p:nvSpPr>
          <p:cNvPr id="16" name="Text Box 14"/>
          <p:cNvSpPr txBox="1"/>
          <p:nvPr/>
        </p:nvSpPr>
        <p:spPr>
          <a:xfrm>
            <a:off x="293148" y="4426530"/>
            <a:ext cx="3630779" cy="1255901"/>
          </a:xfrm>
          <a:prstGeom prst="rect">
            <a:avLst/>
          </a:prstGeom>
          <a:noFill/>
          <a:ln w="28575">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nl-NL" sz="3600" dirty="0">
                <a:latin typeface="Century Gothic" panose="020B0502020202020204" pitchFamily="34" charset="0"/>
                <a:ea typeface="Calibri"/>
                <a:cs typeface="Times New Roman"/>
              </a:rPr>
              <a:t>een dagboek bijhouden</a:t>
            </a:r>
            <a:endParaRPr lang="nl-NL" sz="1050" dirty="0">
              <a:effectLst/>
              <a:latin typeface="Century Gothic" panose="020B0502020202020204" pitchFamily="34" charset="0"/>
              <a:ea typeface="Calibri"/>
              <a:cs typeface="Times New Roman"/>
            </a:endParaRPr>
          </a:p>
        </p:txBody>
      </p:sp>
      <p:pic>
        <p:nvPicPr>
          <p:cNvPr id="32" name="Afbeelding 31"/>
          <p:cNvPicPr/>
          <p:nvPr/>
        </p:nvPicPr>
        <p:blipFill>
          <a:blip r:embed="rId3" cstate="email">
            <a:extLst>
              <a:ext uri="{28A0092B-C50C-407E-A947-70E740481C1C}">
                <a14:useLocalDpi xmlns:a14="http://schemas.microsoft.com/office/drawing/2010/main"/>
              </a:ext>
            </a:extLst>
          </a:blip>
          <a:stretch>
            <a:fillRect/>
          </a:stretch>
        </p:blipFill>
        <p:spPr>
          <a:xfrm>
            <a:off x="7380312" y="6220072"/>
            <a:ext cx="1584176" cy="593304"/>
          </a:xfrm>
          <a:prstGeom prst="rect">
            <a:avLst/>
          </a:prstGeom>
        </p:spPr>
      </p:pic>
      <p:sp>
        <p:nvSpPr>
          <p:cNvPr id="20" name="Text Box 14"/>
          <p:cNvSpPr txBox="1"/>
          <p:nvPr/>
        </p:nvSpPr>
        <p:spPr>
          <a:xfrm>
            <a:off x="2480064" y="3101241"/>
            <a:ext cx="3964144" cy="864095"/>
          </a:xfrm>
          <a:prstGeom prst="rect">
            <a:avLst/>
          </a:prstGeom>
          <a:solidFill>
            <a:srgbClr val="F7FBF7"/>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07000"/>
              </a:lnSpc>
              <a:spcAft>
                <a:spcPts val="800"/>
              </a:spcAft>
            </a:pPr>
            <a:r>
              <a:rPr lang="en-US" sz="2800">
                <a:effectLst/>
                <a:latin typeface="Century Gothic"/>
                <a:ea typeface="Calibri"/>
                <a:cs typeface="Times New Roman"/>
              </a:rPr>
              <a:t> </a:t>
            </a:r>
            <a:endParaRPr lang="nl-NL" sz="1100">
              <a:effectLst/>
              <a:ea typeface="Calibri"/>
              <a:cs typeface="Times New Roman"/>
            </a:endParaRPr>
          </a:p>
        </p:txBody>
      </p:sp>
      <p:sp>
        <p:nvSpPr>
          <p:cNvPr id="21" name="Tekstvak 2"/>
          <p:cNvSpPr txBox="1">
            <a:spLocks noChangeArrowheads="1"/>
          </p:cNvSpPr>
          <p:nvPr/>
        </p:nvSpPr>
        <p:spPr bwMode="auto">
          <a:xfrm>
            <a:off x="2480065" y="3101241"/>
            <a:ext cx="4324183" cy="513287"/>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800"/>
              </a:spcAft>
            </a:pPr>
            <a:r>
              <a:rPr lang="nl-NL" sz="2400" dirty="0">
                <a:effectLst/>
                <a:latin typeface="Century Gothic" panose="020B0502020202020204" pitchFamily="34" charset="0"/>
                <a:ea typeface="Calibri"/>
                <a:cs typeface="Times New Roman"/>
              </a:rPr>
              <a:t>= </a:t>
            </a:r>
            <a:r>
              <a:rPr lang="nl-NL" sz="2400" dirty="0">
                <a:latin typeface="Century Gothic" panose="020B0502020202020204" pitchFamily="34" charset="0"/>
              </a:rPr>
              <a:t>iets opschrijven om het niet te vergeten</a:t>
            </a:r>
            <a:endParaRPr lang="nl-NL" sz="2400" dirty="0">
              <a:effectLst/>
              <a:latin typeface="Century Gothic" panose="020B0502020202020204" pitchFamily="34" charset="0"/>
              <a:ea typeface="Calibri"/>
              <a:cs typeface="Times New Roman"/>
            </a:endParaRPr>
          </a:p>
        </p:txBody>
      </p:sp>
      <p:pic>
        <p:nvPicPr>
          <p:cNvPr id="22" name="Afbeelding 21">
            <a:extLst>
              <a:ext uri="{FF2B5EF4-FFF2-40B4-BE49-F238E27FC236}">
                <a16:creationId xmlns="" xmlns:a16="http://schemas.microsoft.com/office/drawing/2014/main" id="{0654963D-2E2D-4417-B5F6-E15A0F22B861}"/>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6798216" y="2782203"/>
            <a:ext cx="2036113" cy="1297806"/>
          </a:xfrm>
          <a:prstGeom prst="rect">
            <a:avLst/>
          </a:prstGeom>
        </p:spPr>
      </p:pic>
      <p:pic>
        <p:nvPicPr>
          <p:cNvPr id="23" name="Afbeelding 22">
            <a:extLst>
              <a:ext uri="{FF2B5EF4-FFF2-40B4-BE49-F238E27FC236}">
                <a16:creationId xmlns="" xmlns:a16="http://schemas.microsoft.com/office/drawing/2014/main" id="{2F845312-9B40-4E77-8CEE-1902D7A0319B}"/>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325912" y="3212975"/>
            <a:ext cx="1812769" cy="1206255"/>
          </a:xfrm>
          <a:prstGeom prst="rect">
            <a:avLst/>
          </a:prstGeom>
        </p:spPr>
      </p:pic>
      <p:pic>
        <p:nvPicPr>
          <p:cNvPr id="24" name="Afbeelding 23">
            <a:extLst>
              <a:ext uri="{FF2B5EF4-FFF2-40B4-BE49-F238E27FC236}">
                <a16:creationId xmlns="" xmlns:a16="http://schemas.microsoft.com/office/drawing/2014/main" id="{EEB7A7B6-F35C-4A70-BC9E-AD96B4FFA49F}"/>
              </a:ext>
            </a:extLst>
          </p:cNvPr>
          <p:cNvPicPr>
            <a:picLocks noChangeAspect="1"/>
          </p:cNvPicPr>
          <p:nvPr/>
        </p:nvPicPr>
        <p:blipFill rotWithShape="1">
          <a:blip r:embed="rId6" cstate="email">
            <a:extLst>
              <a:ext uri="{28A0092B-C50C-407E-A947-70E740481C1C}">
                <a14:useLocalDpi xmlns:a14="http://schemas.microsoft.com/office/drawing/2010/main"/>
              </a:ext>
            </a:extLst>
          </a:blip>
          <a:srcRect/>
          <a:stretch/>
        </p:blipFill>
        <p:spPr>
          <a:xfrm>
            <a:off x="6804249" y="404664"/>
            <a:ext cx="1862080" cy="1600259"/>
          </a:xfrm>
          <a:prstGeom prst="rect">
            <a:avLst/>
          </a:prstGeom>
        </p:spPr>
      </p:pic>
      <p:sp>
        <p:nvSpPr>
          <p:cNvPr id="25" name="Tekstvak 24">
            <a:extLst>
              <a:ext uri="{FF2B5EF4-FFF2-40B4-BE49-F238E27FC236}">
                <a16:creationId xmlns="" xmlns:a16="http://schemas.microsoft.com/office/drawing/2014/main" id="{A6A506EE-E79E-48AA-A940-3DAB8BE70BC3}"/>
              </a:ext>
            </a:extLst>
          </p:cNvPr>
          <p:cNvSpPr txBox="1"/>
          <p:nvPr/>
        </p:nvSpPr>
        <p:spPr>
          <a:xfrm>
            <a:off x="7606405" y="473850"/>
            <a:ext cx="864096" cy="338554"/>
          </a:xfrm>
          <a:prstGeom prst="rect">
            <a:avLst/>
          </a:prstGeom>
          <a:solidFill>
            <a:schemeClr val="bg1"/>
          </a:solidFill>
        </p:spPr>
        <p:txBody>
          <a:bodyPr wrap="square" rtlCol="0">
            <a:spAutoFit/>
          </a:bodyPr>
          <a:lstStyle/>
          <a:p>
            <a:r>
              <a:rPr lang="nl-NL" sz="1600" dirty="0"/>
              <a:t>Te doen</a:t>
            </a:r>
          </a:p>
        </p:txBody>
      </p:sp>
    </p:spTree>
    <p:extLst>
      <p:ext uri="{BB962C8B-B14F-4D97-AF65-F5344CB8AC3E}">
        <p14:creationId xmlns:p14="http://schemas.microsoft.com/office/powerpoint/2010/main" val="197768376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p:cNvPicPr>
            <a:picLocks noChangeAspect="1" noChangeArrowheads="1"/>
          </p:cNvPicPr>
          <p:nvPr/>
        </p:nvPicPr>
        <p:blipFill rotWithShape="1">
          <a:blip r:embed="rId2" cstate="email">
            <a:extLst>
              <a:ext uri="{28A0092B-C50C-407E-A947-70E740481C1C}">
                <a14:useLocalDpi xmlns:a14="http://schemas.microsoft.com/office/drawing/2010/main"/>
              </a:ext>
            </a:extLst>
          </a:blip>
          <a:srcRect/>
          <a:stretch/>
        </p:blipFill>
        <p:spPr bwMode="auto">
          <a:xfrm>
            <a:off x="0" y="32530"/>
            <a:ext cx="9144000" cy="631416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1" name="Afbeelding 10"/>
          <p:cNvPicPr/>
          <p:nvPr/>
        </p:nvPicPr>
        <p:blipFill>
          <a:blip r:embed="rId3" cstate="email">
            <a:extLst>
              <a:ext uri="{28A0092B-C50C-407E-A947-70E740481C1C}">
                <a14:useLocalDpi xmlns:a14="http://schemas.microsoft.com/office/drawing/2010/main"/>
              </a:ext>
            </a:extLst>
          </a:blip>
          <a:stretch>
            <a:fillRect/>
          </a:stretch>
        </p:blipFill>
        <p:spPr>
          <a:xfrm>
            <a:off x="7380312" y="6264696"/>
            <a:ext cx="1584176" cy="593304"/>
          </a:xfrm>
          <a:prstGeom prst="rect">
            <a:avLst/>
          </a:prstGeom>
        </p:spPr>
      </p:pic>
      <p:sp>
        <p:nvSpPr>
          <p:cNvPr id="12" name="Tekstvak 2"/>
          <p:cNvSpPr txBox="1">
            <a:spLocks noChangeArrowheads="1"/>
          </p:cNvSpPr>
          <p:nvPr/>
        </p:nvSpPr>
        <p:spPr bwMode="auto">
          <a:xfrm>
            <a:off x="152401" y="312737"/>
            <a:ext cx="4275584" cy="1085850"/>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6000" b="1" dirty="0">
                <a:solidFill>
                  <a:srgbClr val="387038"/>
                </a:solidFill>
                <a:latin typeface="Century Gothic" panose="020B0502020202020204" pitchFamily="34" charset="0"/>
                <a:ea typeface="Calibri"/>
                <a:cs typeface="Times New Roman"/>
              </a:rPr>
              <a:t>landen</a:t>
            </a:r>
            <a:endParaRPr lang="nl-NL" sz="6000" dirty="0">
              <a:effectLst/>
              <a:latin typeface="Century Gothic" panose="020B0502020202020204" pitchFamily="34" charset="0"/>
              <a:ea typeface="Calibri"/>
              <a:cs typeface="Times New Roman"/>
            </a:endParaRPr>
          </a:p>
        </p:txBody>
      </p:sp>
      <p:sp>
        <p:nvSpPr>
          <p:cNvPr id="13" name="Tekstvak 2"/>
          <p:cNvSpPr txBox="1">
            <a:spLocks noChangeArrowheads="1"/>
          </p:cNvSpPr>
          <p:nvPr/>
        </p:nvSpPr>
        <p:spPr bwMode="auto">
          <a:xfrm>
            <a:off x="4427984" y="312738"/>
            <a:ext cx="4788025" cy="1085850"/>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6000" b="1" dirty="0">
                <a:solidFill>
                  <a:srgbClr val="387038"/>
                </a:solidFill>
                <a:effectLst/>
                <a:latin typeface="Century Gothic" panose="020B0502020202020204" pitchFamily="34" charset="0"/>
                <a:ea typeface="Calibri"/>
                <a:cs typeface="Times New Roman"/>
              </a:rPr>
              <a:t>opstijgen</a:t>
            </a:r>
            <a:endParaRPr lang="nl-NL" sz="6000" dirty="0">
              <a:effectLst/>
              <a:latin typeface="Century Gothic" panose="020B0502020202020204" pitchFamily="34" charset="0"/>
              <a:ea typeface="Calibri"/>
              <a:cs typeface="Times New Roman"/>
            </a:endParaRPr>
          </a:p>
        </p:txBody>
      </p:sp>
      <p:sp>
        <p:nvSpPr>
          <p:cNvPr id="14" name="Tekstvak 2"/>
          <p:cNvSpPr txBox="1">
            <a:spLocks noChangeArrowheads="1"/>
          </p:cNvSpPr>
          <p:nvPr/>
        </p:nvSpPr>
        <p:spPr bwMode="auto">
          <a:xfrm>
            <a:off x="355028" y="1628800"/>
            <a:ext cx="4072956" cy="4536504"/>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0"/>
              </a:spcAft>
            </a:pPr>
            <a:r>
              <a:rPr lang="nl-NL" sz="2800" dirty="0">
                <a:latin typeface="Century Gothic" panose="020B0502020202020204" pitchFamily="34" charset="0"/>
                <a:ea typeface="Calibri"/>
                <a:cs typeface="Times New Roman"/>
              </a:rPr>
              <a:t>= vanuit de lucht op de grond komen</a:t>
            </a:r>
          </a:p>
          <a:p>
            <a:pPr>
              <a:lnSpc>
                <a:spcPct val="107000"/>
              </a:lnSpc>
              <a:spcAft>
                <a:spcPts val="0"/>
              </a:spcAft>
            </a:pPr>
            <a:endParaRPr lang="nl-NL" sz="2800" dirty="0">
              <a:effectLst/>
              <a:latin typeface="Calibri"/>
              <a:ea typeface="Calibri"/>
              <a:cs typeface="Times New Roman"/>
            </a:endParaRPr>
          </a:p>
          <a:p>
            <a:pPr>
              <a:lnSpc>
                <a:spcPct val="107000"/>
              </a:lnSpc>
              <a:spcAft>
                <a:spcPts val="0"/>
              </a:spcAft>
            </a:pPr>
            <a:r>
              <a:rPr lang="nl-NL" sz="2800" dirty="0">
                <a:effectLst/>
                <a:latin typeface="Trebuchet MS"/>
                <a:ea typeface="Calibri"/>
                <a:cs typeface="Times New Roman"/>
              </a:rPr>
              <a:t> </a:t>
            </a:r>
            <a:endParaRPr lang="nl-NL" sz="1100" dirty="0">
              <a:effectLst/>
              <a:latin typeface="Calibri"/>
              <a:ea typeface="Calibri"/>
              <a:cs typeface="Times New Roman"/>
            </a:endParaRPr>
          </a:p>
          <a:p>
            <a:pPr>
              <a:lnSpc>
                <a:spcPct val="107000"/>
              </a:lnSpc>
              <a:spcAft>
                <a:spcPts val="0"/>
              </a:spcAft>
            </a:pPr>
            <a:r>
              <a:rPr lang="nl-NL" sz="2800" dirty="0">
                <a:effectLst/>
                <a:latin typeface="Trebuchet MS"/>
                <a:ea typeface="Calibri"/>
                <a:cs typeface="Times New Roman"/>
              </a:rPr>
              <a:t> </a:t>
            </a:r>
            <a:endParaRPr lang="nl-NL" sz="1100" dirty="0">
              <a:effectLst/>
              <a:latin typeface="Calibri"/>
              <a:ea typeface="Calibri"/>
              <a:cs typeface="Times New Roman"/>
            </a:endParaRPr>
          </a:p>
          <a:p>
            <a:pPr>
              <a:lnSpc>
                <a:spcPct val="107000"/>
              </a:lnSpc>
              <a:spcAft>
                <a:spcPts val="0"/>
              </a:spcAft>
            </a:pPr>
            <a:r>
              <a:rPr lang="nl-NL" sz="2800" dirty="0">
                <a:effectLst/>
                <a:latin typeface="Trebuchet MS"/>
                <a:ea typeface="Calibri"/>
                <a:cs typeface="Times New Roman"/>
              </a:rPr>
              <a:t> </a:t>
            </a:r>
          </a:p>
          <a:p>
            <a:pPr>
              <a:lnSpc>
                <a:spcPct val="107000"/>
              </a:lnSpc>
              <a:spcAft>
                <a:spcPts val="0"/>
              </a:spcAft>
            </a:pPr>
            <a:endParaRPr lang="nl-NL" sz="1100" dirty="0">
              <a:effectLst/>
              <a:latin typeface="Calibri"/>
              <a:ea typeface="Calibri"/>
              <a:cs typeface="Times New Roman"/>
            </a:endParaRPr>
          </a:p>
          <a:p>
            <a:pPr algn="ctr">
              <a:lnSpc>
                <a:spcPct val="107000"/>
              </a:lnSpc>
              <a:spcAft>
                <a:spcPts val="0"/>
              </a:spcAft>
            </a:pPr>
            <a:endParaRPr lang="nl-NL" sz="2400" i="1" dirty="0">
              <a:solidFill>
                <a:srgbClr val="387038"/>
              </a:solidFill>
              <a:latin typeface="Century Gothic" panose="020B0502020202020204" pitchFamily="34" charset="0"/>
              <a:ea typeface="Calibri"/>
              <a:cs typeface="Times New Roman"/>
            </a:endParaRPr>
          </a:p>
          <a:p>
            <a:pPr algn="ctr">
              <a:lnSpc>
                <a:spcPct val="107000"/>
              </a:lnSpc>
              <a:spcAft>
                <a:spcPts val="0"/>
              </a:spcAft>
            </a:pPr>
            <a:endParaRPr lang="nl-NL" sz="2400" i="1" dirty="0">
              <a:solidFill>
                <a:srgbClr val="387038"/>
              </a:solidFill>
              <a:latin typeface="Century Gothic" panose="020B0502020202020204" pitchFamily="34" charset="0"/>
              <a:ea typeface="Calibri"/>
              <a:cs typeface="Times New Roman"/>
            </a:endParaRPr>
          </a:p>
          <a:p>
            <a:pPr algn="ctr">
              <a:lnSpc>
                <a:spcPct val="107000"/>
              </a:lnSpc>
              <a:spcAft>
                <a:spcPts val="0"/>
              </a:spcAft>
            </a:pPr>
            <a:r>
              <a:rPr lang="nl-NL" sz="2400" i="1" dirty="0">
                <a:solidFill>
                  <a:srgbClr val="387038"/>
                </a:solidFill>
                <a:latin typeface="Century Gothic" panose="020B0502020202020204" pitchFamily="34" charset="0"/>
                <a:ea typeface="Calibri"/>
                <a:cs typeface="Times New Roman"/>
              </a:rPr>
              <a:t>Het vliegtuig </a:t>
            </a:r>
            <a:r>
              <a:rPr lang="nl-NL" sz="2400" dirty="0">
                <a:solidFill>
                  <a:srgbClr val="387038"/>
                </a:solidFill>
                <a:latin typeface="Century Gothic" panose="020B0502020202020204" pitchFamily="34" charset="0"/>
                <a:ea typeface="Calibri"/>
                <a:cs typeface="Times New Roman"/>
              </a:rPr>
              <a:t>zal</a:t>
            </a:r>
            <a:r>
              <a:rPr lang="nl-NL" sz="2400" i="1" dirty="0">
                <a:solidFill>
                  <a:srgbClr val="387038"/>
                </a:solidFill>
                <a:latin typeface="Century Gothic" panose="020B0502020202020204" pitchFamily="34" charset="0"/>
                <a:ea typeface="Calibri"/>
                <a:cs typeface="Times New Roman"/>
              </a:rPr>
              <a:t> veilig op de grond </a:t>
            </a:r>
            <a:r>
              <a:rPr lang="nl-NL" sz="2400" i="1" u="sng" dirty="0">
                <a:solidFill>
                  <a:srgbClr val="387038"/>
                </a:solidFill>
                <a:latin typeface="Century Gothic" panose="020B0502020202020204" pitchFamily="34" charset="0"/>
                <a:ea typeface="Calibri"/>
                <a:cs typeface="Times New Roman"/>
              </a:rPr>
              <a:t>landen.</a:t>
            </a:r>
            <a:endParaRPr lang="nl-NL" sz="1100" u="sng" dirty="0">
              <a:effectLst/>
              <a:latin typeface="Century Gothic" panose="020B0502020202020204" pitchFamily="34" charset="0"/>
              <a:ea typeface="Calibri"/>
              <a:cs typeface="Times New Roman"/>
            </a:endParaRPr>
          </a:p>
          <a:p>
            <a:pPr>
              <a:lnSpc>
                <a:spcPct val="107000"/>
              </a:lnSpc>
              <a:spcAft>
                <a:spcPts val="800"/>
              </a:spcAft>
            </a:pPr>
            <a:r>
              <a:rPr lang="nl-NL" sz="2800" dirty="0">
                <a:effectLst/>
                <a:latin typeface="Trebuchet MS"/>
                <a:ea typeface="Calibri"/>
                <a:cs typeface="Times New Roman"/>
              </a:rPr>
              <a:t> </a:t>
            </a:r>
            <a:endParaRPr lang="nl-NL" sz="1100" dirty="0">
              <a:effectLst/>
              <a:latin typeface="Calibri"/>
              <a:ea typeface="Calibri"/>
              <a:cs typeface="Times New Roman"/>
            </a:endParaRPr>
          </a:p>
          <a:p>
            <a:pPr>
              <a:lnSpc>
                <a:spcPct val="107000"/>
              </a:lnSpc>
              <a:spcAft>
                <a:spcPts val="800"/>
              </a:spcAft>
            </a:pPr>
            <a:r>
              <a:rPr lang="nl-NL" sz="2800" dirty="0">
                <a:effectLst/>
                <a:latin typeface="Trebuchet MS"/>
                <a:ea typeface="Calibri"/>
                <a:cs typeface="Times New Roman"/>
              </a:rPr>
              <a:t> </a:t>
            </a:r>
            <a:endParaRPr lang="nl-NL" sz="1100" dirty="0">
              <a:effectLst/>
              <a:latin typeface="Calibri"/>
              <a:ea typeface="Calibri"/>
              <a:cs typeface="Times New Roman"/>
            </a:endParaRPr>
          </a:p>
          <a:p>
            <a:pPr>
              <a:lnSpc>
                <a:spcPct val="107000"/>
              </a:lnSpc>
              <a:spcAft>
                <a:spcPts val="800"/>
              </a:spcAft>
            </a:pPr>
            <a:r>
              <a:rPr lang="nl-NL" sz="2800" dirty="0">
                <a:effectLst/>
                <a:latin typeface="Trebuchet MS"/>
                <a:ea typeface="Calibri"/>
                <a:cs typeface="Times New Roman"/>
              </a:rPr>
              <a:t> </a:t>
            </a:r>
            <a:endParaRPr lang="nl-NL" sz="1100" dirty="0">
              <a:effectLst/>
              <a:latin typeface="Calibri"/>
              <a:ea typeface="Calibri"/>
              <a:cs typeface="Times New Roman"/>
            </a:endParaRPr>
          </a:p>
          <a:p>
            <a:pPr>
              <a:lnSpc>
                <a:spcPct val="107000"/>
              </a:lnSpc>
              <a:spcAft>
                <a:spcPts val="800"/>
              </a:spcAft>
            </a:pPr>
            <a:r>
              <a:rPr lang="nl-NL" sz="900" dirty="0">
                <a:effectLst/>
                <a:latin typeface="Calibri"/>
                <a:ea typeface="Calibri"/>
                <a:cs typeface="Times New Roman"/>
              </a:rPr>
              <a:t> </a:t>
            </a:r>
            <a:endParaRPr lang="nl-NL" sz="1100" dirty="0">
              <a:effectLst/>
              <a:latin typeface="Calibri"/>
              <a:ea typeface="Calibri"/>
              <a:cs typeface="Times New Roman"/>
            </a:endParaRPr>
          </a:p>
        </p:txBody>
      </p:sp>
      <p:sp>
        <p:nvSpPr>
          <p:cNvPr id="15" name="Tekstvak 2"/>
          <p:cNvSpPr txBox="1">
            <a:spLocks noChangeArrowheads="1"/>
          </p:cNvSpPr>
          <p:nvPr/>
        </p:nvSpPr>
        <p:spPr bwMode="auto">
          <a:xfrm>
            <a:off x="4716017" y="1624654"/>
            <a:ext cx="4248472" cy="4540650"/>
          </a:xfrm>
          <a:prstGeom prst="rect">
            <a:avLst/>
          </a:prstGeom>
          <a:noFill/>
          <a:ln w="9525">
            <a:noFill/>
            <a:miter lim="800000"/>
            <a:headEnd/>
            <a:tailEnd/>
          </a:ln>
        </p:spPr>
        <p:txBody>
          <a:bodyPr rot="0" vert="horz" wrap="square" lIns="91440" tIns="45720" rIns="91440" bIns="45720" anchor="t" anchorCtr="0">
            <a:noAutofit/>
          </a:bodyPr>
          <a:lstStyle/>
          <a:p>
            <a:pPr lvl="0">
              <a:lnSpc>
                <a:spcPct val="107000"/>
              </a:lnSpc>
            </a:pPr>
            <a:r>
              <a:rPr lang="nl-NL" sz="2800" dirty="0">
                <a:effectLst/>
                <a:latin typeface="Trebuchet MS"/>
                <a:ea typeface="Calibri"/>
                <a:cs typeface="Times New Roman"/>
              </a:rPr>
              <a:t> </a:t>
            </a:r>
            <a:r>
              <a:rPr lang="nl-NL" sz="2800" dirty="0">
                <a:solidFill>
                  <a:prstClr val="black"/>
                </a:solidFill>
                <a:latin typeface="Century Gothic" panose="020B0502020202020204" pitchFamily="34" charset="0"/>
                <a:ea typeface="Calibri"/>
                <a:cs typeface="Times New Roman"/>
              </a:rPr>
              <a:t>= steeds hoger komen,</a:t>
            </a:r>
          </a:p>
          <a:p>
            <a:pPr lvl="0">
              <a:lnSpc>
                <a:spcPct val="107000"/>
              </a:lnSpc>
            </a:pPr>
            <a:r>
              <a:rPr lang="nl-NL" sz="2800" dirty="0">
                <a:solidFill>
                  <a:prstClr val="black"/>
                </a:solidFill>
                <a:latin typeface="Century Gothic" panose="020B0502020202020204" pitchFamily="34" charset="0"/>
                <a:ea typeface="Calibri"/>
                <a:cs typeface="Times New Roman"/>
              </a:rPr>
              <a:t>omhoog gaan</a:t>
            </a:r>
          </a:p>
          <a:p>
            <a:pPr>
              <a:lnSpc>
                <a:spcPct val="107000"/>
              </a:lnSpc>
              <a:spcAft>
                <a:spcPts val="0"/>
              </a:spcAft>
            </a:pPr>
            <a:r>
              <a:rPr lang="nl-NL" sz="2800" dirty="0">
                <a:effectLst/>
                <a:latin typeface="Trebuchet MS"/>
                <a:ea typeface="Calibri"/>
                <a:cs typeface="Times New Roman"/>
              </a:rPr>
              <a:t> </a:t>
            </a:r>
            <a:endParaRPr lang="nl-NL" sz="1100" dirty="0">
              <a:effectLst/>
              <a:latin typeface="Calibri"/>
              <a:ea typeface="Calibri"/>
              <a:cs typeface="Times New Roman"/>
            </a:endParaRPr>
          </a:p>
          <a:p>
            <a:pPr>
              <a:lnSpc>
                <a:spcPct val="107000"/>
              </a:lnSpc>
              <a:spcAft>
                <a:spcPts val="0"/>
              </a:spcAft>
            </a:pPr>
            <a:r>
              <a:rPr lang="nl-NL" sz="2800" dirty="0">
                <a:effectLst/>
                <a:latin typeface="Trebuchet MS"/>
                <a:ea typeface="Calibri"/>
                <a:cs typeface="Times New Roman"/>
              </a:rPr>
              <a:t> </a:t>
            </a:r>
            <a:endParaRPr lang="nl-NL" sz="1100" dirty="0">
              <a:effectLst/>
              <a:latin typeface="Calibri"/>
              <a:ea typeface="Calibri"/>
              <a:cs typeface="Times New Roman"/>
            </a:endParaRPr>
          </a:p>
          <a:p>
            <a:pPr>
              <a:lnSpc>
                <a:spcPct val="107000"/>
              </a:lnSpc>
              <a:spcAft>
                <a:spcPts val="0"/>
              </a:spcAft>
            </a:pPr>
            <a:r>
              <a:rPr lang="nl-NL" sz="2800" dirty="0">
                <a:effectLst/>
                <a:latin typeface="Trebuchet MS"/>
                <a:ea typeface="Calibri"/>
                <a:cs typeface="Times New Roman"/>
              </a:rPr>
              <a:t> </a:t>
            </a:r>
            <a:endParaRPr lang="nl-NL" sz="1100" dirty="0">
              <a:effectLst/>
              <a:latin typeface="Calibri"/>
              <a:ea typeface="Calibri"/>
              <a:cs typeface="Times New Roman"/>
            </a:endParaRPr>
          </a:p>
          <a:p>
            <a:pPr>
              <a:lnSpc>
                <a:spcPct val="107000"/>
              </a:lnSpc>
              <a:spcAft>
                <a:spcPts val="0"/>
              </a:spcAft>
            </a:pPr>
            <a:r>
              <a:rPr lang="nl-NL" sz="2800" dirty="0">
                <a:effectLst/>
                <a:latin typeface="Trebuchet MS"/>
                <a:ea typeface="Calibri"/>
                <a:cs typeface="Times New Roman"/>
              </a:rPr>
              <a:t> </a:t>
            </a:r>
            <a:endParaRPr lang="nl-NL" sz="2800" dirty="0">
              <a:latin typeface="Trebuchet MS"/>
              <a:ea typeface="Calibri"/>
              <a:cs typeface="Times New Roman"/>
            </a:endParaRPr>
          </a:p>
          <a:p>
            <a:pPr algn="ctr">
              <a:lnSpc>
                <a:spcPct val="107000"/>
              </a:lnSpc>
            </a:pPr>
            <a:endParaRPr lang="nl-NL" sz="3200" i="1" dirty="0">
              <a:solidFill>
                <a:srgbClr val="387038"/>
              </a:solidFill>
              <a:effectLst/>
              <a:latin typeface="Century Gothic" panose="020B0502020202020204" pitchFamily="34" charset="0"/>
              <a:ea typeface="Calibri"/>
              <a:cs typeface="Times New Roman"/>
            </a:endParaRPr>
          </a:p>
          <a:p>
            <a:pPr algn="ctr">
              <a:lnSpc>
                <a:spcPct val="107000"/>
              </a:lnSpc>
            </a:pPr>
            <a:endParaRPr lang="nl-NL" sz="2400" i="1" dirty="0">
              <a:solidFill>
                <a:srgbClr val="387038"/>
              </a:solidFill>
              <a:effectLst/>
              <a:latin typeface="Century Gothic" panose="020B0502020202020204" pitchFamily="34" charset="0"/>
              <a:ea typeface="Calibri"/>
              <a:cs typeface="Times New Roman"/>
            </a:endParaRPr>
          </a:p>
          <a:p>
            <a:pPr algn="ctr">
              <a:lnSpc>
                <a:spcPct val="107000"/>
              </a:lnSpc>
            </a:pPr>
            <a:r>
              <a:rPr lang="nl-NL" sz="2400" i="1" dirty="0">
                <a:solidFill>
                  <a:srgbClr val="387038"/>
                </a:solidFill>
                <a:latin typeface="Century Gothic" panose="020B0502020202020204" pitchFamily="34" charset="0"/>
                <a:ea typeface="Calibri"/>
                <a:cs typeface="Times New Roman"/>
              </a:rPr>
              <a:t>Het vliegtuig moet precies op tijd </a:t>
            </a:r>
            <a:r>
              <a:rPr lang="nl-NL" sz="2400" i="1" u="sng" dirty="0">
                <a:solidFill>
                  <a:srgbClr val="387038"/>
                </a:solidFill>
                <a:latin typeface="Century Gothic" panose="020B0502020202020204" pitchFamily="34" charset="0"/>
                <a:ea typeface="Calibri"/>
                <a:cs typeface="Times New Roman"/>
              </a:rPr>
              <a:t>opstijgen.</a:t>
            </a:r>
            <a:endParaRPr lang="nl-NL" sz="2400" u="sng" dirty="0">
              <a:effectLst/>
              <a:latin typeface="Century Gothic" panose="020B0502020202020204" pitchFamily="34" charset="0"/>
              <a:ea typeface="Calibri"/>
              <a:cs typeface="Times New Roman"/>
            </a:endParaRPr>
          </a:p>
          <a:p>
            <a:pPr>
              <a:lnSpc>
                <a:spcPct val="107000"/>
              </a:lnSpc>
              <a:spcAft>
                <a:spcPts val="800"/>
              </a:spcAft>
            </a:pPr>
            <a:r>
              <a:rPr lang="nl-NL" sz="2800" dirty="0">
                <a:effectLst/>
                <a:latin typeface="Trebuchet MS"/>
                <a:ea typeface="Calibri"/>
                <a:cs typeface="Times New Roman"/>
              </a:rPr>
              <a:t> </a:t>
            </a:r>
            <a:endParaRPr lang="nl-NL" sz="1100" dirty="0">
              <a:effectLst/>
              <a:latin typeface="Calibri"/>
              <a:ea typeface="Calibri"/>
              <a:cs typeface="Times New Roman"/>
            </a:endParaRPr>
          </a:p>
          <a:p>
            <a:pPr>
              <a:lnSpc>
                <a:spcPct val="107000"/>
              </a:lnSpc>
              <a:spcAft>
                <a:spcPts val="800"/>
              </a:spcAft>
            </a:pPr>
            <a:r>
              <a:rPr lang="nl-NL" sz="2800" dirty="0">
                <a:effectLst/>
                <a:latin typeface="Trebuchet MS"/>
                <a:ea typeface="Calibri"/>
                <a:cs typeface="Times New Roman"/>
              </a:rPr>
              <a:t> </a:t>
            </a:r>
            <a:endParaRPr lang="nl-NL" sz="1100" dirty="0">
              <a:effectLst/>
              <a:latin typeface="Calibri"/>
              <a:ea typeface="Calibri"/>
              <a:cs typeface="Times New Roman"/>
            </a:endParaRPr>
          </a:p>
          <a:p>
            <a:pPr>
              <a:lnSpc>
                <a:spcPct val="107000"/>
              </a:lnSpc>
              <a:spcAft>
                <a:spcPts val="800"/>
              </a:spcAft>
            </a:pPr>
            <a:r>
              <a:rPr lang="nl-NL" sz="2800" dirty="0">
                <a:effectLst/>
                <a:latin typeface="Trebuchet MS"/>
                <a:ea typeface="Calibri"/>
                <a:cs typeface="Times New Roman"/>
              </a:rPr>
              <a:t> </a:t>
            </a:r>
            <a:endParaRPr lang="nl-NL" sz="1100" dirty="0">
              <a:effectLst/>
              <a:latin typeface="Calibri"/>
              <a:ea typeface="Calibri"/>
              <a:cs typeface="Times New Roman"/>
            </a:endParaRPr>
          </a:p>
          <a:p>
            <a:pPr>
              <a:lnSpc>
                <a:spcPct val="107000"/>
              </a:lnSpc>
              <a:spcAft>
                <a:spcPts val="800"/>
              </a:spcAft>
            </a:pPr>
            <a:r>
              <a:rPr lang="nl-NL" sz="2800" dirty="0">
                <a:effectLst/>
                <a:latin typeface="Trebuchet MS"/>
                <a:ea typeface="Calibri"/>
                <a:cs typeface="Times New Roman"/>
              </a:rPr>
              <a:t> </a:t>
            </a:r>
            <a:endParaRPr lang="nl-NL" sz="1100" dirty="0">
              <a:effectLst/>
              <a:latin typeface="Calibri"/>
              <a:ea typeface="Calibri"/>
              <a:cs typeface="Times New Roman"/>
            </a:endParaRPr>
          </a:p>
          <a:p>
            <a:pPr>
              <a:lnSpc>
                <a:spcPct val="107000"/>
              </a:lnSpc>
              <a:spcAft>
                <a:spcPts val="800"/>
              </a:spcAft>
            </a:pPr>
            <a:r>
              <a:rPr lang="nl-NL" sz="2800" dirty="0">
                <a:effectLst/>
                <a:latin typeface="Trebuchet MS"/>
                <a:ea typeface="Calibri"/>
                <a:cs typeface="Times New Roman"/>
              </a:rPr>
              <a:t> </a:t>
            </a:r>
            <a:endParaRPr lang="nl-NL" sz="1100" dirty="0">
              <a:effectLst/>
              <a:latin typeface="Calibri"/>
              <a:ea typeface="Calibri"/>
              <a:cs typeface="Times New Roman"/>
            </a:endParaRPr>
          </a:p>
          <a:p>
            <a:pPr>
              <a:lnSpc>
                <a:spcPct val="107000"/>
              </a:lnSpc>
              <a:spcAft>
                <a:spcPts val="800"/>
              </a:spcAft>
            </a:pPr>
            <a:r>
              <a:rPr lang="nl-NL" sz="900" dirty="0">
                <a:effectLst/>
                <a:latin typeface="Calibri"/>
                <a:ea typeface="Calibri"/>
                <a:cs typeface="Times New Roman"/>
              </a:rPr>
              <a:t> </a:t>
            </a:r>
            <a:endParaRPr lang="nl-NL" sz="1100" dirty="0">
              <a:effectLst/>
              <a:latin typeface="Calibri"/>
              <a:ea typeface="Calibri"/>
              <a:cs typeface="Times New Roman"/>
            </a:endParaRPr>
          </a:p>
        </p:txBody>
      </p:sp>
      <p:pic>
        <p:nvPicPr>
          <p:cNvPr id="2" name="Afbeelding 1">
            <a:extLst>
              <a:ext uri="{FF2B5EF4-FFF2-40B4-BE49-F238E27FC236}">
                <a16:creationId xmlns="" xmlns:a16="http://schemas.microsoft.com/office/drawing/2014/main" id="{28DC2861-172C-45CF-A8FD-A7D4C65AC2C7}"/>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467544" y="2861868"/>
            <a:ext cx="3692560" cy="2223316"/>
          </a:xfrm>
          <a:prstGeom prst="rect">
            <a:avLst/>
          </a:prstGeom>
        </p:spPr>
      </p:pic>
      <p:pic>
        <p:nvPicPr>
          <p:cNvPr id="3" name="Afbeelding 2">
            <a:extLst>
              <a:ext uri="{FF2B5EF4-FFF2-40B4-BE49-F238E27FC236}">
                <a16:creationId xmlns="" xmlns:a16="http://schemas.microsoft.com/office/drawing/2014/main" id="{37F6AB74-49B5-4B1E-8304-EFCA9C237C40}"/>
              </a:ext>
            </a:extLst>
          </p:cNvPr>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5004048" y="2861868"/>
            <a:ext cx="3583978" cy="2088232"/>
          </a:xfrm>
          <a:prstGeom prst="rect">
            <a:avLst/>
          </a:prstGeom>
        </p:spPr>
      </p:pic>
    </p:spTree>
    <p:extLst>
      <p:ext uri="{BB962C8B-B14F-4D97-AF65-F5344CB8AC3E}">
        <p14:creationId xmlns:p14="http://schemas.microsoft.com/office/powerpoint/2010/main" val="173184788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p:cNvPicPr>
            <a:picLocks noChangeAspect="1" noChangeArrowheads="1"/>
          </p:cNvPicPr>
          <p:nvPr/>
        </p:nvPicPr>
        <p:blipFill rotWithShape="1">
          <a:blip r:embed="rId2" cstate="email">
            <a:extLst>
              <a:ext uri="{28A0092B-C50C-407E-A947-70E740481C1C}">
                <a14:useLocalDpi xmlns:a14="http://schemas.microsoft.com/office/drawing/2010/main"/>
              </a:ext>
            </a:extLst>
          </a:blip>
          <a:srcRect/>
          <a:stretch/>
        </p:blipFill>
        <p:spPr bwMode="auto">
          <a:xfrm>
            <a:off x="0" y="32530"/>
            <a:ext cx="9144000" cy="631416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1" name="Afbeelding 10"/>
          <p:cNvPicPr/>
          <p:nvPr/>
        </p:nvPicPr>
        <p:blipFill>
          <a:blip r:embed="rId3" cstate="email">
            <a:extLst>
              <a:ext uri="{28A0092B-C50C-407E-A947-70E740481C1C}">
                <a14:useLocalDpi xmlns:a14="http://schemas.microsoft.com/office/drawing/2010/main"/>
              </a:ext>
            </a:extLst>
          </a:blip>
          <a:stretch>
            <a:fillRect/>
          </a:stretch>
        </p:blipFill>
        <p:spPr>
          <a:xfrm>
            <a:off x="7380312" y="6264696"/>
            <a:ext cx="1584176" cy="593304"/>
          </a:xfrm>
          <a:prstGeom prst="rect">
            <a:avLst/>
          </a:prstGeom>
        </p:spPr>
      </p:pic>
      <p:sp>
        <p:nvSpPr>
          <p:cNvPr id="12" name="Tekstvak 2"/>
          <p:cNvSpPr txBox="1">
            <a:spLocks noChangeArrowheads="1"/>
          </p:cNvSpPr>
          <p:nvPr/>
        </p:nvSpPr>
        <p:spPr bwMode="auto">
          <a:xfrm>
            <a:off x="152401" y="154534"/>
            <a:ext cx="4275584" cy="754187"/>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4800" b="1" dirty="0">
                <a:solidFill>
                  <a:srgbClr val="387038"/>
                </a:solidFill>
                <a:latin typeface="Century Gothic" panose="020B0502020202020204" pitchFamily="34" charset="0"/>
                <a:ea typeface="Calibri"/>
                <a:cs typeface="Times New Roman"/>
              </a:rPr>
              <a:t>te voorschijn</a:t>
            </a:r>
            <a:endParaRPr lang="nl-NL" sz="4800" dirty="0">
              <a:effectLst/>
              <a:latin typeface="Century Gothic" panose="020B0502020202020204" pitchFamily="34" charset="0"/>
              <a:ea typeface="Calibri"/>
              <a:cs typeface="Times New Roman"/>
            </a:endParaRPr>
          </a:p>
        </p:txBody>
      </p:sp>
      <p:sp>
        <p:nvSpPr>
          <p:cNvPr id="13" name="Tekstvak 2"/>
          <p:cNvSpPr txBox="1">
            <a:spLocks noChangeArrowheads="1"/>
          </p:cNvSpPr>
          <p:nvPr/>
        </p:nvSpPr>
        <p:spPr bwMode="auto">
          <a:xfrm>
            <a:off x="4427984" y="312738"/>
            <a:ext cx="4788025" cy="1085850"/>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6000" b="1" dirty="0">
                <a:solidFill>
                  <a:srgbClr val="387038"/>
                </a:solidFill>
                <a:effectLst/>
                <a:latin typeface="Century Gothic" panose="020B0502020202020204" pitchFamily="34" charset="0"/>
                <a:ea typeface="Calibri"/>
                <a:cs typeface="Times New Roman"/>
              </a:rPr>
              <a:t>verdwijnen</a:t>
            </a:r>
            <a:endParaRPr lang="nl-NL" sz="6000" dirty="0">
              <a:effectLst/>
              <a:latin typeface="Century Gothic" panose="020B0502020202020204" pitchFamily="34" charset="0"/>
              <a:ea typeface="Calibri"/>
              <a:cs typeface="Times New Roman"/>
            </a:endParaRPr>
          </a:p>
        </p:txBody>
      </p:sp>
      <p:sp>
        <p:nvSpPr>
          <p:cNvPr id="14" name="Tekstvak 2"/>
          <p:cNvSpPr txBox="1">
            <a:spLocks noChangeArrowheads="1"/>
          </p:cNvSpPr>
          <p:nvPr/>
        </p:nvSpPr>
        <p:spPr bwMode="auto">
          <a:xfrm>
            <a:off x="355028" y="1628800"/>
            <a:ext cx="4072956" cy="4608512"/>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0"/>
              </a:spcAft>
            </a:pPr>
            <a:r>
              <a:rPr lang="nl-NL" sz="2800" dirty="0">
                <a:latin typeface="Century Gothic" panose="020B0502020202020204" pitchFamily="34" charset="0"/>
                <a:ea typeface="Calibri"/>
                <a:cs typeface="Times New Roman"/>
              </a:rPr>
              <a:t>= zich laten zien</a:t>
            </a:r>
          </a:p>
          <a:p>
            <a:pPr>
              <a:lnSpc>
                <a:spcPct val="107000"/>
              </a:lnSpc>
              <a:spcAft>
                <a:spcPts val="0"/>
              </a:spcAft>
            </a:pPr>
            <a:endParaRPr lang="nl-NL" sz="2800" dirty="0">
              <a:effectLst/>
              <a:latin typeface="Calibri"/>
              <a:ea typeface="Calibri"/>
              <a:cs typeface="Times New Roman"/>
            </a:endParaRPr>
          </a:p>
          <a:p>
            <a:pPr>
              <a:lnSpc>
                <a:spcPct val="107000"/>
              </a:lnSpc>
              <a:spcAft>
                <a:spcPts val="0"/>
              </a:spcAft>
            </a:pPr>
            <a:r>
              <a:rPr lang="nl-NL" sz="2800" dirty="0">
                <a:effectLst/>
                <a:latin typeface="Trebuchet MS"/>
                <a:ea typeface="Calibri"/>
                <a:cs typeface="Times New Roman"/>
              </a:rPr>
              <a:t> </a:t>
            </a:r>
            <a:endParaRPr lang="nl-NL" sz="1100" dirty="0">
              <a:effectLst/>
              <a:latin typeface="Calibri"/>
              <a:ea typeface="Calibri"/>
              <a:cs typeface="Times New Roman"/>
            </a:endParaRPr>
          </a:p>
          <a:p>
            <a:pPr>
              <a:lnSpc>
                <a:spcPct val="107000"/>
              </a:lnSpc>
              <a:spcAft>
                <a:spcPts val="0"/>
              </a:spcAft>
            </a:pPr>
            <a:r>
              <a:rPr lang="nl-NL" sz="2800" dirty="0">
                <a:effectLst/>
                <a:latin typeface="Trebuchet MS"/>
                <a:ea typeface="Calibri"/>
                <a:cs typeface="Times New Roman"/>
              </a:rPr>
              <a:t> </a:t>
            </a:r>
            <a:endParaRPr lang="nl-NL" sz="1100" dirty="0">
              <a:effectLst/>
              <a:latin typeface="Calibri"/>
              <a:ea typeface="Calibri"/>
              <a:cs typeface="Times New Roman"/>
            </a:endParaRPr>
          </a:p>
          <a:p>
            <a:pPr>
              <a:lnSpc>
                <a:spcPct val="107000"/>
              </a:lnSpc>
              <a:spcAft>
                <a:spcPts val="0"/>
              </a:spcAft>
            </a:pPr>
            <a:r>
              <a:rPr lang="nl-NL" sz="2800" dirty="0">
                <a:effectLst/>
                <a:latin typeface="Trebuchet MS"/>
                <a:ea typeface="Calibri"/>
                <a:cs typeface="Times New Roman"/>
              </a:rPr>
              <a:t> </a:t>
            </a:r>
            <a:endParaRPr lang="nl-NL" sz="1100" dirty="0">
              <a:effectLst/>
              <a:latin typeface="Calibri"/>
              <a:ea typeface="Calibri"/>
              <a:cs typeface="Times New Roman"/>
            </a:endParaRPr>
          </a:p>
          <a:p>
            <a:pPr>
              <a:lnSpc>
                <a:spcPct val="107000"/>
              </a:lnSpc>
              <a:spcAft>
                <a:spcPts val="0"/>
              </a:spcAft>
            </a:pPr>
            <a:r>
              <a:rPr lang="nl-NL" sz="2800" dirty="0">
                <a:effectLst/>
                <a:latin typeface="Trebuchet MS"/>
                <a:ea typeface="Calibri"/>
                <a:cs typeface="Times New Roman"/>
              </a:rPr>
              <a:t> </a:t>
            </a:r>
            <a:endParaRPr lang="nl-NL" sz="1100" dirty="0">
              <a:effectLst/>
              <a:latin typeface="Calibri"/>
              <a:ea typeface="Calibri"/>
              <a:cs typeface="Times New Roman"/>
            </a:endParaRPr>
          </a:p>
          <a:p>
            <a:pPr>
              <a:lnSpc>
                <a:spcPct val="107000"/>
              </a:lnSpc>
              <a:spcAft>
                <a:spcPts val="0"/>
              </a:spcAft>
            </a:pPr>
            <a:r>
              <a:rPr lang="nl-NL" sz="2800" dirty="0">
                <a:effectLst/>
                <a:latin typeface="Trebuchet MS"/>
                <a:ea typeface="Calibri"/>
                <a:cs typeface="Times New Roman"/>
              </a:rPr>
              <a:t> </a:t>
            </a:r>
          </a:p>
          <a:p>
            <a:pPr>
              <a:lnSpc>
                <a:spcPct val="107000"/>
              </a:lnSpc>
              <a:spcAft>
                <a:spcPts val="0"/>
              </a:spcAft>
            </a:pPr>
            <a:endParaRPr lang="nl-NL" sz="2800" dirty="0">
              <a:latin typeface="Trebuchet MS"/>
              <a:ea typeface="Calibri"/>
              <a:cs typeface="Times New Roman"/>
            </a:endParaRPr>
          </a:p>
          <a:p>
            <a:pPr algn="ctr">
              <a:lnSpc>
                <a:spcPct val="107000"/>
              </a:lnSpc>
              <a:spcAft>
                <a:spcPts val="0"/>
              </a:spcAft>
            </a:pPr>
            <a:r>
              <a:rPr lang="nl-NL" sz="2400" i="1" dirty="0">
                <a:solidFill>
                  <a:srgbClr val="387038"/>
                </a:solidFill>
                <a:latin typeface="Century Gothic" panose="020B0502020202020204" pitchFamily="34" charset="0"/>
                <a:ea typeface="Calibri"/>
                <a:cs typeface="Times New Roman"/>
              </a:rPr>
              <a:t>Het vliegtuig </a:t>
            </a:r>
            <a:r>
              <a:rPr lang="nl-NL" sz="2400" i="1" u="sng" dirty="0">
                <a:solidFill>
                  <a:srgbClr val="387038"/>
                </a:solidFill>
                <a:latin typeface="Century Gothic" panose="020B0502020202020204" pitchFamily="34" charset="0"/>
                <a:ea typeface="Calibri"/>
                <a:cs typeface="Times New Roman"/>
              </a:rPr>
              <a:t>komt te </a:t>
            </a:r>
            <a:r>
              <a:rPr lang="nl-NL" sz="2400" i="1" u="sng" dirty="0" smtClean="0">
                <a:solidFill>
                  <a:srgbClr val="387038"/>
                </a:solidFill>
                <a:latin typeface="Century Gothic" panose="020B0502020202020204" pitchFamily="34" charset="0"/>
                <a:ea typeface="Calibri"/>
                <a:cs typeface="Times New Roman"/>
              </a:rPr>
              <a:t>voorschijn</a:t>
            </a:r>
            <a:r>
              <a:rPr lang="nl-NL" sz="2400" i="1" dirty="0" smtClean="0">
                <a:solidFill>
                  <a:srgbClr val="387038"/>
                </a:solidFill>
                <a:latin typeface="Century Gothic" panose="020B0502020202020204" pitchFamily="34" charset="0"/>
                <a:ea typeface="Calibri"/>
                <a:cs typeface="Times New Roman"/>
              </a:rPr>
              <a:t> </a:t>
            </a:r>
            <a:r>
              <a:rPr lang="nl-NL" sz="2400" i="1" dirty="0">
                <a:solidFill>
                  <a:srgbClr val="387038"/>
                </a:solidFill>
                <a:latin typeface="Century Gothic" panose="020B0502020202020204" pitchFamily="34" charset="0"/>
                <a:ea typeface="Calibri"/>
                <a:cs typeface="Times New Roman"/>
              </a:rPr>
              <a:t>uit de wolken.</a:t>
            </a:r>
            <a:endParaRPr lang="nl-NL" sz="2400" dirty="0">
              <a:effectLst/>
              <a:latin typeface="Century Gothic" panose="020B0502020202020204" pitchFamily="34" charset="0"/>
              <a:ea typeface="Calibri"/>
              <a:cs typeface="Times New Roman"/>
            </a:endParaRPr>
          </a:p>
          <a:p>
            <a:pPr>
              <a:lnSpc>
                <a:spcPct val="107000"/>
              </a:lnSpc>
              <a:spcAft>
                <a:spcPts val="800"/>
              </a:spcAft>
            </a:pPr>
            <a:r>
              <a:rPr lang="nl-NL" sz="2800" dirty="0">
                <a:effectLst/>
                <a:latin typeface="Trebuchet MS"/>
                <a:ea typeface="Calibri"/>
                <a:cs typeface="Times New Roman"/>
              </a:rPr>
              <a:t> </a:t>
            </a:r>
            <a:endParaRPr lang="nl-NL" sz="1100" dirty="0">
              <a:effectLst/>
              <a:latin typeface="Calibri"/>
              <a:ea typeface="Calibri"/>
              <a:cs typeface="Times New Roman"/>
            </a:endParaRPr>
          </a:p>
          <a:p>
            <a:pPr>
              <a:lnSpc>
                <a:spcPct val="107000"/>
              </a:lnSpc>
              <a:spcAft>
                <a:spcPts val="800"/>
              </a:spcAft>
            </a:pPr>
            <a:r>
              <a:rPr lang="nl-NL" sz="2800" dirty="0">
                <a:effectLst/>
                <a:latin typeface="Trebuchet MS"/>
                <a:ea typeface="Calibri"/>
                <a:cs typeface="Times New Roman"/>
              </a:rPr>
              <a:t> </a:t>
            </a:r>
            <a:endParaRPr lang="nl-NL" sz="1100" dirty="0">
              <a:effectLst/>
              <a:latin typeface="Calibri"/>
              <a:ea typeface="Calibri"/>
              <a:cs typeface="Times New Roman"/>
            </a:endParaRPr>
          </a:p>
          <a:p>
            <a:pPr>
              <a:lnSpc>
                <a:spcPct val="107000"/>
              </a:lnSpc>
              <a:spcAft>
                <a:spcPts val="800"/>
              </a:spcAft>
            </a:pPr>
            <a:r>
              <a:rPr lang="nl-NL" sz="2800" dirty="0">
                <a:effectLst/>
                <a:latin typeface="Trebuchet MS"/>
                <a:ea typeface="Calibri"/>
                <a:cs typeface="Times New Roman"/>
              </a:rPr>
              <a:t> </a:t>
            </a:r>
            <a:endParaRPr lang="nl-NL" sz="1100" dirty="0">
              <a:effectLst/>
              <a:latin typeface="Calibri"/>
              <a:ea typeface="Calibri"/>
              <a:cs typeface="Times New Roman"/>
            </a:endParaRPr>
          </a:p>
          <a:p>
            <a:pPr>
              <a:lnSpc>
                <a:spcPct val="107000"/>
              </a:lnSpc>
              <a:spcAft>
                <a:spcPts val="800"/>
              </a:spcAft>
            </a:pPr>
            <a:r>
              <a:rPr lang="nl-NL" sz="900" dirty="0">
                <a:effectLst/>
                <a:latin typeface="Calibri"/>
                <a:ea typeface="Calibri"/>
                <a:cs typeface="Times New Roman"/>
              </a:rPr>
              <a:t> </a:t>
            </a:r>
            <a:endParaRPr lang="nl-NL" sz="1100" dirty="0">
              <a:effectLst/>
              <a:latin typeface="Calibri"/>
              <a:ea typeface="Calibri"/>
              <a:cs typeface="Times New Roman"/>
            </a:endParaRPr>
          </a:p>
        </p:txBody>
      </p:sp>
      <p:sp>
        <p:nvSpPr>
          <p:cNvPr id="15" name="Tekstvak 2"/>
          <p:cNvSpPr txBox="1">
            <a:spLocks noChangeArrowheads="1"/>
          </p:cNvSpPr>
          <p:nvPr/>
        </p:nvSpPr>
        <p:spPr bwMode="auto">
          <a:xfrm>
            <a:off x="4788024" y="1628800"/>
            <a:ext cx="4248472" cy="4486508"/>
          </a:xfrm>
          <a:prstGeom prst="rect">
            <a:avLst/>
          </a:prstGeom>
          <a:noFill/>
          <a:ln w="9525">
            <a:noFill/>
            <a:miter lim="800000"/>
            <a:headEnd/>
            <a:tailEnd/>
          </a:ln>
        </p:spPr>
        <p:txBody>
          <a:bodyPr rot="0" vert="horz" wrap="square" lIns="91440" tIns="45720" rIns="91440" bIns="45720" anchor="t" anchorCtr="0">
            <a:noAutofit/>
          </a:bodyPr>
          <a:lstStyle/>
          <a:p>
            <a:pPr lvl="0">
              <a:lnSpc>
                <a:spcPct val="107000"/>
              </a:lnSpc>
            </a:pPr>
            <a:r>
              <a:rPr lang="nl-NL" sz="2800" dirty="0">
                <a:effectLst/>
                <a:latin typeface="Trebuchet MS"/>
                <a:ea typeface="Calibri"/>
                <a:cs typeface="Times New Roman"/>
              </a:rPr>
              <a:t> </a:t>
            </a:r>
            <a:r>
              <a:rPr lang="nl-NL" sz="2800" dirty="0">
                <a:solidFill>
                  <a:prstClr val="black"/>
                </a:solidFill>
                <a:latin typeface="Century Gothic" panose="020B0502020202020204" pitchFamily="34" charset="0"/>
                <a:ea typeface="Calibri"/>
                <a:cs typeface="Times New Roman"/>
              </a:rPr>
              <a:t>= er opeens niet meer zijn, weg zijn</a:t>
            </a:r>
          </a:p>
          <a:p>
            <a:pPr>
              <a:lnSpc>
                <a:spcPct val="107000"/>
              </a:lnSpc>
              <a:spcAft>
                <a:spcPts val="0"/>
              </a:spcAft>
            </a:pPr>
            <a:endParaRPr lang="nl-NL" sz="1100" dirty="0">
              <a:effectLst/>
              <a:latin typeface="Calibri"/>
              <a:ea typeface="Calibri"/>
              <a:cs typeface="Times New Roman"/>
            </a:endParaRPr>
          </a:p>
          <a:p>
            <a:pPr>
              <a:lnSpc>
                <a:spcPct val="107000"/>
              </a:lnSpc>
              <a:spcAft>
                <a:spcPts val="0"/>
              </a:spcAft>
            </a:pPr>
            <a:r>
              <a:rPr lang="nl-NL" sz="2800" dirty="0">
                <a:effectLst/>
                <a:latin typeface="Trebuchet MS"/>
                <a:ea typeface="Calibri"/>
                <a:cs typeface="Times New Roman"/>
              </a:rPr>
              <a:t> </a:t>
            </a:r>
            <a:endParaRPr lang="nl-NL" sz="1100" dirty="0">
              <a:effectLst/>
              <a:latin typeface="Calibri"/>
              <a:ea typeface="Calibri"/>
              <a:cs typeface="Times New Roman"/>
            </a:endParaRPr>
          </a:p>
          <a:p>
            <a:pPr>
              <a:lnSpc>
                <a:spcPct val="107000"/>
              </a:lnSpc>
              <a:spcAft>
                <a:spcPts val="0"/>
              </a:spcAft>
            </a:pPr>
            <a:r>
              <a:rPr lang="nl-NL" sz="2800" dirty="0">
                <a:effectLst/>
                <a:latin typeface="Trebuchet MS"/>
                <a:ea typeface="Calibri"/>
                <a:cs typeface="Times New Roman"/>
              </a:rPr>
              <a:t> </a:t>
            </a:r>
            <a:endParaRPr lang="nl-NL" sz="1100" dirty="0">
              <a:effectLst/>
              <a:latin typeface="Calibri"/>
              <a:ea typeface="Calibri"/>
              <a:cs typeface="Times New Roman"/>
            </a:endParaRPr>
          </a:p>
          <a:p>
            <a:pPr>
              <a:lnSpc>
                <a:spcPct val="107000"/>
              </a:lnSpc>
              <a:spcAft>
                <a:spcPts val="0"/>
              </a:spcAft>
            </a:pPr>
            <a:r>
              <a:rPr lang="nl-NL" sz="2800" dirty="0">
                <a:effectLst/>
                <a:latin typeface="Trebuchet MS"/>
                <a:ea typeface="Calibri"/>
                <a:cs typeface="Times New Roman"/>
              </a:rPr>
              <a:t> </a:t>
            </a:r>
            <a:endParaRPr lang="nl-NL" sz="1100" dirty="0">
              <a:effectLst/>
              <a:latin typeface="Calibri"/>
              <a:ea typeface="Calibri"/>
              <a:cs typeface="Times New Roman"/>
            </a:endParaRPr>
          </a:p>
          <a:p>
            <a:pPr>
              <a:lnSpc>
                <a:spcPct val="107000"/>
              </a:lnSpc>
              <a:spcAft>
                <a:spcPts val="0"/>
              </a:spcAft>
            </a:pPr>
            <a:r>
              <a:rPr lang="nl-NL" sz="2800" dirty="0">
                <a:effectLst/>
                <a:latin typeface="Trebuchet MS"/>
                <a:ea typeface="Calibri"/>
                <a:cs typeface="Times New Roman"/>
              </a:rPr>
              <a:t> </a:t>
            </a:r>
            <a:endParaRPr lang="nl-NL" sz="1100" dirty="0">
              <a:effectLst/>
              <a:latin typeface="Calibri"/>
              <a:ea typeface="Calibri"/>
              <a:cs typeface="Times New Roman"/>
            </a:endParaRPr>
          </a:p>
          <a:p>
            <a:pPr>
              <a:lnSpc>
                <a:spcPct val="107000"/>
              </a:lnSpc>
              <a:spcAft>
                <a:spcPts val="0"/>
              </a:spcAft>
            </a:pPr>
            <a:r>
              <a:rPr lang="nl-NL" dirty="0">
                <a:effectLst/>
                <a:latin typeface="Trebuchet MS"/>
                <a:ea typeface="Calibri"/>
                <a:cs typeface="Times New Roman"/>
              </a:rPr>
              <a:t>  </a:t>
            </a:r>
            <a:endParaRPr lang="nl-NL" sz="2400" i="1" u="sng" dirty="0">
              <a:solidFill>
                <a:srgbClr val="387038"/>
              </a:solidFill>
              <a:effectLst/>
              <a:latin typeface="Century Gothic" panose="020B0502020202020204" pitchFamily="34" charset="0"/>
              <a:ea typeface="Calibri"/>
              <a:cs typeface="Times New Roman"/>
            </a:endParaRPr>
          </a:p>
          <a:p>
            <a:pPr algn="ctr">
              <a:lnSpc>
                <a:spcPct val="107000"/>
              </a:lnSpc>
            </a:pPr>
            <a:endParaRPr lang="nl-NL" sz="2400" i="1" dirty="0">
              <a:solidFill>
                <a:srgbClr val="387038"/>
              </a:solidFill>
              <a:effectLst/>
              <a:latin typeface="Century Gothic" panose="020B0502020202020204" pitchFamily="34" charset="0"/>
              <a:ea typeface="Calibri"/>
              <a:cs typeface="Times New Roman"/>
            </a:endParaRPr>
          </a:p>
          <a:p>
            <a:pPr algn="ctr">
              <a:lnSpc>
                <a:spcPct val="107000"/>
              </a:lnSpc>
            </a:pPr>
            <a:r>
              <a:rPr lang="nl-NL" sz="2400" i="1" dirty="0">
                <a:solidFill>
                  <a:srgbClr val="387038"/>
                </a:solidFill>
                <a:effectLst/>
                <a:latin typeface="Century Gothic" panose="020B0502020202020204" pitchFamily="34" charset="0"/>
                <a:ea typeface="Calibri"/>
                <a:cs typeface="Times New Roman"/>
              </a:rPr>
              <a:t>Het vliegtuig </a:t>
            </a:r>
            <a:r>
              <a:rPr lang="nl-NL" sz="2400" i="1" u="sng" dirty="0">
                <a:solidFill>
                  <a:srgbClr val="387038"/>
                </a:solidFill>
                <a:effectLst/>
                <a:latin typeface="Century Gothic" panose="020B0502020202020204" pitchFamily="34" charset="0"/>
                <a:ea typeface="Calibri"/>
                <a:cs typeface="Times New Roman"/>
              </a:rPr>
              <a:t>verdwijnt</a:t>
            </a:r>
            <a:r>
              <a:rPr lang="nl-NL" sz="2400" i="1" dirty="0">
                <a:solidFill>
                  <a:srgbClr val="387038"/>
                </a:solidFill>
                <a:effectLst/>
                <a:latin typeface="Century Gothic" panose="020B0502020202020204" pitchFamily="34" charset="0"/>
                <a:ea typeface="Calibri"/>
                <a:cs typeface="Times New Roman"/>
              </a:rPr>
              <a:t> in de wolken.</a:t>
            </a:r>
            <a:endParaRPr lang="nl-NL" sz="2400" dirty="0">
              <a:effectLst/>
              <a:latin typeface="Century Gothic" panose="020B0502020202020204" pitchFamily="34" charset="0"/>
              <a:ea typeface="Calibri"/>
              <a:cs typeface="Times New Roman"/>
            </a:endParaRPr>
          </a:p>
          <a:p>
            <a:pPr>
              <a:lnSpc>
                <a:spcPct val="107000"/>
              </a:lnSpc>
              <a:spcAft>
                <a:spcPts val="800"/>
              </a:spcAft>
            </a:pPr>
            <a:r>
              <a:rPr lang="nl-NL" sz="2800" dirty="0">
                <a:effectLst/>
                <a:latin typeface="Trebuchet MS"/>
                <a:ea typeface="Calibri"/>
                <a:cs typeface="Times New Roman"/>
              </a:rPr>
              <a:t> </a:t>
            </a:r>
            <a:endParaRPr lang="nl-NL" sz="1100" dirty="0">
              <a:effectLst/>
              <a:latin typeface="Calibri"/>
              <a:ea typeface="Calibri"/>
              <a:cs typeface="Times New Roman"/>
            </a:endParaRPr>
          </a:p>
          <a:p>
            <a:pPr>
              <a:lnSpc>
                <a:spcPct val="107000"/>
              </a:lnSpc>
              <a:spcAft>
                <a:spcPts val="800"/>
              </a:spcAft>
            </a:pPr>
            <a:r>
              <a:rPr lang="nl-NL" sz="2800" dirty="0">
                <a:effectLst/>
                <a:latin typeface="Trebuchet MS"/>
                <a:ea typeface="Calibri"/>
                <a:cs typeface="Times New Roman"/>
              </a:rPr>
              <a:t> </a:t>
            </a:r>
            <a:endParaRPr lang="nl-NL" sz="1100" dirty="0">
              <a:effectLst/>
              <a:latin typeface="Calibri"/>
              <a:ea typeface="Calibri"/>
              <a:cs typeface="Times New Roman"/>
            </a:endParaRPr>
          </a:p>
          <a:p>
            <a:pPr>
              <a:lnSpc>
                <a:spcPct val="107000"/>
              </a:lnSpc>
              <a:spcAft>
                <a:spcPts val="800"/>
              </a:spcAft>
            </a:pPr>
            <a:r>
              <a:rPr lang="nl-NL" sz="2800" dirty="0">
                <a:effectLst/>
                <a:latin typeface="Trebuchet MS"/>
                <a:ea typeface="Calibri"/>
                <a:cs typeface="Times New Roman"/>
              </a:rPr>
              <a:t> </a:t>
            </a:r>
            <a:endParaRPr lang="nl-NL" sz="1100" dirty="0">
              <a:effectLst/>
              <a:latin typeface="Calibri"/>
              <a:ea typeface="Calibri"/>
              <a:cs typeface="Times New Roman"/>
            </a:endParaRPr>
          </a:p>
          <a:p>
            <a:pPr>
              <a:lnSpc>
                <a:spcPct val="107000"/>
              </a:lnSpc>
              <a:spcAft>
                <a:spcPts val="800"/>
              </a:spcAft>
            </a:pPr>
            <a:r>
              <a:rPr lang="nl-NL" sz="2800" dirty="0">
                <a:effectLst/>
                <a:latin typeface="Trebuchet MS"/>
                <a:ea typeface="Calibri"/>
                <a:cs typeface="Times New Roman"/>
              </a:rPr>
              <a:t> </a:t>
            </a:r>
            <a:endParaRPr lang="nl-NL" sz="1100" dirty="0">
              <a:effectLst/>
              <a:latin typeface="Calibri"/>
              <a:ea typeface="Calibri"/>
              <a:cs typeface="Times New Roman"/>
            </a:endParaRPr>
          </a:p>
          <a:p>
            <a:pPr>
              <a:lnSpc>
                <a:spcPct val="107000"/>
              </a:lnSpc>
              <a:spcAft>
                <a:spcPts val="800"/>
              </a:spcAft>
            </a:pPr>
            <a:r>
              <a:rPr lang="nl-NL" sz="2800" dirty="0">
                <a:effectLst/>
                <a:latin typeface="Trebuchet MS"/>
                <a:ea typeface="Calibri"/>
                <a:cs typeface="Times New Roman"/>
              </a:rPr>
              <a:t> </a:t>
            </a:r>
            <a:endParaRPr lang="nl-NL" sz="1100" dirty="0">
              <a:effectLst/>
              <a:latin typeface="Calibri"/>
              <a:ea typeface="Calibri"/>
              <a:cs typeface="Times New Roman"/>
            </a:endParaRPr>
          </a:p>
          <a:p>
            <a:pPr>
              <a:lnSpc>
                <a:spcPct val="107000"/>
              </a:lnSpc>
              <a:spcAft>
                <a:spcPts val="800"/>
              </a:spcAft>
            </a:pPr>
            <a:r>
              <a:rPr lang="nl-NL" sz="900" dirty="0">
                <a:effectLst/>
                <a:latin typeface="Calibri"/>
                <a:ea typeface="Calibri"/>
                <a:cs typeface="Times New Roman"/>
              </a:rPr>
              <a:t> </a:t>
            </a:r>
            <a:endParaRPr lang="nl-NL" sz="1100" dirty="0">
              <a:effectLst/>
              <a:latin typeface="Calibri"/>
              <a:ea typeface="Calibri"/>
              <a:cs typeface="Times New Roman"/>
            </a:endParaRPr>
          </a:p>
        </p:txBody>
      </p:sp>
      <p:pic>
        <p:nvPicPr>
          <p:cNvPr id="6" name="Afbeelding 5">
            <a:extLst>
              <a:ext uri="{FF2B5EF4-FFF2-40B4-BE49-F238E27FC236}">
                <a16:creationId xmlns="" xmlns:a16="http://schemas.microsoft.com/office/drawing/2014/main" id="{D0C665DE-D159-4837-9E7C-F3B1E17E7073}"/>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991811" y="537928"/>
            <a:ext cx="2804403" cy="1280271"/>
          </a:xfrm>
          <a:prstGeom prst="rect">
            <a:avLst/>
          </a:prstGeom>
        </p:spPr>
      </p:pic>
      <p:pic>
        <p:nvPicPr>
          <p:cNvPr id="8" name="Afbeelding 7">
            <a:extLst>
              <a:ext uri="{FF2B5EF4-FFF2-40B4-BE49-F238E27FC236}">
                <a16:creationId xmlns="" xmlns:a16="http://schemas.microsoft.com/office/drawing/2014/main" id="{9786DBF5-B326-4FB7-AE10-E7589CFEB163}"/>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610951" y="2572362"/>
            <a:ext cx="3185263" cy="2211030"/>
          </a:xfrm>
          <a:prstGeom prst="rect">
            <a:avLst/>
          </a:prstGeom>
        </p:spPr>
      </p:pic>
      <p:pic>
        <p:nvPicPr>
          <p:cNvPr id="9" name="Afbeelding 8">
            <a:extLst>
              <a:ext uri="{FF2B5EF4-FFF2-40B4-BE49-F238E27FC236}">
                <a16:creationId xmlns="" xmlns:a16="http://schemas.microsoft.com/office/drawing/2014/main" id="{CA84F88B-5513-4AAE-9B38-216842DB2E85}"/>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5125447" y="2740774"/>
            <a:ext cx="3321090" cy="2218488"/>
          </a:xfrm>
          <a:prstGeom prst="rect">
            <a:avLst/>
          </a:prstGeom>
        </p:spPr>
      </p:pic>
    </p:spTree>
    <p:extLst>
      <p:ext uri="{BB962C8B-B14F-4D97-AF65-F5344CB8AC3E}">
        <p14:creationId xmlns:p14="http://schemas.microsoft.com/office/powerpoint/2010/main" val="269442277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p:cNvPicPr>
            <a:picLocks noChangeAspect="1" noChangeArrowheads="1"/>
          </p:cNvPicPr>
          <p:nvPr/>
        </p:nvPicPr>
        <p:blipFill rotWithShape="1">
          <a:blip r:embed="rId2" cstate="email">
            <a:extLst>
              <a:ext uri="{28A0092B-C50C-407E-A947-70E740481C1C}">
                <a14:useLocalDpi xmlns:a14="http://schemas.microsoft.com/office/drawing/2010/main"/>
              </a:ext>
            </a:extLst>
          </a:blip>
          <a:srcRect/>
          <a:stretch/>
        </p:blipFill>
        <p:spPr bwMode="auto">
          <a:xfrm>
            <a:off x="0" y="32530"/>
            <a:ext cx="9144000" cy="631416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1" name="Afbeelding 10"/>
          <p:cNvPicPr/>
          <p:nvPr/>
        </p:nvPicPr>
        <p:blipFill>
          <a:blip r:embed="rId3" cstate="email">
            <a:extLst>
              <a:ext uri="{28A0092B-C50C-407E-A947-70E740481C1C}">
                <a14:useLocalDpi xmlns:a14="http://schemas.microsoft.com/office/drawing/2010/main"/>
              </a:ext>
            </a:extLst>
          </a:blip>
          <a:stretch>
            <a:fillRect/>
          </a:stretch>
        </p:blipFill>
        <p:spPr>
          <a:xfrm>
            <a:off x="7380312" y="6264696"/>
            <a:ext cx="1584176" cy="593304"/>
          </a:xfrm>
          <a:prstGeom prst="rect">
            <a:avLst/>
          </a:prstGeom>
        </p:spPr>
      </p:pic>
      <p:sp>
        <p:nvSpPr>
          <p:cNvPr id="12" name="Tekstvak 2"/>
          <p:cNvSpPr txBox="1">
            <a:spLocks noChangeArrowheads="1"/>
          </p:cNvSpPr>
          <p:nvPr/>
        </p:nvSpPr>
        <p:spPr bwMode="auto">
          <a:xfrm>
            <a:off x="107504" y="312737"/>
            <a:ext cx="4608511" cy="1085850"/>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5400" b="1" dirty="0">
                <a:solidFill>
                  <a:srgbClr val="387038"/>
                </a:solidFill>
                <a:latin typeface="Century Gothic" panose="020B0502020202020204" pitchFamily="34" charset="0"/>
                <a:ea typeface="Calibri"/>
                <a:cs typeface="Times New Roman"/>
              </a:rPr>
              <a:t>beschermen</a:t>
            </a:r>
            <a:endParaRPr lang="nl-NL" sz="5400" dirty="0">
              <a:effectLst/>
              <a:latin typeface="Century Gothic" panose="020B0502020202020204" pitchFamily="34" charset="0"/>
              <a:ea typeface="Calibri"/>
              <a:cs typeface="Times New Roman"/>
            </a:endParaRPr>
          </a:p>
        </p:txBody>
      </p:sp>
      <p:sp>
        <p:nvSpPr>
          <p:cNvPr id="13" name="Tekstvak 2"/>
          <p:cNvSpPr txBox="1">
            <a:spLocks noChangeArrowheads="1"/>
          </p:cNvSpPr>
          <p:nvPr/>
        </p:nvSpPr>
        <p:spPr bwMode="auto">
          <a:xfrm>
            <a:off x="4427984" y="312738"/>
            <a:ext cx="4788025" cy="1085850"/>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5400" b="1" dirty="0">
                <a:solidFill>
                  <a:srgbClr val="387038"/>
                </a:solidFill>
                <a:latin typeface="Century Gothic" panose="020B0502020202020204" pitchFamily="34" charset="0"/>
                <a:ea typeface="Calibri"/>
                <a:cs typeface="Times New Roman"/>
              </a:rPr>
              <a:t>risico lopen</a:t>
            </a:r>
            <a:endParaRPr lang="nl-NL" sz="5400" dirty="0">
              <a:effectLst/>
              <a:latin typeface="Century Gothic" panose="020B0502020202020204" pitchFamily="34" charset="0"/>
              <a:ea typeface="Calibri"/>
              <a:cs typeface="Times New Roman"/>
            </a:endParaRPr>
          </a:p>
        </p:txBody>
      </p:sp>
      <p:sp>
        <p:nvSpPr>
          <p:cNvPr id="14" name="Tekstvak 2"/>
          <p:cNvSpPr txBox="1">
            <a:spLocks noChangeArrowheads="1"/>
          </p:cNvSpPr>
          <p:nvPr/>
        </p:nvSpPr>
        <p:spPr bwMode="auto">
          <a:xfrm>
            <a:off x="355028" y="1628800"/>
            <a:ext cx="4072956" cy="4536504"/>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0"/>
              </a:spcAft>
            </a:pPr>
            <a:r>
              <a:rPr lang="nl-NL" sz="2800" dirty="0">
                <a:latin typeface="Century Gothic" panose="020B0502020202020204" pitchFamily="34" charset="0"/>
                <a:ea typeface="Calibri"/>
                <a:cs typeface="Times New Roman"/>
              </a:rPr>
              <a:t>= ervoor zorgen dat het goed blijft gaan met iets</a:t>
            </a:r>
          </a:p>
          <a:p>
            <a:pPr>
              <a:lnSpc>
                <a:spcPct val="107000"/>
              </a:lnSpc>
              <a:spcAft>
                <a:spcPts val="0"/>
              </a:spcAft>
            </a:pPr>
            <a:endParaRPr lang="nl-NL" sz="2800" dirty="0">
              <a:effectLst/>
              <a:latin typeface="Calibri"/>
              <a:ea typeface="Calibri"/>
              <a:cs typeface="Times New Roman"/>
            </a:endParaRPr>
          </a:p>
          <a:p>
            <a:pPr>
              <a:lnSpc>
                <a:spcPct val="107000"/>
              </a:lnSpc>
              <a:spcAft>
                <a:spcPts val="0"/>
              </a:spcAft>
            </a:pPr>
            <a:r>
              <a:rPr lang="nl-NL" sz="2800" dirty="0">
                <a:effectLst/>
                <a:latin typeface="Trebuchet MS"/>
                <a:ea typeface="Calibri"/>
                <a:cs typeface="Times New Roman"/>
              </a:rPr>
              <a:t> </a:t>
            </a:r>
            <a:endParaRPr lang="nl-NL" sz="1100" dirty="0">
              <a:effectLst/>
              <a:latin typeface="Calibri"/>
              <a:ea typeface="Calibri"/>
              <a:cs typeface="Times New Roman"/>
            </a:endParaRPr>
          </a:p>
          <a:p>
            <a:pPr>
              <a:lnSpc>
                <a:spcPct val="107000"/>
              </a:lnSpc>
              <a:spcAft>
                <a:spcPts val="0"/>
              </a:spcAft>
            </a:pPr>
            <a:r>
              <a:rPr lang="nl-NL" sz="2800" dirty="0">
                <a:effectLst/>
                <a:latin typeface="Trebuchet MS"/>
                <a:ea typeface="Calibri"/>
                <a:cs typeface="Times New Roman"/>
              </a:rPr>
              <a:t> </a:t>
            </a:r>
            <a:endParaRPr lang="nl-NL" sz="1100" dirty="0">
              <a:effectLst/>
              <a:latin typeface="Calibri"/>
              <a:ea typeface="Calibri"/>
              <a:cs typeface="Times New Roman"/>
            </a:endParaRPr>
          </a:p>
          <a:p>
            <a:pPr>
              <a:lnSpc>
                <a:spcPct val="107000"/>
              </a:lnSpc>
              <a:spcAft>
                <a:spcPts val="0"/>
              </a:spcAft>
            </a:pPr>
            <a:r>
              <a:rPr lang="nl-NL" sz="2800" dirty="0">
                <a:effectLst/>
                <a:latin typeface="Trebuchet MS"/>
                <a:ea typeface="Calibri"/>
                <a:cs typeface="Times New Roman"/>
              </a:rPr>
              <a:t> </a:t>
            </a:r>
            <a:endParaRPr lang="nl-NL" sz="1100" dirty="0">
              <a:effectLst/>
              <a:latin typeface="Calibri"/>
              <a:ea typeface="Calibri"/>
              <a:cs typeface="Times New Roman"/>
            </a:endParaRPr>
          </a:p>
          <a:p>
            <a:pPr>
              <a:lnSpc>
                <a:spcPct val="107000"/>
              </a:lnSpc>
              <a:spcAft>
                <a:spcPts val="0"/>
              </a:spcAft>
            </a:pPr>
            <a:r>
              <a:rPr lang="nl-NL" sz="2800" dirty="0">
                <a:effectLst/>
                <a:latin typeface="Trebuchet MS"/>
                <a:ea typeface="Calibri"/>
                <a:cs typeface="Times New Roman"/>
              </a:rPr>
              <a:t> </a:t>
            </a:r>
            <a:endParaRPr lang="nl-NL" sz="1100" dirty="0">
              <a:effectLst/>
              <a:latin typeface="Calibri"/>
              <a:ea typeface="Calibri"/>
              <a:cs typeface="Times New Roman"/>
            </a:endParaRPr>
          </a:p>
          <a:p>
            <a:pPr>
              <a:lnSpc>
                <a:spcPct val="107000"/>
              </a:lnSpc>
              <a:spcAft>
                <a:spcPts val="0"/>
              </a:spcAft>
            </a:pPr>
            <a:r>
              <a:rPr lang="nl-NL" sz="2800" dirty="0">
                <a:effectLst/>
                <a:latin typeface="Trebuchet MS"/>
                <a:ea typeface="Calibri"/>
                <a:cs typeface="Times New Roman"/>
              </a:rPr>
              <a:t>  </a:t>
            </a:r>
            <a:r>
              <a:rPr lang="nl-NL" sz="2400" i="1" dirty="0">
                <a:solidFill>
                  <a:srgbClr val="387038"/>
                </a:solidFill>
                <a:effectLst/>
                <a:latin typeface="Century Gothic" panose="020B0502020202020204" pitchFamily="34" charset="0"/>
                <a:ea typeface="Calibri"/>
                <a:cs typeface="Times New Roman"/>
              </a:rPr>
              <a:t>Bij </a:t>
            </a:r>
            <a:r>
              <a:rPr lang="nl-NL" sz="2400" i="1" dirty="0">
                <a:solidFill>
                  <a:srgbClr val="387038"/>
                </a:solidFill>
                <a:latin typeface="Century Gothic" panose="020B0502020202020204" pitchFamily="34" charset="0"/>
                <a:ea typeface="Calibri"/>
                <a:cs typeface="Times New Roman"/>
              </a:rPr>
              <a:t>veel lawaai moet je</a:t>
            </a:r>
          </a:p>
          <a:p>
            <a:pPr>
              <a:lnSpc>
                <a:spcPct val="107000"/>
              </a:lnSpc>
              <a:spcAft>
                <a:spcPts val="0"/>
              </a:spcAft>
            </a:pPr>
            <a:r>
              <a:rPr lang="nl-NL" sz="2400" i="1" dirty="0">
                <a:solidFill>
                  <a:srgbClr val="387038"/>
                </a:solidFill>
                <a:effectLst/>
                <a:latin typeface="Century Gothic" panose="020B0502020202020204" pitchFamily="34" charset="0"/>
                <a:ea typeface="Calibri"/>
                <a:cs typeface="Times New Roman"/>
              </a:rPr>
              <a:t>  je oren </a:t>
            </a:r>
            <a:r>
              <a:rPr lang="nl-NL" sz="2400" i="1" u="sng" dirty="0">
                <a:solidFill>
                  <a:srgbClr val="387038"/>
                </a:solidFill>
                <a:effectLst/>
                <a:latin typeface="Century Gothic" panose="020B0502020202020204" pitchFamily="34" charset="0"/>
                <a:ea typeface="Calibri"/>
                <a:cs typeface="Times New Roman"/>
              </a:rPr>
              <a:t>beschermen</a:t>
            </a:r>
            <a:r>
              <a:rPr lang="nl-NL" sz="2400" i="1" dirty="0">
                <a:solidFill>
                  <a:srgbClr val="387038"/>
                </a:solidFill>
                <a:effectLst/>
                <a:latin typeface="Century Gothic" panose="020B0502020202020204" pitchFamily="34" charset="0"/>
                <a:ea typeface="Calibri"/>
                <a:cs typeface="Times New Roman"/>
              </a:rPr>
              <a:t>.</a:t>
            </a:r>
            <a:r>
              <a:rPr lang="nl-NL" sz="2800" dirty="0">
                <a:effectLst/>
                <a:latin typeface="Trebuchet MS"/>
                <a:ea typeface="Calibri"/>
                <a:cs typeface="Times New Roman"/>
              </a:rPr>
              <a:t> </a:t>
            </a:r>
            <a:endParaRPr lang="nl-NL" sz="1100" dirty="0">
              <a:effectLst/>
              <a:latin typeface="Calibri"/>
              <a:ea typeface="Calibri"/>
              <a:cs typeface="Times New Roman"/>
            </a:endParaRPr>
          </a:p>
          <a:p>
            <a:pPr>
              <a:lnSpc>
                <a:spcPct val="107000"/>
              </a:lnSpc>
              <a:spcAft>
                <a:spcPts val="800"/>
              </a:spcAft>
            </a:pPr>
            <a:r>
              <a:rPr lang="nl-NL" sz="2800" dirty="0">
                <a:effectLst/>
                <a:latin typeface="Trebuchet MS"/>
                <a:ea typeface="Calibri"/>
                <a:cs typeface="Times New Roman"/>
              </a:rPr>
              <a:t> </a:t>
            </a:r>
            <a:endParaRPr lang="nl-NL" sz="1100" dirty="0">
              <a:effectLst/>
              <a:latin typeface="Calibri"/>
              <a:ea typeface="Calibri"/>
              <a:cs typeface="Times New Roman"/>
            </a:endParaRPr>
          </a:p>
          <a:p>
            <a:pPr>
              <a:lnSpc>
                <a:spcPct val="107000"/>
              </a:lnSpc>
              <a:spcAft>
                <a:spcPts val="800"/>
              </a:spcAft>
            </a:pPr>
            <a:r>
              <a:rPr lang="nl-NL" sz="2800" dirty="0">
                <a:effectLst/>
                <a:latin typeface="Trebuchet MS"/>
                <a:ea typeface="Calibri"/>
                <a:cs typeface="Times New Roman"/>
              </a:rPr>
              <a:t> </a:t>
            </a:r>
            <a:endParaRPr lang="nl-NL" sz="1100" dirty="0">
              <a:effectLst/>
              <a:latin typeface="Calibri"/>
              <a:ea typeface="Calibri"/>
              <a:cs typeface="Times New Roman"/>
            </a:endParaRPr>
          </a:p>
          <a:p>
            <a:pPr>
              <a:lnSpc>
                <a:spcPct val="107000"/>
              </a:lnSpc>
              <a:spcAft>
                <a:spcPts val="800"/>
              </a:spcAft>
            </a:pPr>
            <a:r>
              <a:rPr lang="nl-NL" sz="900" dirty="0">
                <a:effectLst/>
                <a:latin typeface="Calibri"/>
                <a:ea typeface="Calibri"/>
                <a:cs typeface="Times New Roman"/>
              </a:rPr>
              <a:t> </a:t>
            </a:r>
            <a:endParaRPr lang="nl-NL" sz="1100" dirty="0">
              <a:effectLst/>
              <a:latin typeface="Calibri"/>
              <a:ea typeface="Calibri"/>
              <a:cs typeface="Times New Roman"/>
            </a:endParaRPr>
          </a:p>
        </p:txBody>
      </p:sp>
      <p:sp>
        <p:nvSpPr>
          <p:cNvPr id="15" name="Tekstvak 2"/>
          <p:cNvSpPr txBox="1">
            <a:spLocks noChangeArrowheads="1"/>
          </p:cNvSpPr>
          <p:nvPr/>
        </p:nvSpPr>
        <p:spPr bwMode="auto">
          <a:xfrm>
            <a:off x="4704046" y="1584176"/>
            <a:ext cx="4248472" cy="4680520"/>
          </a:xfrm>
          <a:prstGeom prst="rect">
            <a:avLst/>
          </a:prstGeom>
          <a:noFill/>
          <a:ln w="9525">
            <a:noFill/>
            <a:miter lim="800000"/>
            <a:headEnd/>
            <a:tailEnd/>
          </a:ln>
        </p:spPr>
        <p:txBody>
          <a:bodyPr rot="0" vert="horz" wrap="square" lIns="91440" tIns="45720" rIns="91440" bIns="45720" anchor="t" anchorCtr="0">
            <a:noAutofit/>
          </a:bodyPr>
          <a:lstStyle/>
          <a:p>
            <a:pPr lvl="0">
              <a:lnSpc>
                <a:spcPct val="107000"/>
              </a:lnSpc>
            </a:pPr>
            <a:r>
              <a:rPr lang="nl-NL" sz="2800" dirty="0">
                <a:effectLst/>
                <a:latin typeface="Trebuchet MS"/>
                <a:ea typeface="Calibri"/>
                <a:cs typeface="Times New Roman"/>
              </a:rPr>
              <a:t> </a:t>
            </a:r>
            <a:r>
              <a:rPr lang="nl-NL" sz="2800" dirty="0">
                <a:solidFill>
                  <a:prstClr val="black"/>
                </a:solidFill>
                <a:latin typeface="Century Gothic" panose="020B0502020202020204" pitchFamily="34" charset="0"/>
                <a:ea typeface="Calibri"/>
                <a:cs typeface="Times New Roman"/>
              </a:rPr>
              <a:t>= het gevaar van nadeel of verlies</a:t>
            </a:r>
          </a:p>
          <a:p>
            <a:pPr>
              <a:lnSpc>
                <a:spcPct val="107000"/>
              </a:lnSpc>
              <a:spcAft>
                <a:spcPts val="0"/>
              </a:spcAft>
            </a:pPr>
            <a:endParaRPr lang="nl-NL" sz="1100" dirty="0">
              <a:effectLst/>
              <a:latin typeface="Calibri"/>
              <a:ea typeface="Calibri"/>
              <a:cs typeface="Times New Roman"/>
            </a:endParaRPr>
          </a:p>
          <a:p>
            <a:pPr>
              <a:lnSpc>
                <a:spcPct val="107000"/>
              </a:lnSpc>
              <a:spcAft>
                <a:spcPts val="0"/>
              </a:spcAft>
            </a:pPr>
            <a:r>
              <a:rPr lang="nl-NL" sz="2800" dirty="0">
                <a:effectLst/>
                <a:latin typeface="Trebuchet MS"/>
                <a:ea typeface="Calibri"/>
                <a:cs typeface="Times New Roman"/>
              </a:rPr>
              <a:t> </a:t>
            </a:r>
            <a:endParaRPr lang="nl-NL" sz="1100" dirty="0">
              <a:effectLst/>
              <a:latin typeface="Calibri"/>
              <a:ea typeface="Calibri"/>
              <a:cs typeface="Times New Roman"/>
            </a:endParaRPr>
          </a:p>
          <a:p>
            <a:pPr>
              <a:lnSpc>
                <a:spcPct val="107000"/>
              </a:lnSpc>
              <a:spcAft>
                <a:spcPts val="0"/>
              </a:spcAft>
            </a:pPr>
            <a:r>
              <a:rPr lang="nl-NL" sz="2800" dirty="0">
                <a:effectLst/>
                <a:latin typeface="Trebuchet MS"/>
                <a:ea typeface="Calibri"/>
                <a:cs typeface="Times New Roman"/>
              </a:rPr>
              <a:t>  </a:t>
            </a:r>
            <a:endParaRPr lang="nl-NL" sz="1100" dirty="0">
              <a:effectLst/>
              <a:latin typeface="Calibri"/>
              <a:ea typeface="Calibri"/>
              <a:cs typeface="Times New Roman"/>
            </a:endParaRPr>
          </a:p>
          <a:p>
            <a:pPr>
              <a:lnSpc>
                <a:spcPct val="107000"/>
              </a:lnSpc>
              <a:spcAft>
                <a:spcPts val="0"/>
              </a:spcAft>
            </a:pPr>
            <a:r>
              <a:rPr lang="nl-NL" sz="2800" dirty="0">
                <a:effectLst/>
                <a:latin typeface="Trebuchet MS"/>
                <a:ea typeface="Calibri"/>
                <a:cs typeface="Times New Roman"/>
              </a:rPr>
              <a:t> </a:t>
            </a:r>
            <a:endParaRPr lang="nl-NL" dirty="0">
              <a:effectLst/>
              <a:latin typeface="Trebuchet MS"/>
              <a:ea typeface="Calibri"/>
              <a:cs typeface="Times New Roman"/>
            </a:endParaRPr>
          </a:p>
          <a:p>
            <a:pPr algn="ctr">
              <a:lnSpc>
                <a:spcPct val="107000"/>
              </a:lnSpc>
            </a:pPr>
            <a:endParaRPr lang="nl-NL" sz="2400" i="1" dirty="0">
              <a:solidFill>
                <a:srgbClr val="387038"/>
              </a:solidFill>
              <a:latin typeface="Century Gothic" panose="020B0502020202020204" pitchFamily="34" charset="0"/>
              <a:ea typeface="Calibri"/>
              <a:cs typeface="Times New Roman"/>
            </a:endParaRPr>
          </a:p>
          <a:p>
            <a:pPr algn="ctr">
              <a:lnSpc>
                <a:spcPct val="107000"/>
              </a:lnSpc>
            </a:pPr>
            <a:endParaRPr lang="nl-NL" sz="2400" i="1" dirty="0">
              <a:solidFill>
                <a:srgbClr val="387038"/>
              </a:solidFill>
              <a:latin typeface="Century Gothic" panose="020B0502020202020204" pitchFamily="34" charset="0"/>
              <a:ea typeface="Calibri"/>
              <a:cs typeface="Times New Roman"/>
            </a:endParaRPr>
          </a:p>
          <a:p>
            <a:pPr algn="ctr">
              <a:lnSpc>
                <a:spcPct val="107000"/>
              </a:lnSpc>
            </a:pPr>
            <a:endParaRPr lang="nl-NL" sz="3200" i="1" dirty="0">
              <a:solidFill>
                <a:srgbClr val="387038"/>
              </a:solidFill>
              <a:latin typeface="Century Gothic" panose="020B0502020202020204" pitchFamily="34" charset="0"/>
              <a:ea typeface="Calibri"/>
              <a:cs typeface="Times New Roman"/>
            </a:endParaRPr>
          </a:p>
          <a:p>
            <a:pPr algn="ctr">
              <a:lnSpc>
                <a:spcPct val="107000"/>
              </a:lnSpc>
            </a:pPr>
            <a:r>
              <a:rPr lang="nl-NL" sz="2400" i="1" dirty="0">
                <a:solidFill>
                  <a:srgbClr val="387038"/>
                </a:solidFill>
                <a:latin typeface="Century Gothic" panose="020B0502020202020204" pitchFamily="34" charset="0"/>
                <a:ea typeface="Calibri"/>
                <a:cs typeface="Times New Roman"/>
              </a:rPr>
              <a:t>Bij veel lawaai </a:t>
            </a:r>
            <a:r>
              <a:rPr lang="nl-NL" sz="2400" u="sng" dirty="0">
                <a:solidFill>
                  <a:srgbClr val="387038"/>
                </a:solidFill>
                <a:latin typeface="Century Gothic" panose="020B0502020202020204" pitchFamily="34" charset="0"/>
                <a:ea typeface="Calibri"/>
                <a:cs typeface="Times New Roman"/>
              </a:rPr>
              <a:t>loop je risico</a:t>
            </a:r>
            <a:r>
              <a:rPr lang="nl-NL" sz="2400" i="1" dirty="0">
                <a:solidFill>
                  <a:srgbClr val="387038"/>
                </a:solidFill>
                <a:latin typeface="Century Gothic" panose="020B0502020202020204" pitchFamily="34" charset="0"/>
                <a:ea typeface="Calibri"/>
                <a:cs typeface="Times New Roman"/>
              </a:rPr>
              <a:t> op gehoorschade.</a:t>
            </a:r>
            <a:endParaRPr lang="nl-NL" sz="2400" dirty="0">
              <a:effectLst/>
              <a:latin typeface="Century Gothic" panose="020B0502020202020204" pitchFamily="34" charset="0"/>
              <a:ea typeface="Calibri"/>
              <a:cs typeface="Times New Roman"/>
            </a:endParaRPr>
          </a:p>
          <a:p>
            <a:pPr>
              <a:lnSpc>
                <a:spcPct val="107000"/>
              </a:lnSpc>
              <a:spcAft>
                <a:spcPts val="800"/>
              </a:spcAft>
            </a:pPr>
            <a:r>
              <a:rPr lang="nl-NL" sz="2800" dirty="0">
                <a:effectLst/>
                <a:latin typeface="Trebuchet MS"/>
                <a:ea typeface="Calibri"/>
                <a:cs typeface="Times New Roman"/>
              </a:rPr>
              <a:t> </a:t>
            </a:r>
            <a:endParaRPr lang="nl-NL" sz="1100" dirty="0">
              <a:effectLst/>
              <a:latin typeface="Calibri"/>
              <a:ea typeface="Calibri"/>
              <a:cs typeface="Times New Roman"/>
            </a:endParaRPr>
          </a:p>
          <a:p>
            <a:pPr>
              <a:lnSpc>
                <a:spcPct val="107000"/>
              </a:lnSpc>
              <a:spcAft>
                <a:spcPts val="800"/>
              </a:spcAft>
            </a:pPr>
            <a:r>
              <a:rPr lang="nl-NL" sz="2800" dirty="0">
                <a:effectLst/>
                <a:latin typeface="Trebuchet MS"/>
                <a:ea typeface="Calibri"/>
                <a:cs typeface="Times New Roman"/>
              </a:rPr>
              <a:t> </a:t>
            </a:r>
            <a:endParaRPr lang="nl-NL" sz="1100" dirty="0">
              <a:effectLst/>
              <a:latin typeface="Calibri"/>
              <a:ea typeface="Calibri"/>
              <a:cs typeface="Times New Roman"/>
            </a:endParaRPr>
          </a:p>
          <a:p>
            <a:pPr>
              <a:lnSpc>
                <a:spcPct val="107000"/>
              </a:lnSpc>
              <a:spcAft>
                <a:spcPts val="800"/>
              </a:spcAft>
            </a:pPr>
            <a:r>
              <a:rPr lang="nl-NL" sz="2800" dirty="0">
                <a:effectLst/>
                <a:latin typeface="Trebuchet MS"/>
                <a:ea typeface="Calibri"/>
                <a:cs typeface="Times New Roman"/>
              </a:rPr>
              <a:t> </a:t>
            </a:r>
            <a:endParaRPr lang="nl-NL" sz="1100" dirty="0">
              <a:effectLst/>
              <a:latin typeface="Calibri"/>
              <a:ea typeface="Calibri"/>
              <a:cs typeface="Times New Roman"/>
            </a:endParaRPr>
          </a:p>
          <a:p>
            <a:pPr>
              <a:lnSpc>
                <a:spcPct val="107000"/>
              </a:lnSpc>
              <a:spcAft>
                <a:spcPts val="800"/>
              </a:spcAft>
            </a:pPr>
            <a:r>
              <a:rPr lang="nl-NL" sz="2800" dirty="0">
                <a:effectLst/>
                <a:latin typeface="Trebuchet MS"/>
                <a:ea typeface="Calibri"/>
                <a:cs typeface="Times New Roman"/>
              </a:rPr>
              <a:t> </a:t>
            </a:r>
            <a:endParaRPr lang="nl-NL" sz="1100" dirty="0">
              <a:effectLst/>
              <a:latin typeface="Calibri"/>
              <a:ea typeface="Calibri"/>
              <a:cs typeface="Times New Roman"/>
            </a:endParaRPr>
          </a:p>
          <a:p>
            <a:pPr>
              <a:lnSpc>
                <a:spcPct val="107000"/>
              </a:lnSpc>
              <a:spcAft>
                <a:spcPts val="800"/>
              </a:spcAft>
            </a:pPr>
            <a:r>
              <a:rPr lang="nl-NL" sz="2800" dirty="0">
                <a:effectLst/>
                <a:latin typeface="Trebuchet MS"/>
                <a:ea typeface="Calibri"/>
                <a:cs typeface="Times New Roman"/>
              </a:rPr>
              <a:t> </a:t>
            </a:r>
            <a:endParaRPr lang="nl-NL" sz="1100" dirty="0">
              <a:effectLst/>
              <a:latin typeface="Calibri"/>
              <a:ea typeface="Calibri"/>
              <a:cs typeface="Times New Roman"/>
            </a:endParaRPr>
          </a:p>
          <a:p>
            <a:pPr>
              <a:lnSpc>
                <a:spcPct val="107000"/>
              </a:lnSpc>
              <a:spcAft>
                <a:spcPts val="800"/>
              </a:spcAft>
            </a:pPr>
            <a:r>
              <a:rPr lang="nl-NL" sz="900" dirty="0">
                <a:effectLst/>
                <a:latin typeface="Calibri"/>
                <a:ea typeface="Calibri"/>
                <a:cs typeface="Times New Roman"/>
              </a:rPr>
              <a:t> </a:t>
            </a:r>
            <a:endParaRPr lang="nl-NL" sz="1100" dirty="0">
              <a:effectLst/>
              <a:latin typeface="Calibri"/>
              <a:ea typeface="Calibri"/>
              <a:cs typeface="Times New Roman"/>
            </a:endParaRPr>
          </a:p>
        </p:txBody>
      </p:sp>
      <p:pic>
        <p:nvPicPr>
          <p:cNvPr id="2" name="Afbeelding 1">
            <a:extLst>
              <a:ext uri="{FF2B5EF4-FFF2-40B4-BE49-F238E27FC236}">
                <a16:creationId xmlns="" xmlns:a16="http://schemas.microsoft.com/office/drawing/2014/main" id="{1DEDDD71-2334-4EF4-A785-7534B2F28729}"/>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643700" y="3081853"/>
            <a:ext cx="3352236" cy="2232016"/>
          </a:xfrm>
          <a:prstGeom prst="rect">
            <a:avLst/>
          </a:prstGeom>
        </p:spPr>
      </p:pic>
      <p:pic>
        <p:nvPicPr>
          <p:cNvPr id="3" name="Afbeelding 2">
            <a:extLst>
              <a:ext uri="{FF2B5EF4-FFF2-40B4-BE49-F238E27FC236}">
                <a16:creationId xmlns="" xmlns:a16="http://schemas.microsoft.com/office/drawing/2014/main" id="{9D5390BC-2D7F-4802-9EE4-13C8EBA638D1}"/>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5462238" y="2540044"/>
            <a:ext cx="2592288" cy="2665196"/>
          </a:xfrm>
          <a:prstGeom prst="rect">
            <a:avLst/>
          </a:prstGeom>
        </p:spPr>
      </p:pic>
    </p:spTree>
    <p:extLst>
      <p:ext uri="{BB962C8B-B14F-4D97-AF65-F5344CB8AC3E}">
        <p14:creationId xmlns:p14="http://schemas.microsoft.com/office/powerpoint/2010/main" val="230793303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Filmpje voor thuisgebruik</a:t>
            </a:r>
            <a:endParaRPr lang="nl-NL" dirty="0"/>
          </a:p>
        </p:txBody>
      </p:sp>
      <p:sp>
        <p:nvSpPr>
          <p:cNvPr id="3" name="Tijdelijke aanduiding voor inhoud 2"/>
          <p:cNvSpPr>
            <a:spLocks noGrp="1"/>
          </p:cNvSpPr>
          <p:nvPr>
            <p:ph idx="1"/>
          </p:nvPr>
        </p:nvSpPr>
        <p:spPr>
          <a:xfrm>
            <a:off x="216024" y="1556792"/>
            <a:ext cx="8964488" cy="4525963"/>
          </a:xfrm>
        </p:spPr>
        <p:txBody>
          <a:bodyPr/>
          <a:lstStyle/>
          <a:p>
            <a:pPr marL="0" indent="0">
              <a:buNone/>
            </a:pPr>
            <a:r>
              <a:rPr lang="nl-NL" dirty="0">
                <a:hlinkClick r:id="rId2"/>
              </a:rPr>
              <a:t>https://</a:t>
            </a:r>
            <a:r>
              <a:rPr lang="nl-NL" dirty="0" smtClean="0">
                <a:hlinkClick r:id="rId2"/>
              </a:rPr>
              <a:t>www.youtube.com/watch?v=E4S5B-Wtmvs</a:t>
            </a:r>
            <a:endParaRPr lang="nl-NL" dirty="0" smtClean="0"/>
          </a:p>
          <a:p>
            <a:pPr marL="0" indent="0">
              <a:buNone/>
            </a:pPr>
            <a:endParaRPr lang="nl-NL" dirty="0" smtClean="0"/>
          </a:p>
          <a:p>
            <a:pPr marL="0" indent="0">
              <a:buNone/>
            </a:pPr>
            <a:endParaRPr lang="nl-NL" dirty="0"/>
          </a:p>
        </p:txBody>
      </p:sp>
    </p:spTree>
    <p:extLst>
      <p:ext uri="{BB962C8B-B14F-4D97-AF65-F5344CB8AC3E}">
        <p14:creationId xmlns:p14="http://schemas.microsoft.com/office/powerpoint/2010/main" val="411400646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7268" y="-27384"/>
            <a:ext cx="9128770" cy="624745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 Box 14"/>
          <p:cNvSpPr txBox="1"/>
          <p:nvPr/>
        </p:nvSpPr>
        <p:spPr>
          <a:xfrm>
            <a:off x="1835696" y="2276872"/>
            <a:ext cx="3872210" cy="708115"/>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4800" dirty="0">
                <a:effectLst/>
                <a:latin typeface="Century Gothic"/>
                <a:ea typeface="Calibri"/>
                <a:cs typeface="Times New Roman"/>
              </a:rPr>
              <a:t> </a:t>
            </a:r>
            <a:endParaRPr lang="nl-NL" sz="1100" dirty="0">
              <a:effectLst/>
              <a:ea typeface="Calibri"/>
              <a:cs typeface="Times New Roman"/>
            </a:endParaRPr>
          </a:p>
        </p:txBody>
      </p:sp>
      <p:sp>
        <p:nvSpPr>
          <p:cNvPr id="7" name="Text Box 14"/>
          <p:cNvSpPr txBox="1"/>
          <p:nvPr/>
        </p:nvSpPr>
        <p:spPr>
          <a:xfrm>
            <a:off x="1745216" y="2184346"/>
            <a:ext cx="3962690" cy="596582"/>
          </a:xfrm>
          <a:prstGeom prst="rect">
            <a:avLst/>
          </a:prstGeom>
          <a:noFill/>
          <a:ln w="28575">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nl-NL" sz="4800" b="1" dirty="0">
                <a:latin typeface="Century Gothic" panose="020B0502020202020204" pitchFamily="34" charset="0"/>
                <a:ea typeface="Calibri"/>
                <a:cs typeface="Times New Roman"/>
              </a:rPr>
              <a:t>organiseren</a:t>
            </a:r>
            <a:endParaRPr lang="nl-NL" sz="1000" dirty="0">
              <a:effectLst/>
              <a:latin typeface="Century Gothic" panose="020B0502020202020204" pitchFamily="34" charset="0"/>
              <a:ea typeface="Calibri"/>
              <a:cs typeface="Times New Roman"/>
            </a:endParaRPr>
          </a:p>
        </p:txBody>
      </p:sp>
      <p:cxnSp>
        <p:nvCxnSpPr>
          <p:cNvPr id="8" name="Rechte verbindingslijn 7"/>
          <p:cNvCxnSpPr>
            <a:endCxn id="16" idx="0"/>
          </p:cNvCxnSpPr>
          <p:nvPr/>
        </p:nvCxnSpPr>
        <p:spPr>
          <a:xfrm flipH="1">
            <a:off x="1745216" y="3068960"/>
            <a:ext cx="1863400" cy="135757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 name="Rechte verbindingslijn 8"/>
          <p:cNvCxnSpPr/>
          <p:nvPr/>
        </p:nvCxnSpPr>
        <p:spPr>
          <a:xfrm flipH="1">
            <a:off x="4441398" y="1432346"/>
            <a:ext cx="1404621" cy="844526"/>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Rechte verbindingslijn 9"/>
          <p:cNvCxnSpPr/>
          <p:nvPr/>
        </p:nvCxnSpPr>
        <p:spPr>
          <a:xfrm>
            <a:off x="4629585" y="2996952"/>
            <a:ext cx="1377723" cy="1193289"/>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1" name="Text Box 14"/>
          <p:cNvSpPr txBox="1"/>
          <p:nvPr/>
        </p:nvSpPr>
        <p:spPr>
          <a:xfrm>
            <a:off x="5978841" y="4103768"/>
            <a:ext cx="2336428" cy="606911"/>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4800" dirty="0">
                <a:effectLst/>
                <a:latin typeface="Century Gothic"/>
                <a:ea typeface="Calibri"/>
                <a:cs typeface="Times New Roman"/>
              </a:rPr>
              <a:t> </a:t>
            </a:r>
            <a:endParaRPr lang="nl-NL" sz="1100" dirty="0">
              <a:effectLst/>
              <a:ea typeface="Calibri"/>
              <a:cs typeface="Times New Roman"/>
            </a:endParaRPr>
          </a:p>
        </p:txBody>
      </p:sp>
      <p:sp>
        <p:nvSpPr>
          <p:cNvPr id="12" name="Text Box 14"/>
          <p:cNvSpPr txBox="1"/>
          <p:nvPr/>
        </p:nvSpPr>
        <p:spPr>
          <a:xfrm>
            <a:off x="5451580" y="4047747"/>
            <a:ext cx="3538474" cy="606911"/>
          </a:xfrm>
          <a:prstGeom prst="rect">
            <a:avLst/>
          </a:prstGeom>
          <a:noFill/>
          <a:ln w="28575">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nl-NL" sz="3600" dirty="0">
                <a:latin typeface="Century Gothic" panose="020B0502020202020204" pitchFamily="34" charset="0"/>
                <a:ea typeface="Calibri"/>
                <a:cs typeface="Times New Roman"/>
              </a:rPr>
              <a:t>het uitje</a:t>
            </a:r>
            <a:endParaRPr lang="nl-NL" sz="3600" dirty="0">
              <a:effectLst/>
              <a:latin typeface="Century Gothic" panose="020B0502020202020204" pitchFamily="34" charset="0"/>
              <a:ea typeface="Calibri"/>
              <a:cs typeface="Times New Roman"/>
            </a:endParaRPr>
          </a:p>
        </p:txBody>
      </p:sp>
      <p:sp>
        <p:nvSpPr>
          <p:cNvPr id="13" name="Text Box 14"/>
          <p:cNvSpPr txBox="1"/>
          <p:nvPr/>
        </p:nvSpPr>
        <p:spPr>
          <a:xfrm>
            <a:off x="4211960" y="825813"/>
            <a:ext cx="2592288" cy="606911"/>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4800" dirty="0">
                <a:effectLst/>
                <a:latin typeface="Century Gothic"/>
                <a:ea typeface="Calibri"/>
                <a:cs typeface="Times New Roman"/>
              </a:rPr>
              <a:t> </a:t>
            </a:r>
            <a:endParaRPr lang="nl-NL" sz="1100" dirty="0">
              <a:effectLst/>
              <a:ea typeface="Calibri"/>
              <a:cs typeface="Times New Roman"/>
            </a:endParaRPr>
          </a:p>
        </p:txBody>
      </p:sp>
      <p:sp>
        <p:nvSpPr>
          <p:cNvPr id="14" name="Text Box 14"/>
          <p:cNvSpPr txBox="1"/>
          <p:nvPr/>
        </p:nvSpPr>
        <p:spPr>
          <a:xfrm>
            <a:off x="3923928" y="805865"/>
            <a:ext cx="3024337" cy="606911"/>
          </a:xfrm>
          <a:prstGeom prst="rect">
            <a:avLst/>
          </a:prstGeom>
          <a:noFill/>
          <a:ln w="28575">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nl-NL" sz="3600" dirty="0">
                <a:latin typeface="Century Gothic" panose="020B0502020202020204" pitchFamily="34" charset="0"/>
                <a:ea typeface="Calibri"/>
                <a:cs typeface="Times New Roman"/>
              </a:rPr>
              <a:t>het feest</a:t>
            </a:r>
            <a:endParaRPr lang="nl-NL" sz="1050" dirty="0">
              <a:effectLst/>
              <a:latin typeface="Century Gothic" panose="020B0502020202020204" pitchFamily="34" charset="0"/>
              <a:ea typeface="Calibri"/>
              <a:cs typeface="Times New Roman"/>
            </a:endParaRPr>
          </a:p>
        </p:txBody>
      </p:sp>
      <p:sp>
        <p:nvSpPr>
          <p:cNvPr id="15" name="Text Box 14"/>
          <p:cNvSpPr txBox="1"/>
          <p:nvPr/>
        </p:nvSpPr>
        <p:spPr>
          <a:xfrm>
            <a:off x="293149" y="4463540"/>
            <a:ext cx="3054715" cy="1255901"/>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4800" dirty="0">
                <a:effectLst/>
                <a:latin typeface="Century Gothic"/>
                <a:ea typeface="Calibri"/>
                <a:cs typeface="Times New Roman"/>
              </a:rPr>
              <a:t> </a:t>
            </a:r>
            <a:endParaRPr lang="nl-NL" sz="1100" dirty="0">
              <a:effectLst/>
              <a:ea typeface="Calibri"/>
              <a:cs typeface="Times New Roman"/>
            </a:endParaRPr>
          </a:p>
        </p:txBody>
      </p:sp>
      <p:sp>
        <p:nvSpPr>
          <p:cNvPr id="16" name="Text Box 14"/>
          <p:cNvSpPr txBox="1"/>
          <p:nvPr/>
        </p:nvSpPr>
        <p:spPr>
          <a:xfrm>
            <a:off x="293149" y="4426530"/>
            <a:ext cx="2904134" cy="1255901"/>
          </a:xfrm>
          <a:prstGeom prst="rect">
            <a:avLst/>
          </a:prstGeom>
          <a:noFill/>
          <a:ln w="28575">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nl-NL" sz="3600" dirty="0">
                <a:latin typeface="Century Gothic" panose="020B0502020202020204" pitchFamily="34" charset="0"/>
                <a:ea typeface="Calibri"/>
                <a:cs typeface="Times New Roman"/>
              </a:rPr>
              <a:t>het schoolreisje</a:t>
            </a:r>
            <a:endParaRPr lang="nl-NL" sz="1050" dirty="0">
              <a:effectLst/>
              <a:latin typeface="Century Gothic" panose="020B0502020202020204" pitchFamily="34" charset="0"/>
              <a:ea typeface="Calibri"/>
              <a:cs typeface="Times New Roman"/>
            </a:endParaRPr>
          </a:p>
        </p:txBody>
      </p:sp>
      <p:pic>
        <p:nvPicPr>
          <p:cNvPr id="32" name="Afbeelding 31"/>
          <p:cNvPicPr/>
          <p:nvPr/>
        </p:nvPicPr>
        <p:blipFill>
          <a:blip r:embed="rId3" cstate="email">
            <a:extLst>
              <a:ext uri="{28A0092B-C50C-407E-A947-70E740481C1C}">
                <a14:useLocalDpi xmlns:a14="http://schemas.microsoft.com/office/drawing/2010/main"/>
              </a:ext>
            </a:extLst>
          </a:blip>
          <a:stretch>
            <a:fillRect/>
          </a:stretch>
        </p:blipFill>
        <p:spPr>
          <a:xfrm>
            <a:off x="7380312" y="6220072"/>
            <a:ext cx="1584176" cy="593304"/>
          </a:xfrm>
          <a:prstGeom prst="rect">
            <a:avLst/>
          </a:prstGeom>
        </p:spPr>
      </p:pic>
      <p:sp>
        <p:nvSpPr>
          <p:cNvPr id="20" name="Text Box 14"/>
          <p:cNvSpPr txBox="1"/>
          <p:nvPr/>
        </p:nvSpPr>
        <p:spPr>
          <a:xfrm>
            <a:off x="1844663" y="2984987"/>
            <a:ext cx="2784922" cy="711923"/>
          </a:xfrm>
          <a:prstGeom prst="rect">
            <a:avLst/>
          </a:prstGeom>
          <a:solidFill>
            <a:srgbClr val="F7FBF7"/>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07000"/>
              </a:lnSpc>
              <a:spcAft>
                <a:spcPts val="800"/>
              </a:spcAft>
            </a:pPr>
            <a:r>
              <a:rPr lang="en-US" sz="2800">
                <a:effectLst/>
                <a:latin typeface="Century Gothic"/>
                <a:ea typeface="Calibri"/>
                <a:cs typeface="Times New Roman"/>
              </a:rPr>
              <a:t> </a:t>
            </a:r>
            <a:endParaRPr lang="nl-NL" sz="1100">
              <a:effectLst/>
              <a:ea typeface="Calibri"/>
              <a:cs typeface="Times New Roman"/>
            </a:endParaRPr>
          </a:p>
        </p:txBody>
      </p:sp>
      <p:sp>
        <p:nvSpPr>
          <p:cNvPr id="21" name="Tekstvak 2"/>
          <p:cNvSpPr txBox="1">
            <a:spLocks noChangeArrowheads="1"/>
          </p:cNvSpPr>
          <p:nvPr/>
        </p:nvSpPr>
        <p:spPr bwMode="auto">
          <a:xfrm>
            <a:off x="1835696" y="2996952"/>
            <a:ext cx="3442607" cy="513287"/>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800"/>
              </a:spcAft>
            </a:pPr>
            <a:r>
              <a:rPr lang="nl-NL" sz="2000" dirty="0">
                <a:effectLst/>
                <a:latin typeface="Century Gothic" panose="020B0502020202020204" pitchFamily="34" charset="0"/>
                <a:ea typeface="Calibri"/>
                <a:cs typeface="Times New Roman"/>
              </a:rPr>
              <a:t>= </a:t>
            </a:r>
            <a:r>
              <a:rPr lang="nl-NL" sz="3600" dirty="0">
                <a:latin typeface="Century Gothic" panose="020B0502020202020204" pitchFamily="34" charset="0"/>
              </a:rPr>
              <a:t>regelen</a:t>
            </a:r>
            <a:endParaRPr lang="nl-NL" sz="3600" dirty="0">
              <a:effectLst/>
              <a:latin typeface="Century Gothic" panose="020B0502020202020204" pitchFamily="34" charset="0"/>
              <a:ea typeface="Calibri"/>
              <a:cs typeface="Times New Roman"/>
            </a:endParaRPr>
          </a:p>
        </p:txBody>
      </p:sp>
      <p:pic>
        <p:nvPicPr>
          <p:cNvPr id="3" name="Afbeelding 2">
            <a:extLst>
              <a:ext uri="{FF2B5EF4-FFF2-40B4-BE49-F238E27FC236}">
                <a16:creationId xmlns="" xmlns:a16="http://schemas.microsoft.com/office/drawing/2014/main" id="{F4A931D3-565D-474A-A637-8DE302015174}"/>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531344" y="404664"/>
            <a:ext cx="2608608" cy="1474490"/>
          </a:xfrm>
          <a:prstGeom prst="rect">
            <a:avLst/>
          </a:prstGeom>
        </p:spPr>
      </p:pic>
      <p:pic>
        <p:nvPicPr>
          <p:cNvPr id="4" name="Afbeelding 3">
            <a:extLst>
              <a:ext uri="{FF2B5EF4-FFF2-40B4-BE49-F238E27FC236}">
                <a16:creationId xmlns="" xmlns:a16="http://schemas.microsoft.com/office/drawing/2014/main" id="{1D241A45-3D90-4606-B18F-939C8C754321}"/>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3446700" y="4450032"/>
            <a:ext cx="1989396" cy="1208896"/>
          </a:xfrm>
          <a:prstGeom prst="rect">
            <a:avLst/>
          </a:prstGeom>
        </p:spPr>
      </p:pic>
      <p:pic>
        <p:nvPicPr>
          <p:cNvPr id="6" name="Afbeelding 5">
            <a:extLst>
              <a:ext uri="{FF2B5EF4-FFF2-40B4-BE49-F238E27FC236}">
                <a16:creationId xmlns="" xmlns:a16="http://schemas.microsoft.com/office/drawing/2014/main" id="{AD21B4FA-69E5-49D4-8CD3-76573BAB4F89}"/>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6007308" y="2404523"/>
            <a:ext cx="2792610" cy="1600541"/>
          </a:xfrm>
          <a:prstGeom prst="rect">
            <a:avLst/>
          </a:prstGeom>
        </p:spPr>
      </p:pic>
    </p:spTree>
    <p:extLst>
      <p:ext uri="{BB962C8B-B14F-4D97-AF65-F5344CB8AC3E}">
        <p14:creationId xmlns:p14="http://schemas.microsoft.com/office/powerpoint/2010/main" val="385716265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3"/>
          <p:cNvPicPr>
            <a:picLocks noChangeAspect="1" noChangeArrowheads="1"/>
          </p:cNvPicPr>
          <p:nvPr/>
        </p:nvPicPr>
        <p:blipFill rotWithShape="1">
          <a:blip r:embed="rId2" cstate="email">
            <a:extLst>
              <a:ext uri="{28A0092B-C50C-407E-A947-70E740481C1C}">
                <a14:useLocalDpi xmlns:a14="http://schemas.microsoft.com/office/drawing/2010/main"/>
              </a:ext>
            </a:extLst>
          </a:blip>
          <a:srcRect/>
          <a:stretch/>
        </p:blipFill>
        <p:spPr bwMode="auto">
          <a:xfrm rot="16200000">
            <a:off x="-263364" y="631516"/>
            <a:ext cx="6430367" cy="568863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 name="Picture 4"/>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rot="16200000">
            <a:off x="4525690" y="1459087"/>
            <a:ext cx="5991225" cy="31623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ekstvak 1"/>
          <p:cNvSpPr txBox="1"/>
          <p:nvPr/>
        </p:nvSpPr>
        <p:spPr>
          <a:xfrm>
            <a:off x="683568" y="116632"/>
            <a:ext cx="7200800" cy="369332"/>
          </a:xfrm>
          <a:prstGeom prst="rect">
            <a:avLst/>
          </a:prstGeom>
          <a:noFill/>
        </p:spPr>
        <p:txBody>
          <a:bodyPr wrap="square" rtlCol="0">
            <a:spAutoFit/>
          </a:bodyPr>
          <a:lstStyle/>
          <a:p>
            <a:r>
              <a:rPr lang="nl-NL" dirty="0">
                <a:solidFill>
                  <a:srgbClr val="00B050"/>
                </a:solidFill>
              </a:rPr>
              <a:t>Om thuis te printen en te maken</a:t>
            </a:r>
          </a:p>
        </p:txBody>
      </p:sp>
      <p:pic>
        <p:nvPicPr>
          <p:cNvPr id="4" name="Afbeelding 3"/>
          <p:cNvPicPr/>
          <p:nvPr/>
        </p:nvPicPr>
        <p:blipFill>
          <a:blip r:embed="rId4" cstate="email">
            <a:extLst>
              <a:ext uri="{28A0092B-C50C-407E-A947-70E740481C1C}">
                <a14:useLocalDpi xmlns:a14="http://schemas.microsoft.com/office/drawing/2010/main"/>
              </a:ext>
            </a:extLst>
          </a:blip>
          <a:stretch>
            <a:fillRect/>
          </a:stretch>
        </p:blipFill>
        <p:spPr>
          <a:xfrm>
            <a:off x="7380312" y="6264696"/>
            <a:ext cx="1584176" cy="593304"/>
          </a:xfrm>
          <a:prstGeom prst="rect">
            <a:avLst/>
          </a:prstGeom>
        </p:spPr>
      </p:pic>
    </p:spTree>
    <p:extLst>
      <p:ext uri="{BB962C8B-B14F-4D97-AF65-F5344CB8AC3E}">
        <p14:creationId xmlns:p14="http://schemas.microsoft.com/office/powerpoint/2010/main" val="338869967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inhoud 2"/>
          <p:cNvSpPr>
            <a:spLocks noGrp="1"/>
          </p:cNvSpPr>
          <p:nvPr>
            <p:ph idx="1"/>
          </p:nvPr>
        </p:nvSpPr>
        <p:spPr>
          <a:xfrm>
            <a:off x="0" y="0"/>
            <a:ext cx="9144000" cy="6858000"/>
          </a:xfrm>
        </p:spPr>
        <p:txBody>
          <a:bodyPr>
            <a:noAutofit/>
          </a:bodyPr>
          <a:lstStyle/>
          <a:p>
            <a:pPr marL="0" indent="0">
              <a:buNone/>
            </a:pPr>
            <a:r>
              <a:rPr lang="nl-NL" sz="2200" u="sng" dirty="0" err="1"/>
              <a:t>Semantisatieverhaal</a:t>
            </a:r>
            <a:r>
              <a:rPr lang="nl-NL" sz="2200" u="sng" dirty="0"/>
              <a:t>:</a:t>
            </a:r>
            <a:br>
              <a:rPr lang="nl-NL" sz="2200" u="sng" dirty="0"/>
            </a:br>
            <a:r>
              <a:rPr lang="nl-NL" sz="2200" dirty="0"/>
              <a:t>Zijn jullie wel eens op Schiphol geweest? Voor Corona kwam ik daar </a:t>
            </a:r>
            <a:r>
              <a:rPr lang="nl-NL" sz="2200" b="1" u="sng" dirty="0"/>
              <a:t>jaarlijks</a:t>
            </a:r>
            <a:r>
              <a:rPr lang="nl-NL" sz="2200" b="1" i="1" dirty="0"/>
              <a:t>, ieder jaar. </a:t>
            </a:r>
            <a:r>
              <a:rPr lang="nl-NL" sz="2200" dirty="0"/>
              <a:t>Als ik terugkwam van vakantie. Mijn vliegtuig ging daar dan </a:t>
            </a:r>
            <a:r>
              <a:rPr lang="nl-NL" sz="2200" b="1" u="sng" dirty="0"/>
              <a:t>landen</a:t>
            </a:r>
            <a:r>
              <a:rPr lang="nl-NL" sz="2200" b="1" i="1" dirty="0"/>
              <a:t>, vanuit de lucht op de grond komen. </a:t>
            </a:r>
            <a:r>
              <a:rPr lang="nl-NL" sz="2200" dirty="0"/>
              <a:t>Er zijn ook mensen die elk weekend naar Schiphol gaan. Zij gaan daar naar toe om naar de vliegtuigen te kijken. Dat noem je </a:t>
            </a:r>
            <a:r>
              <a:rPr lang="nl-NL" sz="2200" u="sng" dirty="0"/>
              <a:t>vliegtuigspotten</a:t>
            </a:r>
            <a:r>
              <a:rPr lang="nl-NL" sz="2200" dirty="0"/>
              <a:t> </a:t>
            </a:r>
            <a:r>
              <a:rPr lang="nl-NL" sz="2200" b="1" u="sng" dirty="0"/>
              <a:t>(extra klik)</a:t>
            </a:r>
            <a:r>
              <a:rPr lang="nl-NL" sz="2200" b="1" dirty="0"/>
              <a:t>. </a:t>
            </a:r>
            <a:r>
              <a:rPr lang="nl-NL" sz="2200" dirty="0"/>
              <a:t>Ik heb een oom die dat ook doet. </a:t>
            </a:r>
            <a:br>
              <a:rPr lang="nl-NL" sz="2200" dirty="0"/>
            </a:br>
            <a:r>
              <a:rPr lang="nl-NL" sz="2200" dirty="0"/>
              <a:t>Hij </a:t>
            </a:r>
            <a:r>
              <a:rPr lang="nl-NL" sz="2200" b="1" u="sng" dirty="0"/>
              <a:t>organiseerde,</a:t>
            </a:r>
            <a:r>
              <a:rPr lang="nl-NL" sz="2200" b="1" dirty="0"/>
              <a:t> </a:t>
            </a:r>
            <a:r>
              <a:rPr lang="nl-NL" sz="2200" dirty="0"/>
              <a:t>hij </a:t>
            </a:r>
            <a:r>
              <a:rPr lang="nl-NL" sz="2200" b="1" i="1" dirty="0"/>
              <a:t>regelde</a:t>
            </a:r>
            <a:r>
              <a:rPr lang="nl-NL" sz="2200" dirty="0"/>
              <a:t> voor Corona regelmatig reisjes naar Schiphol. Vaak om een bepaald </a:t>
            </a:r>
            <a:r>
              <a:rPr lang="nl-NL" sz="2200" b="1" u="sng" dirty="0"/>
              <a:t>soort</a:t>
            </a:r>
            <a:r>
              <a:rPr lang="nl-NL" sz="2200" dirty="0"/>
              <a:t> vliegtuig te zien. De soort is </a:t>
            </a:r>
            <a:r>
              <a:rPr lang="nl-NL" sz="2200" b="1" i="1" dirty="0"/>
              <a:t>de dieren of dingen die bij elkaar horen</a:t>
            </a:r>
            <a:r>
              <a:rPr lang="nl-NL" sz="2200" dirty="0"/>
              <a:t>. Mensen gingen dan met hem mee om uren op een speciale plek te wachten tot het bijzondere vliegtuig </a:t>
            </a:r>
            <a:r>
              <a:rPr lang="nl-NL" sz="2200" b="1" dirty="0"/>
              <a:t>te voorschijn kwam </a:t>
            </a:r>
            <a:r>
              <a:rPr lang="nl-NL" sz="2200" dirty="0"/>
              <a:t>uit de wolken. Te voorschijn komen is </a:t>
            </a:r>
            <a:r>
              <a:rPr lang="nl-NL" sz="2200" b="1" i="1" dirty="0"/>
              <a:t>zich laten zien</a:t>
            </a:r>
            <a:r>
              <a:rPr lang="nl-NL" sz="2200" dirty="0"/>
              <a:t>. Superblij waren ze dan. Deze mensen </a:t>
            </a:r>
            <a:r>
              <a:rPr lang="nl-NL" sz="2200" b="1" u="sng" dirty="0"/>
              <a:t>houden</a:t>
            </a:r>
            <a:r>
              <a:rPr lang="nl-NL" sz="2200" dirty="0"/>
              <a:t> ook heel nauwkeurig </a:t>
            </a:r>
            <a:r>
              <a:rPr lang="nl-NL" sz="2200" b="1" u="sng" dirty="0"/>
              <a:t>bij</a:t>
            </a:r>
            <a:r>
              <a:rPr lang="nl-NL" sz="2200" b="1" dirty="0"/>
              <a:t>, </a:t>
            </a:r>
            <a:r>
              <a:rPr lang="nl-NL" sz="2200" dirty="0"/>
              <a:t> welke vliegtuigen ze allemaal al gezien hebben. Bijhouden is </a:t>
            </a:r>
            <a:r>
              <a:rPr lang="nl-NL" sz="2200" b="1" i="1" dirty="0"/>
              <a:t>iets opschrijven om het niet te vergeten. </a:t>
            </a:r>
            <a:r>
              <a:rPr lang="nl-NL" sz="2200" dirty="0"/>
              <a:t/>
            </a:r>
            <a:br>
              <a:rPr lang="nl-NL" sz="2200" dirty="0"/>
            </a:br>
            <a:r>
              <a:rPr lang="nl-NL" sz="2200" dirty="0"/>
              <a:t>Ik ben vorig jaar een keer met mijn oom mee geweest. Ik vond het eigenlijk best saai. Ik moest heel lang wachten. Maar toen eindelijk het speciale vliegtuig kwam moest ik van hem wel mijn oren </a:t>
            </a:r>
            <a:r>
              <a:rPr lang="nl-NL" sz="2200" b="1" u="sng" dirty="0"/>
              <a:t>beschermen</a:t>
            </a:r>
            <a:r>
              <a:rPr lang="nl-NL" sz="2200" b="1" dirty="0"/>
              <a:t>. </a:t>
            </a:r>
            <a:r>
              <a:rPr lang="nl-NL" sz="2200" dirty="0"/>
              <a:t>Beschermen is </a:t>
            </a:r>
            <a:r>
              <a:rPr lang="nl-NL" sz="2200" b="1" i="1" dirty="0"/>
              <a:t>ervoor zorgen dat het goed blijft gaan met iets</a:t>
            </a:r>
            <a:r>
              <a:rPr lang="nl-NL" sz="2200" dirty="0"/>
              <a:t>. Want een vliegtuig maakt zoveel lawaai dat je er misschien wel doof van kunt worden. Hebben jullie wel eens een heel hard geluid gehoord? Wat deed je toen?</a:t>
            </a:r>
          </a:p>
          <a:p>
            <a:pPr marL="0" indent="0">
              <a:buNone/>
            </a:pPr>
            <a:endParaRPr lang="nl-NL" sz="2200" dirty="0"/>
          </a:p>
          <a:p>
            <a:pPr marL="0" indent="0">
              <a:buNone/>
            </a:pPr>
            <a:endParaRPr lang="nl-NL" sz="2200" dirty="0"/>
          </a:p>
          <a:p>
            <a:pPr marL="0" indent="0">
              <a:buNone/>
            </a:pPr>
            <a:endParaRPr lang="nl-NL" sz="2200" dirty="0"/>
          </a:p>
          <a:p>
            <a:pPr marL="0" indent="0">
              <a:buNone/>
            </a:pPr>
            <a:endParaRPr lang="nl-NL" sz="2200" dirty="0"/>
          </a:p>
          <a:p>
            <a:pPr marL="0" indent="0">
              <a:buNone/>
            </a:pPr>
            <a:endParaRPr lang="nl-NL" sz="2200" b="1" u="sng" dirty="0"/>
          </a:p>
          <a:p>
            <a:pPr marL="0" indent="0">
              <a:buNone/>
            </a:pPr>
            <a:endParaRPr lang="nl-NL" sz="2200" b="1" u="sng" dirty="0"/>
          </a:p>
          <a:p>
            <a:pPr marL="0" indent="0">
              <a:buNone/>
            </a:pPr>
            <a:endParaRPr lang="nl-NL" sz="2200" b="1" u="sng" dirty="0"/>
          </a:p>
          <a:p>
            <a:pPr marL="0" indent="0">
              <a:buNone/>
            </a:pPr>
            <a:endParaRPr lang="nl-NL" sz="2200" b="1" u="sng" dirty="0"/>
          </a:p>
        </p:txBody>
      </p:sp>
    </p:spTree>
    <p:extLst>
      <p:ext uri="{BB962C8B-B14F-4D97-AF65-F5344CB8AC3E}">
        <p14:creationId xmlns:p14="http://schemas.microsoft.com/office/powerpoint/2010/main" val="285480594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ndertitel 2"/>
          <p:cNvSpPr>
            <a:spLocks noGrp="1"/>
          </p:cNvSpPr>
          <p:nvPr>
            <p:ph type="subTitle" idx="1"/>
          </p:nvPr>
        </p:nvSpPr>
        <p:spPr>
          <a:xfrm>
            <a:off x="1187624" y="5013176"/>
            <a:ext cx="7016824" cy="1296144"/>
          </a:xfrm>
        </p:spPr>
        <p:txBody>
          <a:bodyPr/>
          <a:lstStyle/>
          <a:p>
            <a:r>
              <a:rPr lang="nl-NL" dirty="0">
                <a:solidFill>
                  <a:srgbClr val="C00000"/>
                </a:solidFill>
                <a:latin typeface="Century Gothic" panose="020B0502020202020204" pitchFamily="34" charset="0"/>
              </a:rPr>
              <a:t>Week 4 – 26 januari 2021</a:t>
            </a:r>
          </a:p>
          <a:p>
            <a:r>
              <a:rPr lang="nl-NL" dirty="0">
                <a:solidFill>
                  <a:srgbClr val="C00000"/>
                </a:solidFill>
                <a:latin typeface="Century Gothic" panose="020B0502020202020204" pitchFamily="34" charset="0"/>
              </a:rPr>
              <a:t>Niveau B</a:t>
            </a:r>
          </a:p>
        </p:txBody>
      </p:sp>
      <p:sp>
        <p:nvSpPr>
          <p:cNvPr id="4" name="Ondertitel 2"/>
          <p:cNvSpPr txBox="1">
            <a:spLocks/>
          </p:cNvSpPr>
          <p:nvPr/>
        </p:nvSpPr>
        <p:spPr>
          <a:xfrm>
            <a:off x="0" y="0"/>
            <a:ext cx="2555776" cy="1196752"/>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l"/>
            <a:r>
              <a:rPr lang="nl-NL" sz="1100" i="1" dirty="0">
                <a:solidFill>
                  <a:srgbClr val="00B050"/>
                </a:solidFill>
                <a:latin typeface="Century Gothic" panose="020B0502020202020204" pitchFamily="34" charset="0"/>
              </a:rPr>
              <a:t>Mariët Bolding-Koster</a:t>
            </a:r>
            <a:br>
              <a:rPr lang="nl-NL" sz="1100" i="1" dirty="0">
                <a:solidFill>
                  <a:srgbClr val="00B050"/>
                </a:solidFill>
                <a:latin typeface="Century Gothic" panose="020B0502020202020204" pitchFamily="34" charset="0"/>
              </a:rPr>
            </a:br>
            <a:r>
              <a:rPr lang="nl-NL" sz="1100" i="1" dirty="0">
                <a:solidFill>
                  <a:srgbClr val="00B050"/>
                </a:solidFill>
                <a:latin typeface="Century Gothic" panose="020B0502020202020204" pitchFamily="34" charset="0"/>
              </a:rPr>
              <a:t>Gerarda Das</a:t>
            </a:r>
          </a:p>
          <a:p>
            <a:pPr algn="l"/>
            <a:r>
              <a:rPr lang="en-US" sz="1100" i="1" dirty="0">
                <a:solidFill>
                  <a:srgbClr val="00B050"/>
                </a:solidFill>
                <a:latin typeface="Century Gothic" panose="020B0502020202020204" pitchFamily="34" charset="0"/>
              </a:rPr>
              <a:t>Mandy Routledge</a:t>
            </a:r>
            <a:endParaRPr lang="nl-NL" sz="1100" i="1" dirty="0">
              <a:solidFill>
                <a:srgbClr val="00B050"/>
              </a:solidFill>
              <a:latin typeface="Century Gothic" panose="020B0502020202020204" pitchFamily="34" charset="0"/>
            </a:endParaRPr>
          </a:p>
          <a:p>
            <a:pPr algn="l"/>
            <a:r>
              <a:rPr lang="en-US" sz="1100" i="1" dirty="0">
                <a:solidFill>
                  <a:srgbClr val="00B050"/>
                </a:solidFill>
                <a:latin typeface="Century Gothic" panose="020B0502020202020204" pitchFamily="34" charset="0"/>
              </a:rPr>
              <a:t>Francis Vrielink</a:t>
            </a:r>
          </a:p>
        </p:txBody>
      </p:sp>
      <p:pic>
        <p:nvPicPr>
          <p:cNvPr id="1026" name="Picture 2" descr="http://www.ikenkentalis.nl/public/images/logo-225.pn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7758608" y="1"/>
            <a:ext cx="1385391" cy="692696"/>
          </a:xfrm>
          <a:prstGeom prst="rect">
            <a:avLst/>
          </a:prstGeom>
          <a:noFill/>
          <a:extLst>
            <a:ext uri="{909E8E84-426E-40DD-AFC4-6F175D3DCCD1}">
              <a14:hiddenFill xmlns:a14="http://schemas.microsoft.com/office/drawing/2010/main">
                <a:solidFill>
                  <a:srgbClr val="FFFFFF"/>
                </a:solidFill>
              </a14:hiddenFill>
            </a:ext>
          </a:extLst>
        </p:spPr>
      </p:pic>
      <p:pic>
        <p:nvPicPr>
          <p:cNvPr id="5" name="Afbeelding 4"/>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115616" y="1079511"/>
            <a:ext cx="7164288" cy="3671821"/>
          </a:xfrm>
          <a:prstGeom prst="rect">
            <a:avLst/>
          </a:prstGeom>
        </p:spPr>
      </p:pic>
    </p:spTree>
    <p:extLst>
      <p:ext uri="{BB962C8B-B14F-4D97-AF65-F5344CB8AC3E}">
        <p14:creationId xmlns:p14="http://schemas.microsoft.com/office/powerpoint/2010/main" val="32300658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kstvak 5"/>
          <p:cNvSpPr txBox="1"/>
          <p:nvPr/>
        </p:nvSpPr>
        <p:spPr>
          <a:xfrm>
            <a:off x="251520" y="25814"/>
            <a:ext cx="8988016" cy="1323439"/>
          </a:xfrm>
          <a:prstGeom prst="rect">
            <a:avLst/>
          </a:prstGeom>
          <a:noFill/>
        </p:spPr>
        <p:txBody>
          <a:bodyPr wrap="square" rtlCol="0">
            <a:spAutoFit/>
          </a:bodyPr>
          <a:lstStyle/>
          <a:p>
            <a:r>
              <a:rPr lang="nl-NL" sz="8000" b="1" u="sng" dirty="0">
                <a:latin typeface="Century Gothic" panose="020B0502020202020204" pitchFamily="34" charset="0"/>
              </a:rPr>
              <a:t>jaarlijks</a:t>
            </a:r>
          </a:p>
        </p:txBody>
      </p:sp>
      <p:sp>
        <p:nvSpPr>
          <p:cNvPr id="3" name="Tekstvak 2"/>
          <p:cNvSpPr txBox="1"/>
          <p:nvPr/>
        </p:nvSpPr>
        <p:spPr>
          <a:xfrm>
            <a:off x="971600" y="1916832"/>
            <a:ext cx="1296144" cy="584775"/>
          </a:xfrm>
          <a:prstGeom prst="rect">
            <a:avLst/>
          </a:prstGeom>
          <a:noFill/>
        </p:spPr>
        <p:txBody>
          <a:bodyPr wrap="square" rtlCol="0">
            <a:spAutoFit/>
          </a:bodyPr>
          <a:lstStyle/>
          <a:p>
            <a:r>
              <a:rPr lang="nl-NL" sz="1600" dirty="0">
                <a:solidFill>
                  <a:schemeClr val="bg1"/>
                </a:solidFill>
              </a:rPr>
              <a:t>Scrabbleclub</a:t>
            </a:r>
          </a:p>
          <a:p>
            <a:r>
              <a:rPr lang="nl-NL" sz="1600" dirty="0">
                <a:solidFill>
                  <a:schemeClr val="bg1"/>
                </a:solidFill>
              </a:rPr>
              <a:t>Weerwoord</a:t>
            </a:r>
          </a:p>
        </p:txBody>
      </p:sp>
      <p:pic>
        <p:nvPicPr>
          <p:cNvPr id="2" name="Afbeelding 1">
            <a:extLst>
              <a:ext uri="{FF2B5EF4-FFF2-40B4-BE49-F238E27FC236}">
                <a16:creationId xmlns="" xmlns:a16="http://schemas.microsoft.com/office/drawing/2014/main" id="{77047DA3-FDA2-4894-AAFF-45477C6FDE38}"/>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51520" y="1349253"/>
            <a:ext cx="8632684" cy="4889416"/>
          </a:xfrm>
          <a:prstGeom prst="rect">
            <a:avLst/>
          </a:prstGeom>
        </p:spPr>
      </p:pic>
    </p:spTree>
    <p:extLst>
      <p:ext uri="{BB962C8B-B14F-4D97-AF65-F5344CB8AC3E}">
        <p14:creationId xmlns:p14="http://schemas.microsoft.com/office/powerpoint/2010/main" val="146654319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kstvak 5"/>
          <p:cNvSpPr txBox="1"/>
          <p:nvPr/>
        </p:nvSpPr>
        <p:spPr>
          <a:xfrm>
            <a:off x="35496" y="25814"/>
            <a:ext cx="9276048" cy="1323439"/>
          </a:xfrm>
          <a:prstGeom prst="rect">
            <a:avLst/>
          </a:prstGeom>
          <a:noFill/>
        </p:spPr>
        <p:txBody>
          <a:bodyPr wrap="square" rtlCol="0">
            <a:spAutoFit/>
          </a:bodyPr>
          <a:lstStyle/>
          <a:p>
            <a:r>
              <a:rPr lang="nl-NL" sz="8000" b="1" u="sng" dirty="0">
                <a:latin typeface="Century Gothic" panose="020B0502020202020204" pitchFamily="34" charset="0"/>
              </a:rPr>
              <a:t>landen</a:t>
            </a:r>
          </a:p>
        </p:txBody>
      </p:sp>
      <p:pic>
        <p:nvPicPr>
          <p:cNvPr id="2" name="Afbeelding 1">
            <a:extLst>
              <a:ext uri="{FF2B5EF4-FFF2-40B4-BE49-F238E27FC236}">
                <a16:creationId xmlns="" xmlns:a16="http://schemas.microsoft.com/office/drawing/2014/main" id="{1FEA1C0A-F4BA-4BBA-BA4D-36FA358309B9}"/>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683568" y="1772816"/>
            <a:ext cx="7524680" cy="4529857"/>
          </a:xfrm>
          <a:prstGeom prst="rect">
            <a:avLst/>
          </a:prstGeom>
        </p:spPr>
      </p:pic>
    </p:spTree>
    <p:extLst>
      <p:ext uri="{BB962C8B-B14F-4D97-AF65-F5344CB8AC3E}">
        <p14:creationId xmlns:p14="http://schemas.microsoft.com/office/powerpoint/2010/main" val="170960299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Afbeelding 1">
            <a:extLst>
              <a:ext uri="{FF2B5EF4-FFF2-40B4-BE49-F238E27FC236}">
                <a16:creationId xmlns="" xmlns:a16="http://schemas.microsoft.com/office/drawing/2014/main" id="{D9C50F57-6477-4C29-A301-B45EDDC9A8C6}"/>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b="-1"/>
          <a:stretch/>
        </p:blipFill>
        <p:spPr>
          <a:xfrm>
            <a:off x="658273" y="696036"/>
            <a:ext cx="7871577" cy="4705407"/>
          </a:xfrm>
          <a:prstGeom prst="rect">
            <a:avLst/>
          </a:prstGeom>
        </p:spPr>
      </p:pic>
      <p:sp>
        <p:nvSpPr>
          <p:cNvPr id="3" name="Tekstvak 2">
            <a:extLst>
              <a:ext uri="{FF2B5EF4-FFF2-40B4-BE49-F238E27FC236}">
                <a16:creationId xmlns="" xmlns:a16="http://schemas.microsoft.com/office/drawing/2014/main" id="{1620B8EE-1C24-4A23-9604-AA851742F180}"/>
              </a:ext>
            </a:extLst>
          </p:cNvPr>
          <p:cNvSpPr txBox="1"/>
          <p:nvPr/>
        </p:nvSpPr>
        <p:spPr>
          <a:xfrm>
            <a:off x="6156176" y="5877272"/>
            <a:ext cx="1940334" cy="369332"/>
          </a:xfrm>
          <a:prstGeom prst="rect">
            <a:avLst/>
          </a:prstGeom>
          <a:noFill/>
        </p:spPr>
        <p:txBody>
          <a:bodyPr wrap="square" rtlCol="0">
            <a:spAutoFit/>
          </a:bodyPr>
          <a:lstStyle/>
          <a:p>
            <a:r>
              <a:rPr lang="nl-NL" dirty="0"/>
              <a:t>Vliegtuig spotten</a:t>
            </a:r>
          </a:p>
        </p:txBody>
      </p:sp>
    </p:spTree>
    <p:extLst>
      <p:ext uri="{BB962C8B-B14F-4D97-AF65-F5344CB8AC3E}">
        <p14:creationId xmlns:p14="http://schemas.microsoft.com/office/powerpoint/2010/main" val="108015288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kstvak 5"/>
          <p:cNvSpPr txBox="1"/>
          <p:nvPr/>
        </p:nvSpPr>
        <p:spPr>
          <a:xfrm>
            <a:off x="251520" y="-27384"/>
            <a:ext cx="9176929" cy="1323439"/>
          </a:xfrm>
          <a:prstGeom prst="rect">
            <a:avLst/>
          </a:prstGeom>
          <a:noFill/>
        </p:spPr>
        <p:txBody>
          <a:bodyPr wrap="square" rtlCol="0">
            <a:spAutoFit/>
          </a:bodyPr>
          <a:lstStyle/>
          <a:p>
            <a:r>
              <a:rPr lang="nl-NL" sz="8000" b="1" u="sng" dirty="0">
                <a:latin typeface="Century Gothic" panose="020B0502020202020204" pitchFamily="34" charset="0"/>
              </a:rPr>
              <a:t>organiseren</a:t>
            </a:r>
          </a:p>
        </p:txBody>
      </p:sp>
      <p:pic>
        <p:nvPicPr>
          <p:cNvPr id="2" name="Afbeelding 1">
            <a:extLst>
              <a:ext uri="{FF2B5EF4-FFF2-40B4-BE49-F238E27FC236}">
                <a16:creationId xmlns="" xmlns:a16="http://schemas.microsoft.com/office/drawing/2014/main" id="{2948CDBA-2558-452B-A2B1-19E81C516278}"/>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683568" y="1326154"/>
            <a:ext cx="7632848" cy="5098742"/>
          </a:xfrm>
          <a:prstGeom prst="rect">
            <a:avLst/>
          </a:prstGeom>
        </p:spPr>
      </p:pic>
      <p:pic>
        <p:nvPicPr>
          <p:cNvPr id="3" name="Afbeelding 2">
            <a:extLst>
              <a:ext uri="{FF2B5EF4-FFF2-40B4-BE49-F238E27FC236}">
                <a16:creationId xmlns="" xmlns:a16="http://schemas.microsoft.com/office/drawing/2014/main" id="{AF44A6A9-4370-489A-A741-AF0176F2A222}"/>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rot="1407632">
            <a:off x="6852174" y="3586274"/>
            <a:ext cx="1348660" cy="1066061"/>
          </a:xfrm>
          <a:prstGeom prst="rect">
            <a:avLst/>
          </a:prstGeom>
          <a:ln w="76200">
            <a:solidFill>
              <a:schemeClr val="tx1"/>
            </a:solidFill>
          </a:ln>
        </p:spPr>
      </p:pic>
    </p:spTree>
    <p:extLst>
      <p:ext uri="{BB962C8B-B14F-4D97-AF65-F5344CB8AC3E}">
        <p14:creationId xmlns:p14="http://schemas.microsoft.com/office/powerpoint/2010/main" val="84050630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kstvak 5"/>
          <p:cNvSpPr txBox="1"/>
          <p:nvPr/>
        </p:nvSpPr>
        <p:spPr>
          <a:xfrm>
            <a:off x="35496" y="25814"/>
            <a:ext cx="9276048" cy="1323439"/>
          </a:xfrm>
          <a:prstGeom prst="rect">
            <a:avLst/>
          </a:prstGeom>
          <a:noFill/>
        </p:spPr>
        <p:txBody>
          <a:bodyPr wrap="square" rtlCol="0">
            <a:spAutoFit/>
          </a:bodyPr>
          <a:lstStyle/>
          <a:p>
            <a:r>
              <a:rPr lang="nl-NL" sz="8000" b="1" u="sng" dirty="0">
                <a:latin typeface="Century Gothic" panose="020B0502020202020204" pitchFamily="34" charset="0"/>
              </a:rPr>
              <a:t>de soort</a:t>
            </a:r>
          </a:p>
        </p:txBody>
      </p:sp>
      <p:sp>
        <p:nvSpPr>
          <p:cNvPr id="2" name="Tekstvak 1"/>
          <p:cNvSpPr txBox="1"/>
          <p:nvPr/>
        </p:nvSpPr>
        <p:spPr>
          <a:xfrm>
            <a:off x="899592" y="3717032"/>
            <a:ext cx="504056" cy="584775"/>
          </a:xfrm>
          <a:prstGeom prst="rect">
            <a:avLst/>
          </a:prstGeom>
          <a:noFill/>
        </p:spPr>
        <p:txBody>
          <a:bodyPr wrap="square" rtlCol="0">
            <a:spAutoFit/>
          </a:bodyPr>
          <a:lstStyle/>
          <a:p>
            <a:r>
              <a:rPr lang="nl-NL" sz="3200" dirty="0">
                <a:solidFill>
                  <a:schemeClr val="bg1"/>
                </a:solidFill>
              </a:rPr>
              <a:t>1</a:t>
            </a:r>
          </a:p>
        </p:txBody>
      </p:sp>
      <p:sp>
        <p:nvSpPr>
          <p:cNvPr id="4" name="Tekstvak 3"/>
          <p:cNvSpPr txBox="1"/>
          <p:nvPr/>
        </p:nvSpPr>
        <p:spPr>
          <a:xfrm>
            <a:off x="2392033" y="2729595"/>
            <a:ext cx="360040" cy="523220"/>
          </a:xfrm>
          <a:prstGeom prst="rect">
            <a:avLst/>
          </a:prstGeom>
          <a:noFill/>
        </p:spPr>
        <p:txBody>
          <a:bodyPr wrap="square" rtlCol="0">
            <a:spAutoFit/>
          </a:bodyPr>
          <a:lstStyle/>
          <a:p>
            <a:r>
              <a:rPr lang="nl-NL" sz="2800" dirty="0">
                <a:solidFill>
                  <a:schemeClr val="bg1"/>
                </a:solidFill>
              </a:rPr>
              <a:t>2</a:t>
            </a:r>
          </a:p>
        </p:txBody>
      </p:sp>
      <p:sp>
        <p:nvSpPr>
          <p:cNvPr id="5" name="Tekstvak 4"/>
          <p:cNvSpPr txBox="1"/>
          <p:nvPr/>
        </p:nvSpPr>
        <p:spPr>
          <a:xfrm>
            <a:off x="3995936" y="2636912"/>
            <a:ext cx="677584" cy="523220"/>
          </a:xfrm>
          <a:prstGeom prst="rect">
            <a:avLst/>
          </a:prstGeom>
          <a:noFill/>
        </p:spPr>
        <p:txBody>
          <a:bodyPr wrap="square" rtlCol="0">
            <a:spAutoFit/>
          </a:bodyPr>
          <a:lstStyle/>
          <a:p>
            <a:r>
              <a:rPr lang="nl-NL" sz="2800" dirty="0">
                <a:solidFill>
                  <a:schemeClr val="bg1"/>
                </a:solidFill>
              </a:rPr>
              <a:t>3</a:t>
            </a:r>
          </a:p>
        </p:txBody>
      </p:sp>
      <p:sp>
        <p:nvSpPr>
          <p:cNvPr id="10" name="Tekstvak 9">
            <a:extLst>
              <a:ext uri="{FF2B5EF4-FFF2-40B4-BE49-F238E27FC236}">
                <a16:creationId xmlns="" xmlns:a16="http://schemas.microsoft.com/office/drawing/2014/main" id="{28580914-B3E3-483E-B155-09FA109FB80B}"/>
              </a:ext>
            </a:extLst>
          </p:cNvPr>
          <p:cNvSpPr txBox="1"/>
          <p:nvPr/>
        </p:nvSpPr>
        <p:spPr>
          <a:xfrm>
            <a:off x="3347864" y="6338364"/>
            <a:ext cx="5256584" cy="369332"/>
          </a:xfrm>
          <a:prstGeom prst="rect">
            <a:avLst/>
          </a:prstGeom>
          <a:noFill/>
        </p:spPr>
        <p:txBody>
          <a:bodyPr wrap="square" rtlCol="0">
            <a:spAutoFit/>
          </a:bodyPr>
          <a:lstStyle/>
          <a:p>
            <a:r>
              <a:rPr lang="nl-NL" dirty="0"/>
              <a:t>                                                      het watervliegtuig</a:t>
            </a:r>
          </a:p>
        </p:txBody>
      </p:sp>
      <p:pic>
        <p:nvPicPr>
          <p:cNvPr id="7" name="Afbeelding 6">
            <a:extLst>
              <a:ext uri="{FF2B5EF4-FFF2-40B4-BE49-F238E27FC236}">
                <a16:creationId xmlns="" xmlns:a16="http://schemas.microsoft.com/office/drawing/2014/main" id="{793EBF9E-DD1D-4A83-8738-812A6821FF7C}"/>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1151620" y="1695977"/>
            <a:ext cx="6560910" cy="4582224"/>
          </a:xfrm>
          <a:prstGeom prst="rect">
            <a:avLst/>
          </a:prstGeom>
        </p:spPr>
      </p:pic>
    </p:spTree>
    <p:extLst>
      <p:ext uri="{BB962C8B-B14F-4D97-AF65-F5344CB8AC3E}">
        <p14:creationId xmlns:p14="http://schemas.microsoft.com/office/powerpoint/2010/main" val="1625430882"/>
      </p:ext>
    </p:extLst>
  </p:cSld>
  <p:clrMapOvr>
    <a:masterClrMapping/>
  </p:clrMapOvr>
</p:sld>
</file>

<file path=ppt/theme/theme1.xml><?xml version="1.0" encoding="utf-8"?>
<a:theme xmlns:a="http://schemas.openxmlformats.org/drawingml/2006/main" name="Kantoorthema">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Kantoorthema">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Kantoorthema">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714</TotalTime>
  <Words>216</Words>
  <Application>Microsoft Office PowerPoint</Application>
  <PresentationFormat>Diavoorstelling (4:3)</PresentationFormat>
  <Paragraphs>199</Paragraphs>
  <Slides>21</Slides>
  <Notes>9</Notes>
  <HiddenSlides>0</HiddenSlides>
  <MMClips>0</MMClips>
  <ScaleCrop>false</ScaleCrop>
  <HeadingPairs>
    <vt:vector size="4" baseType="variant">
      <vt:variant>
        <vt:lpstr>Thema</vt:lpstr>
      </vt:variant>
      <vt:variant>
        <vt:i4>1</vt:i4>
      </vt:variant>
      <vt:variant>
        <vt:lpstr>Diatitels</vt:lpstr>
      </vt:variant>
      <vt:variant>
        <vt:i4>21</vt:i4>
      </vt:variant>
    </vt:vector>
  </HeadingPairs>
  <TitlesOfParts>
    <vt:vector size="22" baseType="lpstr">
      <vt:lpstr>Kantoorthema</vt:lpstr>
      <vt:lpstr>PowerPoint-presentatie</vt:lpstr>
      <vt:lpstr>Filmpje voor thuisgebruik</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Op de woordmuur:</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PowerPoint-presentatie</dc:title>
  <dc:creator>Mariët</dc:creator>
  <cp:lastModifiedBy>Koster, Mariët</cp:lastModifiedBy>
  <cp:revision>141</cp:revision>
  <dcterms:created xsi:type="dcterms:W3CDTF">2020-12-15T09:16:44Z</dcterms:created>
  <dcterms:modified xsi:type="dcterms:W3CDTF">2021-02-01T12:22:52Z</dcterms:modified>
</cp:coreProperties>
</file>