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931" r:id="rId2"/>
    <p:sldId id="548" r:id="rId3"/>
    <p:sldId id="1181" r:id="rId4"/>
    <p:sldId id="1178" r:id="rId5"/>
    <p:sldId id="1117" r:id="rId6"/>
    <p:sldId id="1182" r:id="rId7"/>
    <p:sldId id="1179" r:id="rId8"/>
    <p:sldId id="1175" r:id="rId9"/>
    <p:sldId id="1205" r:id="rId10"/>
    <p:sldId id="934" r:id="rId11"/>
    <p:sldId id="259" r:id="rId12"/>
    <p:sldId id="1208" r:id="rId13"/>
    <p:sldId id="1211" r:id="rId14"/>
    <p:sldId id="1213" r:id="rId15"/>
    <p:sldId id="1214" r:id="rId16"/>
    <p:sldId id="263" r:id="rId17"/>
    <p:sldId id="1209"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1181"/>
            <p14:sldId id="1178"/>
            <p14:sldId id="1117"/>
            <p14:sldId id="1182"/>
            <p14:sldId id="1179"/>
            <p14:sldId id="1175"/>
            <p14:sldId id="1205"/>
            <p14:sldId id="934"/>
            <p14:sldId id="259"/>
            <p14:sldId id="1208"/>
            <p14:sldId id="1211"/>
            <p14:sldId id="1213"/>
            <p14:sldId id="1214"/>
            <p14:sldId id="263"/>
            <p14:sldId id="12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89474" autoAdjust="0"/>
  </p:normalViewPr>
  <p:slideViewPr>
    <p:cSldViewPr>
      <p:cViewPr varScale="1">
        <p:scale>
          <a:sx n="73" d="100"/>
          <a:sy n="73" d="100"/>
        </p:scale>
        <p:origin x="117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3-11-2020</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3-11-2020</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endParaRPr lang="nl-NL" sz="13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21145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6797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4631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39080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90502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23689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89371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3-11-2020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a:t>Semantisatieverhaal:</a:t>
            </a:r>
          </a:p>
          <a:p>
            <a:pPr marL="0" indent="0">
              <a:buNone/>
            </a:pPr>
            <a:r>
              <a:rPr lang="nl-NL" sz="2000" dirty="0"/>
              <a:t>Zijn jullie wel eens in een museum geweest? In een museum zijn veel </a:t>
            </a:r>
            <a:r>
              <a:rPr lang="nl-NL" sz="2000" b="1" u="sng" dirty="0"/>
              <a:t>kunstwerken</a:t>
            </a:r>
            <a:r>
              <a:rPr lang="nl-NL" sz="2000" dirty="0"/>
              <a:t>, dat is </a:t>
            </a:r>
            <a:r>
              <a:rPr lang="nl-NL" sz="2000" b="1" i="1" dirty="0"/>
              <a:t>iets wat door een kunstenaar gemaakt is, bijvoorbeeld een schilderij of een beeld</a:t>
            </a:r>
            <a:r>
              <a:rPr lang="nl-NL" sz="2000" dirty="0"/>
              <a:t>. In een museum zie je de schilderijen en beelden die klaar zijn. Maar een kunstenaar moet het schilderij natuurlijk eerst maken. De kunstenaar begint met een wit doek en verf. Langzaam begint er dan iets te </a:t>
            </a:r>
            <a:r>
              <a:rPr lang="nl-NL" sz="2000" b="1" u="sng" dirty="0"/>
              <a:t>ontstaan</a:t>
            </a:r>
            <a:r>
              <a:rPr lang="nl-NL" sz="2000" dirty="0"/>
              <a:t>, </a:t>
            </a:r>
            <a:r>
              <a:rPr lang="nl-NL" sz="2000" b="1" i="1" dirty="0"/>
              <a:t>begint er iets te bestaan</a:t>
            </a:r>
            <a:r>
              <a:rPr lang="nl-NL" sz="2000" dirty="0"/>
              <a:t>. Als het schilderij af is, dan komt het soms in een museum. Maar dan moet je wel echt een goede kunstenaar zijn. Zoals bijvoorbeeld dit schilderij van een trein op </a:t>
            </a:r>
            <a:r>
              <a:rPr lang="nl-NL" sz="2000" b="1" u="sng" dirty="0"/>
              <a:t>de rails</a:t>
            </a:r>
            <a:r>
              <a:rPr lang="nl-NL" sz="2000" dirty="0"/>
              <a:t>. De rail is </a:t>
            </a:r>
            <a:r>
              <a:rPr lang="nl-NL" sz="2000" b="1" i="1" dirty="0"/>
              <a:t>de ijzeren staaf waar de trein of metro over rijdt</a:t>
            </a:r>
            <a:r>
              <a:rPr lang="nl-NL" sz="2000" dirty="0"/>
              <a:t>. Ik hoorde een tijd geleden een erg verhaal over een museum. Ik hoorde dat er in een museum brand was. Dat is erg hè. Dat al die mooie schilderijen verbranden. Een deel van het museum was toen </a:t>
            </a:r>
            <a:r>
              <a:rPr lang="nl-NL" sz="2000" b="1" u="sng" dirty="0"/>
              <a:t>ingestort</a:t>
            </a:r>
            <a:r>
              <a:rPr lang="nl-NL" sz="2000" dirty="0"/>
              <a:t>, was </a:t>
            </a:r>
            <a:r>
              <a:rPr lang="nl-NL" sz="2000" b="1" i="1" dirty="0"/>
              <a:t>kapot gegaan en in elkaar gezakt</a:t>
            </a:r>
            <a:r>
              <a:rPr lang="nl-NL" sz="2000" dirty="0"/>
              <a:t>. Het museum was heel </a:t>
            </a:r>
            <a:r>
              <a:rPr lang="nl-NL" sz="2000" b="1" u="sng" dirty="0"/>
              <a:t>stevig</a:t>
            </a:r>
            <a:r>
              <a:rPr lang="nl-NL" sz="2000" dirty="0"/>
              <a:t>, </a:t>
            </a:r>
            <a:r>
              <a:rPr lang="nl-NL" sz="2000" b="1" i="1" dirty="0"/>
              <a:t>het is goed gebouwd en gaat niet snel kapot</a:t>
            </a:r>
            <a:r>
              <a:rPr lang="nl-NL" sz="2000" dirty="0"/>
              <a:t>. Maar als er een hele erge brand is, kan het toch instorten. De brandweer ging het gebouw snel </a:t>
            </a:r>
            <a:r>
              <a:rPr lang="nl-NL" sz="2000" b="1" u="sng" dirty="0"/>
              <a:t>blussen</a:t>
            </a:r>
            <a:r>
              <a:rPr lang="nl-NL" sz="2000" dirty="0"/>
              <a:t>. Ze </a:t>
            </a:r>
            <a:r>
              <a:rPr lang="nl-NL" sz="2000" b="1" i="1" dirty="0"/>
              <a:t>maakten de brand uit met bijvoorbeeld water of zand</a:t>
            </a:r>
            <a:r>
              <a:rPr lang="nl-NL" sz="2000" dirty="0"/>
              <a:t>. Toen de brand geblust was, kon je zien wat </a:t>
            </a:r>
            <a:r>
              <a:rPr lang="nl-NL" sz="2000" b="1" u="sng" dirty="0"/>
              <a:t>de schade</a:t>
            </a:r>
            <a:r>
              <a:rPr lang="nl-NL" sz="2000" dirty="0"/>
              <a:t> was, kon je zien </a:t>
            </a:r>
            <a:r>
              <a:rPr lang="nl-NL" sz="2000" b="1" i="1" dirty="0"/>
              <a:t>wat er kapot was</a:t>
            </a:r>
            <a:r>
              <a:rPr lang="nl-NL" sz="2000" dirty="0"/>
              <a:t>.  </a:t>
            </a:r>
          </a:p>
        </p:txBody>
      </p:sp>
    </p:spTree>
    <p:extLst>
      <p:ext uri="{BB962C8B-B14F-4D97-AF65-F5344CB8AC3E}">
        <p14:creationId xmlns:p14="http://schemas.microsoft.com/office/powerpoint/2010/main" val="313148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476672"/>
            <a:ext cx="462542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370391" y="397860"/>
            <a:ext cx="4752529"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kunstwerk</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51600" y="3861049"/>
            <a:ext cx="292425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51520" y="3861048"/>
            <a:ext cx="3025221"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schilderij</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347864"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20384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beeld</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874931" y="3710228"/>
            <a:ext cx="3032700"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734744" y="3645024"/>
            <a:ext cx="330175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effectLst/>
                <a:latin typeface="Century Gothic" panose="020B0502020202020204" pitchFamily="34" charset="0"/>
                <a:ea typeface="Calibri"/>
                <a:cs typeface="Times New Roman"/>
              </a:rPr>
              <a:t>de muurschildering</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dat door een kunstenaar gemaakt is</a:t>
            </a:r>
            <a:endParaRPr lang="nl-NL" sz="1100" dirty="0">
              <a:effectLst/>
              <a:latin typeface="Century Gothic" panose="020B0502020202020204" pitchFamily="34" charset="0"/>
              <a:ea typeface="Calibri"/>
              <a:cs typeface="Times New Roman"/>
            </a:endParaRPr>
          </a:p>
        </p:txBody>
      </p:sp>
      <p:pic>
        <p:nvPicPr>
          <p:cNvPr id="1027" name="Picture 3" descr="C:\Users\Kosterm\Downloads\shutterstock_56651319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6423" y="4581128"/>
            <a:ext cx="1803369" cy="1457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sterm\Downloads\shutterstock_159953016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563888" y="4614357"/>
            <a:ext cx="2170857" cy="1406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osterm\Downloads\shutterstock_27869062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76057" y="4620898"/>
            <a:ext cx="3022709" cy="111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9144000" cy="640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ontstaan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717032"/>
            <a:ext cx="2571002" cy="10801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645024"/>
            <a:ext cx="2571002" cy="12033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brand ontstaan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79378" y="3717032"/>
            <a:ext cx="2444750" cy="10801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203848" y="3645024"/>
            <a:ext cx="2520280" cy="120242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schilderij ontstaan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012161" y="3717033"/>
            <a:ext cx="2700318"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64502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boom ontstaan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6971" y="3433292"/>
            <a:ext cx="69232" cy="288212"/>
          </a:xfrm>
          <a:prstGeom prst="rect">
            <a:avLst/>
          </a:prstGeom>
        </p:spPr>
      </p:pic>
      <p:sp>
        <p:nvSpPr>
          <p:cNvPr id="13" name="Text Box 14"/>
          <p:cNvSpPr txBox="1"/>
          <p:nvPr/>
        </p:nvSpPr>
        <p:spPr>
          <a:xfrm>
            <a:off x="6228184" y="476672"/>
            <a:ext cx="2232248" cy="10801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beginnen te bestaan</a:t>
            </a:r>
            <a:endParaRPr lang="nl-NL" sz="1100" dirty="0">
              <a:effectLst/>
              <a:latin typeface="Century Gothic" panose="020B0502020202020204" pitchFamily="34" charset="0"/>
              <a:ea typeface="Calibri"/>
              <a:cs typeface="Times New Roman"/>
            </a:endParaRPr>
          </a:p>
        </p:txBody>
      </p:sp>
      <p:pic>
        <p:nvPicPr>
          <p:cNvPr id="17" name="Picture 3" descr="C:\Users\dasg\Downloads\shutterstock_17734145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9591" y="4847450"/>
            <a:ext cx="1666931" cy="11784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osterm\Downloads\shutterstock_78917742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63888" y="4847450"/>
            <a:ext cx="1764204" cy="117848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osterm\Downloads\shutterstock_66650900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942819" y="4869160"/>
            <a:ext cx="1157573" cy="117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1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341078" y="483930"/>
            <a:ext cx="225594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3115802" y="424884"/>
            <a:ext cx="2736304" cy="6763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rail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717033"/>
            <a:ext cx="2879757"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56646" y="3645024"/>
            <a:ext cx="308955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a:t>
            </a:r>
            <a:r>
              <a:rPr lang="nl-NL" sz="3200" b="1" dirty="0">
                <a:effectLst/>
                <a:latin typeface="Century Gothic" panose="020B0502020202020204" pitchFamily="34" charset="0"/>
                <a:ea typeface="Calibri"/>
                <a:cs typeface="Times New Roman"/>
              </a:rPr>
              <a:t>e </a:t>
            </a:r>
            <a:r>
              <a:rPr lang="nl-NL" sz="3200" b="1" dirty="0">
                <a:latin typeface="Century Gothic" panose="020B0502020202020204" pitchFamily="34" charset="0"/>
                <a:ea typeface="Calibri"/>
                <a:cs typeface="Times New Roman"/>
              </a:rPr>
              <a:t>treinrails</a:t>
            </a:r>
            <a:endParaRPr lang="nl-NL" sz="4000" b="1" dirty="0">
              <a:effectLst/>
              <a:latin typeface="Century Gothic" panose="020B0502020202020204" pitchFamily="34" charset="0"/>
              <a:ea typeface="Calibri"/>
              <a:cs typeface="Times New Roman"/>
            </a:endParaRPr>
          </a:p>
        </p:txBody>
      </p:sp>
      <p:sp>
        <p:nvSpPr>
          <p:cNvPr id="9" name="Text Box 14"/>
          <p:cNvSpPr txBox="1"/>
          <p:nvPr/>
        </p:nvSpPr>
        <p:spPr>
          <a:xfrm>
            <a:off x="3397544" y="3717032"/>
            <a:ext cx="2489249"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97544" y="3645024"/>
            <a:ext cx="2614615" cy="64807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tramrails</a:t>
            </a:r>
            <a:endParaRPr lang="nl-NL" sz="2800" b="1" dirty="0">
              <a:effectLst/>
              <a:latin typeface="Century Gothic" panose="020B0502020202020204" pitchFamily="34" charset="0"/>
              <a:ea typeface="Calibri"/>
              <a:cs typeface="Times New Roman"/>
            </a:endParaRPr>
          </a:p>
        </p:txBody>
      </p:sp>
      <p:sp>
        <p:nvSpPr>
          <p:cNvPr id="11" name="Text Box 14"/>
          <p:cNvSpPr txBox="1"/>
          <p:nvPr/>
        </p:nvSpPr>
        <p:spPr>
          <a:xfrm>
            <a:off x="5987758" y="3717032"/>
            <a:ext cx="2799595" cy="5002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2" name="Tekstvak 2"/>
          <p:cNvSpPr txBox="1">
            <a:spLocks noChangeArrowheads="1"/>
          </p:cNvSpPr>
          <p:nvPr/>
        </p:nvSpPr>
        <p:spPr bwMode="auto">
          <a:xfrm>
            <a:off x="6044223" y="3630508"/>
            <a:ext cx="2799596" cy="5867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metrorails</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7249" y="3428038"/>
            <a:ext cx="168007" cy="298720"/>
          </a:xfrm>
          <a:prstGeom prst="rect">
            <a:avLst/>
          </a:prstGeom>
        </p:spPr>
      </p:pic>
      <p:sp>
        <p:nvSpPr>
          <p:cNvPr id="13" name="Text Box 14"/>
          <p:cNvSpPr txBox="1"/>
          <p:nvPr/>
        </p:nvSpPr>
        <p:spPr>
          <a:xfrm>
            <a:off x="5724128" y="476672"/>
            <a:ext cx="3047380" cy="14401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5724128" y="490825"/>
            <a:ext cx="3312368" cy="14260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Century Gothic" panose="020B0502020202020204" pitchFamily="34" charset="0"/>
                <a:ea typeface="Calibri"/>
                <a:cs typeface="Times New Roman"/>
              </a:rPr>
              <a:t>=de ijzeren staaf waarop de trein of metro rijdt</a:t>
            </a:r>
          </a:p>
        </p:txBody>
      </p:sp>
      <p:pic>
        <p:nvPicPr>
          <p:cNvPr id="3" name="Afbeelding 2" descr="Afbeelding met gras, spoor, trein, buiten&#10;&#10;Automatisch gegenereerde beschrijving">
            <a:extLst>
              <a:ext uri="{FF2B5EF4-FFF2-40B4-BE49-F238E27FC236}">
                <a16:creationId xmlns:a16="http://schemas.microsoft.com/office/drawing/2014/main" id="{29D530A4-0E97-422A-9BA6-1AC622703C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389" y="4289314"/>
            <a:ext cx="2492441" cy="1659966"/>
          </a:xfrm>
          <a:prstGeom prst="rect">
            <a:avLst/>
          </a:prstGeom>
        </p:spPr>
      </p:pic>
      <p:pic>
        <p:nvPicPr>
          <p:cNvPr id="19" name="Afbeelding 18" descr="Afbeelding met buiten, weg, gebouw, straat&#10;&#10;Automatisch gegenereerde beschrijving">
            <a:extLst>
              <a:ext uri="{FF2B5EF4-FFF2-40B4-BE49-F238E27FC236}">
                <a16:creationId xmlns:a16="http://schemas.microsoft.com/office/drawing/2014/main" id="{5B567D1D-F27D-4FE7-9878-6386DA0FE3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2088" y="4289314"/>
            <a:ext cx="2590214" cy="1652556"/>
          </a:xfrm>
          <a:prstGeom prst="rect">
            <a:avLst/>
          </a:prstGeom>
        </p:spPr>
      </p:pic>
      <p:pic>
        <p:nvPicPr>
          <p:cNvPr id="22" name="Afbeelding 21" descr="Afbeelding met buiten, gebouw, hek, spoor&#10;&#10;Automatisch gegenereerde beschrijving">
            <a:extLst>
              <a:ext uri="{FF2B5EF4-FFF2-40B4-BE49-F238E27FC236}">
                <a16:creationId xmlns:a16="http://schemas.microsoft.com/office/drawing/2014/main" id="{740BC150-292C-4C44-8FE2-B8492FA76E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0705" y="4289314"/>
            <a:ext cx="2513700" cy="1648988"/>
          </a:xfrm>
          <a:prstGeom prst="rect">
            <a:avLst/>
          </a:prstGeom>
        </p:spPr>
      </p:pic>
    </p:spTree>
    <p:extLst>
      <p:ext uri="{BB962C8B-B14F-4D97-AF65-F5344CB8AC3E}">
        <p14:creationId xmlns:p14="http://schemas.microsoft.com/office/powerpoint/2010/main" val="66778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stevig</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gammel</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is goed gebouwd en gaat niet snel kapot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museumgebouw was heel </a:t>
            </a:r>
            <a:r>
              <a:rPr lang="nl-NL" sz="2400" i="1" u="sng" dirty="0">
                <a:solidFill>
                  <a:srgbClr val="387038"/>
                </a:solidFill>
                <a:latin typeface="Century Gothic" panose="020B0502020202020204" pitchFamily="34" charset="0"/>
                <a:ea typeface="Calibri"/>
                <a:cs typeface="Times New Roman"/>
              </a:rPr>
              <a:t>stevig</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oud en vervallen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Dit gebouw is </a:t>
            </a:r>
            <a:r>
              <a:rPr lang="nl-NL" sz="2400" i="1" u="sng" dirty="0">
                <a:solidFill>
                  <a:srgbClr val="387038"/>
                </a:solidFill>
                <a:latin typeface="Century Gothic" panose="020B0502020202020204" pitchFamily="34" charset="0"/>
                <a:ea typeface="Calibri"/>
                <a:cs typeface="Times New Roman"/>
              </a:rPr>
              <a:t>gammel</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7" name="Picture 2" descr="C:\Users\Kosterm\Downloads\shutterstock_169202119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2933" y="3068960"/>
            <a:ext cx="391202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osterm\Downloads\shutterstock_15975516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2564904"/>
            <a:ext cx="386908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53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12356" y="335310"/>
            <a:ext cx="4459643"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aansteken</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93345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blussen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de brand steken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jongen </a:t>
            </a:r>
            <a:r>
              <a:rPr lang="nl-NL" sz="2400" i="1" u="sng" dirty="0">
                <a:solidFill>
                  <a:srgbClr val="387038"/>
                </a:solidFill>
                <a:latin typeface="Century Gothic" panose="020B0502020202020204" pitchFamily="34" charset="0"/>
                <a:ea typeface="Calibri"/>
                <a:cs typeface="Times New Roman"/>
              </a:rPr>
              <a:t>steekt</a:t>
            </a:r>
            <a:r>
              <a:rPr lang="nl-NL" sz="2400" i="1" dirty="0">
                <a:solidFill>
                  <a:srgbClr val="387038"/>
                </a:solidFill>
                <a:latin typeface="Century Gothic" panose="020B0502020202020204" pitchFamily="34" charset="0"/>
                <a:ea typeface="Calibri"/>
                <a:cs typeface="Times New Roman"/>
              </a:rPr>
              <a:t> het hout </a:t>
            </a:r>
            <a:r>
              <a:rPr lang="nl-NL" sz="2400" i="1" u="sng" dirty="0">
                <a:solidFill>
                  <a:srgbClr val="387038"/>
                </a:solidFill>
                <a:latin typeface="Century Gothic" panose="020B0502020202020204" pitchFamily="34" charset="0"/>
                <a:ea typeface="Calibri"/>
                <a:cs typeface="Times New Roman"/>
              </a:rPr>
              <a:t>aan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een brand uitmaken met bijvoorbeeld water of zand</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brandweermannen zijn de brand aan het </a:t>
            </a:r>
            <a:r>
              <a:rPr lang="nl-NL" sz="2400" i="1" u="sng" dirty="0">
                <a:solidFill>
                  <a:srgbClr val="387038"/>
                </a:solidFill>
                <a:latin typeface="Century Gothic" panose="020B0502020202020204" pitchFamily="34" charset="0"/>
                <a:ea typeface="Calibri"/>
                <a:cs typeface="Times New Roman"/>
              </a:rPr>
              <a:t>blussen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6146" name="Picture 2" descr="C:\Users\Kosterm\Downloads\shutterstock_54452857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668" y="2482976"/>
            <a:ext cx="4003317" cy="267421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osterm\Downloads\shutterstock_57070990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60031" y="3023768"/>
            <a:ext cx="3942185" cy="220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16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instorten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opbouwen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kapotgaan en in elkaar zakken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Een deel van het museum </a:t>
            </a:r>
            <a:r>
              <a:rPr lang="nl-NL" sz="2400" i="1" u="sng" dirty="0">
                <a:solidFill>
                  <a:srgbClr val="387038"/>
                </a:solidFill>
                <a:latin typeface="Century Gothic" panose="020B0502020202020204" pitchFamily="34" charset="0"/>
                <a:ea typeface="Calibri"/>
                <a:cs typeface="Times New Roman"/>
              </a:rPr>
              <a:t>stort in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680521" y="1624654"/>
            <a:ext cx="4427983"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maken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Na de brand wordt het museum weer </a:t>
            </a:r>
            <a:r>
              <a:rPr lang="nl-NL" sz="2400" i="1" u="sng" dirty="0">
                <a:solidFill>
                  <a:srgbClr val="387038"/>
                </a:solidFill>
                <a:effectLst/>
                <a:latin typeface="Century Gothic" panose="020B0502020202020204" pitchFamily="34" charset="0"/>
                <a:ea typeface="Calibri"/>
                <a:cs typeface="Times New Roman"/>
              </a:rPr>
              <a:t>opgebouwd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Picture 2" descr="C:\Users\Kosterm\Downloads\shutterstock_9849574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7" y="2636912"/>
            <a:ext cx="4032449" cy="267754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Kosterm\Downloads\shutterstock_79484350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60032" y="2636912"/>
            <a:ext cx="3960009" cy="235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5815" y="2504861"/>
            <a:ext cx="2930203"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267744" y="247237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effectLst/>
                <a:latin typeface="Century Gothic" panose="020B0502020202020204" pitchFamily="34" charset="0"/>
                <a:ea typeface="Calibri"/>
                <a:cs typeface="Times New Roman"/>
              </a:rPr>
              <a:t>de brand</a:t>
            </a:r>
            <a:endParaRPr lang="nl-NL" sz="105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389661" y="3889715"/>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211327" y="3886785"/>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vonk</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schade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27448" y="3845624"/>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521679" y="3845624"/>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blussen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201624" y="1472245"/>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4201624" y="1416829"/>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wat kapot is</a:t>
            </a:r>
            <a:endParaRPr lang="nl-NL" sz="1100" dirty="0">
              <a:effectLst/>
              <a:latin typeface="Century Gothic" panose="020B0502020202020204" pitchFamily="34" charset="0"/>
              <a:ea typeface="Calibri"/>
              <a:cs typeface="Times New Roman"/>
            </a:endParaRPr>
          </a:p>
        </p:txBody>
      </p:sp>
      <p:pic>
        <p:nvPicPr>
          <p:cNvPr id="19" name="Picture 3" descr="C:\Users\Kosterm\Downloads\shutterstock_57070990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8686" y="4496626"/>
            <a:ext cx="2445556"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Kosterm\Downloads\shutterstock_64919477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1704" y="305004"/>
            <a:ext cx="2736305" cy="18278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94781" y="3068960"/>
            <a:ext cx="2297699" cy="149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14"/>
          <p:cNvSpPr txBox="1"/>
          <p:nvPr/>
        </p:nvSpPr>
        <p:spPr>
          <a:xfrm>
            <a:off x="4380916" y="4562870"/>
            <a:ext cx="4730370" cy="94806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
          <p:cNvSpPr txBox="1">
            <a:spLocks noChangeArrowheads="1"/>
          </p:cNvSpPr>
          <p:nvPr/>
        </p:nvSpPr>
        <p:spPr bwMode="auto">
          <a:xfrm>
            <a:off x="4385147" y="4509120"/>
            <a:ext cx="4726139" cy="9480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brandend deeltje dat ergens vanaf vliegt</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94555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45 – 3 november 2020</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7937"/>
            <a:ext cx="9276048" cy="1323439"/>
          </a:xfrm>
          <a:prstGeom prst="rect">
            <a:avLst/>
          </a:prstGeom>
          <a:noFill/>
        </p:spPr>
        <p:txBody>
          <a:bodyPr wrap="square" rtlCol="0">
            <a:spAutoFit/>
          </a:bodyPr>
          <a:lstStyle/>
          <a:p>
            <a:r>
              <a:rPr lang="nl-NL" sz="8000" b="1" u="sng" dirty="0">
                <a:latin typeface="Century Gothic" panose="020B0502020202020204" pitchFamily="34" charset="0"/>
              </a:rPr>
              <a:t>het kunstwerk</a:t>
            </a:r>
          </a:p>
        </p:txBody>
      </p:sp>
      <p:pic>
        <p:nvPicPr>
          <p:cNvPr id="4" name="Picture 3" descr="C:\Users\Kosterm\Downloads\shutterstock_56651319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87624" y="1556791"/>
            <a:ext cx="5832648" cy="471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9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ontstaan</a:t>
            </a:r>
          </a:p>
        </p:txBody>
      </p:sp>
      <p:pic>
        <p:nvPicPr>
          <p:cNvPr id="2050" name="Picture 2" descr="C:\Users\Kosterm\Downloads\shutterstock_78917742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425452"/>
            <a:ext cx="7742364" cy="51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0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rail</a:t>
            </a:r>
          </a:p>
        </p:txBody>
      </p:sp>
      <p:pic>
        <p:nvPicPr>
          <p:cNvPr id="7170" name="Picture 2" descr="C:\Users\Kosterm\Downloads\shutterstock_170585004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1703738"/>
            <a:ext cx="6552728" cy="436411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Rechte verbindingslijn met pijl 2"/>
          <p:cNvCxnSpPr/>
          <p:nvPr/>
        </p:nvCxnSpPr>
        <p:spPr>
          <a:xfrm>
            <a:off x="1115616" y="1268760"/>
            <a:ext cx="1220597" cy="465881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00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instorten</a:t>
            </a:r>
          </a:p>
        </p:txBody>
      </p:sp>
      <p:sp>
        <p:nvSpPr>
          <p:cNvPr id="2" name="Tekstvak 1"/>
          <p:cNvSpPr txBox="1"/>
          <p:nvPr/>
        </p:nvSpPr>
        <p:spPr>
          <a:xfrm>
            <a:off x="1979712" y="2852936"/>
            <a:ext cx="2448272" cy="1015663"/>
          </a:xfrm>
          <a:prstGeom prst="rect">
            <a:avLst/>
          </a:prstGeom>
          <a:noFill/>
        </p:spPr>
        <p:txBody>
          <a:bodyPr wrap="square" rtlCol="0">
            <a:spAutoFit/>
          </a:bodyPr>
          <a:lstStyle/>
          <a:p>
            <a:r>
              <a:rPr lang="nl-NL" sz="6000" dirty="0"/>
              <a:t>      </a:t>
            </a:r>
          </a:p>
        </p:txBody>
      </p:sp>
      <p:sp>
        <p:nvSpPr>
          <p:cNvPr id="3" name="Rechthoek 2"/>
          <p:cNvSpPr/>
          <p:nvPr/>
        </p:nvSpPr>
        <p:spPr>
          <a:xfrm>
            <a:off x="4288108" y="2921169"/>
            <a:ext cx="1058303" cy="1015663"/>
          </a:xfrm>
          <a:prstGeom prst="rect">
            <a:avLst/>
          </a:prstGeom>
        </p:spPr>
        <p:txBody>
          <a:bodyPr wrap="none">
            <a:spAutoFit/>
          </a:bodyPr>
          <a:lstStyle/>
          <a:p>
            <a:r>
              <a:rPr lang="nl-NL" sz="6000" dirty="0">
                <a:solidFill>
                  <a:prstClr val="black"/>
                </a:solidFill>
              </a:rPr>
              <a:t>     </a:t>
            </a:r>
            <a:endParaRPr lang="nl-NL" dirty="0"/>
          </a:p>
        </p:txBody>
      </p:sp>
      <p:pic>
        <p:nvPicPr>
          <p:cNvPr id="3074" name="Picture 2" descr="C:\Users\Kosterm\Downloads\shutterstock_9849574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349253"/>
            <a:ext cx="7920880" cy="525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2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stevig</a:t>
            </a:r>
          </a:p>
        </p:txBody>
      </p:sp>
      <p:sp>
        <p:nvSpPr>
          <p:cNvPr id="2" name="Tekstvak 1"/>
          <p:cNvSpPr txBox="1"/>
          <p:nvPr/>
        </p:nvSpPr>
        <p:spPr>
          <a:xfrm>
            <a:off x="2051720" y="6165303"/>
            <a:ext cx="4104456" cy="369332"/>
          </a:xfrm>
          <a:prstGeom prst="rect">
            <a:avLst/>
          </a:prstGeom>
          <a:noFill/>
        </p:spPr>
        <p:txBody>
          <a:bodyPr wrap="square" rtlCol="0">
            <a:spAutoFit/>
          </a:bodyPr>
          <a:lstStyle/>
          <a:p>
            <a:r>
              <a:rPr lang="nl-NL" dirty="0"/>
              <a:t>                 </a:t>
            </a:r>
          </a:p>
        </p:txBody>
      </p:sp>
      <p:pic>
        <p:nvPicPr>
          <p:cNvPr id="5122" name="Picture 2" descr="C:\Users\Kosterm\Downloads\shutterstock_169202119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 y="2002971"/>
            <a:ext cx="8229600" cy="434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66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73521" y="25814"/>
            <a:ext cx="7861035" cy="1323439"/>
          </a:xfrm>
          <a:prstGeom prst="rect">
            <a:avLst/>
          </a:prstGeom>
          <a:noFill/>
        </p:spPr>
        <p:txBody>
          <a:bodyPr wrap="square" rtlCol="0">
            <a:spAutoFit/>
          </a:bodyPr>
          <a:lstStyle/>
          <a:p>
            <a:r>
              <a:rPr lang="nl-NL" sz="8000" b="1" u="sng" dirty="0">
                <a:latin typeface="Century Gothic" panose="020B0502020202020204" pitchFamily="34" charset="0"/>
              </a:rPr>
              <a:t>blussen</a:t>
            </a:r>
          </a:p>
        </p:txBody>
      </p:sp>
      <p:pic>
        <p:nvPicPr>
          <p:cNvPr id="3" name="Picture 3" descr="C:\Users\Kosterm\Downloads\shutterstock_57070990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3521" y="1628800"/>
            <a:ext cx="849509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9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137" y="17329"/>
            <a:ext cx="9224520" cy="1323439"/>
          </a:xfrm>
          <a:prstGeom prst="rect">
            <a:avLst/>
          </a:prstGeom>
          <a:noFill/>
        </p:spPr>
        <p:txBody>
          <a:bodyPr wrap="square" rtlCol="0">
            <a:spAutoFit/>
          </a:bodyPr>
          <a:lstStyle/>
          <a:p>
            <a:r>
              <a:rPr lang="nl-NL" sz="8000" b="1" u="sng" dirty="0">
                <a:latin typeface="Century Gothic" panose="020B0502020202020204" pitchFamily="34" charset="0"/>
              </a:rPr>
              <a:t>de schade</a:t>
            </a:r>
          </a:p>
        </p:txBody>
      </p:sp>
      <p:pic>
        <p:nvPicPr>
          <p:cNvPr id="8194" name="Picture 2" descr="C:\Users\Kosterm\Downloads\shutterstock_64919477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1" y="1340768"/>
            <a:ext cx="7761341"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3314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25443</TotalTime>
  <Words>541</Words>
  <Application>Microsoft Office PowerPoint</Application>
  <PresentationFormat>Diavoorstelling (4:3)</PresentationFormat>
  <Paragraphs>160</Paragraphs>
  <Slides>17</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Mandy</cp:lastModifiedBy>
  <cp:revision>4967</cp:revision>
  <cp:lastPrinted>2020-10-22T07:31:50Z</cp:lastPrinted>
  <dcterms:created xsi:type="dcterms:W3CDTF">2014-06-10T08:03:16Z</dcterms:created>
  <dcterms:modified xsi:type="dcterms:W3CDTF">2020-11-03T11:04:58Z</dcterms:modified>
</cp:coreProperties>
</file>