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31" r:id="rId2"/>
    <p:sldId id="548" r:id="rId3"/>
    <p:sldId id="1121" r:id="rId4"/>
    <p:sldId id="1119" r:id="rId5"/>
    <p:sldId id="1172" r:id="rId6"/>
    <p:sldId id="1117" r:id="rId7"/>
    <p:sldId id="1118" r:id="rId8"/>
    <p:sldId id="1106" r:id="rId9"/>
    <p:sldId id="1122" r:id="rId10"/>
    <p:sldId id="1163" r:id="rId11"/>
    <p:sldId id="1165" r:id="rId12"/>
    <p:sldId id="934" r:id="rId13"/>
    <p:sldId id="1166" r:id="rId14"/>
    <p:sldId id="1167" r:id="rId15"/>
    <p:sldId id="1168" r:id="rId16"/>
    <p:sldId id="1169" r:id="rId17"/>
    <p:sldId id="1170" r:id="rId18"/>
    <p:sldId id="1171" r:id="rId1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931"/>
            <p14:sldId id="548"/>
            <p14:sldId id="1121"/>
            <p14:sldId id="1119"/>
            <p14:sldId id="1172"/>
            <p14:sldId id="1117"/>
            <p14:sldId id="1118"/>
            <p14:sldId id="1106"/>
            <p14:sldId id="1122"/>
            <p14:sldId id="1163"/>
            <p14:sldId id="1165"/>
            <p14:sldId id="934"/>
            <p14:sldId id="1166"/>
            <p14:sldId id="1167"/>
            <p14:sldId id="1168"/>
            <p14:sldId id="1169"/>
            <p14:sldId id="1170"/>
            <p14:sldId id="11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DBEDDB"/>
    <a:srgbClr val="E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1297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31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57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jako-o.com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1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79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093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15-9-2020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3TMZFwagp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u="sng" dirty="0">
                <a:latin typeface="Trebuchet MS" panose="020B0603020202020204" pitchFamily="34" charset="0"/>
              </a:rPr>
              <a:t>Semantisatieverhaal:</a:t>
            </a:r>
            <a:br>
              <a:rPr lang="nl-NL" sz="1800" u="sng" dirty="0">
                <a:latin typeface="Trebuchet MS" panose="020B0603020202020204" pitchFamily="34" charset="0"/>
              </a:rPr>
            </a:br>
            <a:r>
              <a:rPr lang="nl-NL" sz="1800" dirty="0">
                <a:latin typeface="Trebuchet MS" panose="020B0603020202020204" pitchFamily="34" charset="0"/>
              </a:rPr>
              <a:t>Afgelopen weekend was ik op </a:t>
            </a:r>
            <a:r>
              <a:rPr lang="nl-NL" sz="1800" dirty="0" err="1">
                <a:latin typeface="Trebuchet MS" panose="020B0603020202020204" pitchFamily="34" charset="0"/>
              </a:rPr>
              <a:t>verjaardagsbezoek</a:t>
            </a:r>
            <a:r>
              <a:rPr lang="nl-NL" sz="1800" dirty="0">
                <a:latin typeface="Trebuchet MS" panose="020B0603020202020204" pitchFamily="34" charset="0"/>
              </a:rPr>
              <a:t> bij mijn nichtje. Ik had voor haar natuurlijk een cadeautje meegenomen. Ik had het pakje zelf mooi ingepakt en </a:t>
            </a:r>
            <a:r>
              <a:rPr lang="nl-NL" sz="1800" b="1" u="sng" dirty="0">
                <a:latin typeface="Trebuchet MS" panose="020B0603020202020204" pitchFamily="34" charset="0"/>
              </a:rPr>
              <a:t>gesloten</a:t>
            </a:r>
            <a:r>
              <a:rPr lang="nl-NL" sz="1800" dirty="0">
                <a:latin typeface="Trebuchet MS" panose="020B0603020202020204" pitchFamily="34" charset="0"/>
              </a:rPr>
              <a:t> met een feestelijke strik. Sluiten betekent </a:t>
            </a:r>
            <a:r>
              <a:rPr lang="nl-NL" sz="1800" b="1" i="1" dirty="0">
                <a:latin typeface="Trebuchet MS" panose="020B0603020202020204" pitchFamily="34" charset="0"/>
              </a:rPr>
              <a:t>dichtdoen of dichtmaken</a:t>
            </a:r>
            <a:r>
              <a:rPr lang="nl-NL" sz="1800" dirty="0">
                <a:latin typeface="Trebuchet MS" panose="020B0603020202020204" pitchFamily="34" charset="0"/>
              </a:rPr>
              <a:t>. Mijn nichtje was tevreden met </a:t>
            </a:r>
            <a:r>
              <a:rPr lang="nl-NL" sz="1800" dirty="0" smtClean="0">
                <a:latin typeface="Trebuchet MS" panose="020B0603020202020204" pitchFamily="34" charset="0"/>
              </a:rPr>
              <a:t>mijn</a:t>
            </a:r>
            <a:r>
              <a:rPr lang="nl-NL" sz="1800" dirty="0" smtClean="0">
                <a:latin typeface="Trebuchet MS" panose="020B0603020202020204" pitchFamily="34" charset="0"/>
              </a:rPr>
              <a:t> </a:t>
            </a:r>
            <a:r>
              <a:rPr lang="nl-NL" sz="1800" dirty="0">
                <a:latin typeface="Trebuchet MS" panose="020B0603020202020204" pitchFamily="34" charset="0"/>
              </a:rPr>
              <a:t>mooie pakje. Maar ze was </a:t>
            </a:r>
            <a:r>
              <a:rPr lang="nl-NL" sz="1800" b="1" u="sng" dirty="0">
                <a:latin typeface="Trebuchet MS" panose="020B0603020202020204" pitchFamily="34" charset="0"/>
              </a:rPr>
              <a:t>dolblij</a:t>
            </a:r>
            <a:r>
              <a:rPr lang="nl-NL" sz="1800" dirty="0">
                <a:latin typeface="Trebuchet MS" panose="020B0603020202020204" pitchFamily="34" charset="0"/>
              </a:rPr>
              <a:t>, </a:t>
            </a:r>
            <a:r>
              <a:rPr lang="nl-NL" sz="1800" b="1" i="1" dirty="0">
                <a:latin typeface="Trebuchet MS" panose="020B0603020202020204" pitchFamily="34" charset="0"/>
              </a:rPr>
              <a:t>heel erg blij </a:t>
            </a:r>
            <a:r>
              <a:rPr lang="nl-NL" sz="1800" dirty="0">
                <a:latin typeface="Trebuchet MS" panose="020B0603020202020204" pitchFamily="34" charset="0"/>
              </a:rPr>
              <a:t>met het cadeau van haar ouders. En daar begreep ik eigenlijk niks van. Want van haar vader en moeder kreeg ze een stokpaardje.</a:t>
            </a:r>
            <a:r>
              <a:rPr lang="nl-NL" sz="1800" b="1" dirty="0">
                <a:latin typeface="Trebuchet MS" panose="020B0603020202020204" pitchFamily="34" charset="0"/>
              </a:rPr>
              <a:t>(extra dia)  </a:t>
            </a:r>
            <a:r>
              <a:rPr lang="nl-NL" sz="1800" dirty="0">
                <a:latin typeface="Trebuchet MS" panose="020B0603020202020204" pitchFamily="34" charset="0"/>
              </a:rPr>
              <a:t>Mijn nichtje vertelde me dat ze sinds een paar maanden </a:t>
            </a:r>
            <a:r>
              <a:rPr lang="nl-NL" sz="1800" b="1" u="sng" dirty="0">
                <a:latin typeface="Trebuchet MS" panose="020B0603020202020204" pitchFamily="34" charset="0"/>
              </a:rPr>
              <a:t>fan</a:t>
            </a:r>
            <a:r>
              <a:rPr lang="nl-NL" sz="1800" dirty="0">
                <a:latin typeface="Trebuchet MS" panose="020B0603020202020204" pitchFamily="34" charset="0"/>
              </a:rPr>
              <a:t> is van de Hobby Horse Club. De fan is </a:t>
            </a:r>
            <a:r>
              <a:rPr lang="nl-NL" sz="1800" b="1" i="1" dirty="0">
                <a:latin typeface="Trebuchet MS" panose="020B0603020202020204" pitchFamily="34" charset="0"/>
              </a:rPr>
              <a:t>iemand die een sportclub, zanger of schrijver heel goed vindt. </a:t>
            </a:r>
            <a:r>
              <a:rPr lang="nl-NL" sz="1800" dirty="0">
                <a:latin typeface="Trebuchet MS" panose="020B0603020202020204" pitchFamily="34" charset="0"/>
              </a:rPr>
              <a:t> En nu mag ze eindelijk zelf ook lid worden. Ze krijgt dan elke week training in </a:t>
            </a:r>
            <a:r>
              <a:rPr lang="nl-NL" sz="1800" dirty="0" err="1">
                <a:latin typeface="Trebuchet MS" panose="020B0603020202020204" pitchFamily="34" charset="0"/>
              </a:rPr>
              <a:t>stokpaardrijden</a:t>
            </a:r>
            <a:r>
              <a:rPr lang="nl-NL" sz="1800" dirty="0">
                <a:latin typeface="Trebuchet MS" panose="020B0603020202020204" pitchFamily="34" charset="0"/>
              </a:rPr>
              <a:t>. Want dat is </a:t>
            </a:r>
            <a:r>
              <a:rPr lang="nl-NL" sz="1800" dirty="0" err="1">
                <a:latin typeface="Trebuchet MS" panose="020B0603020202020204" pitchFamily="34" charset="0"/>
              </a:rPr>
              <a:t>hobbyhorsing</a:t>
            </a:r>
            <a:r>
              <a:rPr lang="nl-NL" sz="1800" dirty="0">
                <a:latin typeface="Trebuchet MS" panose="020B0603020202020204" pitchFamily="34" charset="0"/>
              </a:rPr>
              <a:t> eigenlijk. Vooral meisjes van 10 </a:t>
            </a:r>
            <a:r>
              <a:rPr lang="nl-NL" sz="1800" b="1" u="sng" dirty="0">
                <a:latin typeface="Trebuchet MS" panose="020B0603020202020204" pitchFamily="34" charset="0"/>
              </a:rPr>
              <a:t>tot</a:t>
            </a:r>
            <a:r>
              <a:rPr lang="nl-NL" sz="1800" dirty="0">
                <a:latin typeface="Trebuchet MS" panose="020B0603020202020204" pitchFamily="34" charset="0"/>
              </a:rPr>
              <a:t> 18 jaar zijn er gek op. Tot 18 jaar betekent dat ze </a:t>
            </a:r>
            <a:r>
              <a:rPr lang="nl-NL" sz="1800" dirty="0" smtClean="0">
                <a:latin typeface="Trebuchet MS" panose="020B0603020202020204" pitchFamily="34" charset="0"/>
              </a:rPr>
              <a:t> </a:t>
            </a:r>
            <a:r>
              <a:rPr lang="nl-NL" sz="1800" b="1" i="1" dirty="0">
                <a:latin typeface="Trebuchet MS" panose="020B0603020202020204" pitchFamily="34" charset="0"/>
              </a:rPr>
              <a:t>niet ouder dan </a:t>
            </a:r>
            <a:r>
              <a:rPr lang="nl-NL" sz="1800" dirty="0">
                <a:latin typeface="Trebuchet MS" panose="020B0603020202020204" pitchFamily="34" charset="0"/>
              </a:rPr>
              <a:t>18 jaar zijn. Maar ook steeds meer jongens worden lid. Er zijn over de hele wereld meer dan 10.000 jonge mensen die aan deze bijzondere sport doen.</a:t>
            </a:r>
            <a:br>
              <a:rPr lang="nl-NL" sz="1800" dirty="0">
                <a:latin typeface="Trebuchet MS" panose="020B0603020202020204" pitchFamily="34" charset="0"/>
              </a:rPr>
            </a:br>
            <a:r>
              <a:rPr lang="nl-NL" sz="1800" dirty="0">
                <a:latin typeface="Trebuchet MS" panose="020B0603020202020204" pitchFamily="34" charset="0"/>
              </a:rPr>
              <a:t>Ook in Nederland wordt </a:t>
            </a:r>
            <a:r>
              <a:rPr lang="nl-NL" sz="1800" dirty="0" err="1">
                <a:latin typeface="Trebuchet MS" panose="020B0603020202020204" pitchFamily="34" charset="0"/>
              </a:rPr>
              <a:t>hobbyhorsing</a:t>
            </a:r>
            <a:r>
              <a:rPr lang="nl-NL" sz="1800" dirty="0">
                <a:latin typeface="Trebuchet MS" panose="020B0603020202020204" pitchFamily="34" charset="0"/>
              </a:rPr>
              <a:t> </a:t>
            </a:r>
            <a:r>
              <a:rPr lang="nl-NL" sz="1800" dirty="0" smtClean="0">
                <a:latin typeface="Trebuchet MS" panose="020B0603020202020204" pitchFamily="34" charset="0"/>
              </a:rPr>
              <a:t>bekender</a:t>
            </a:r>
            <a:r>
              <a:rPr lang="nl-NL" sz="1800" dirty="0">
                <a:latin typeface="Trebuchet MS" panose="020B0603020202020204" pitchFamily="34" charset="0"/>
              </a:rPr>
              <a:t>. Er worden steeds vaker wedstrijden georganiseerd. Soms is zo’n wedstrijd in een </a:t>
            </a:r>
            <a:r>
              <a:rPr lang="nl-NL" sz="1800" dirty="0" smtClean="0">
                <a:latin typeface="Trebuchet MS" panose="020B0603020202020204" pitchFamily="34" charset="0"/>
              </a:rPr>
              <a:t>weiland, maar </a:t>
            </a:r>
            <a:r>
              <a:rPr lang="nl-NL" sz="1800" dirty="0">
                <a:latin typeface="Trebuchet MS" panose="020B0603020202020204" pitchFamily="34" charset="0"/>
              </a:rPr>
              <a:t>soms ook </a:t>
            </a:r>
            <a:r>
              <a:rPr lang="nl-NL" sz="1800" dirty="0" smtClean="0">
                <a:latin typeface="Trebuchet MS" panose="020B0603020202020204" pitchFamily="34" charset="0"/>
              </a:rPr>
              <a:t>in </a:t>
            </a:r>
            <a:r>
              <a:rPr lang="nl-NL" sz="1800" b="1" u="sng" dirty="0">
                <a:latin typeface="Trebuchet MS" panose="020B0603020202020204" pitchFamily="34" charset="0"/>
              </a:rPr>
              <a:t>een stadion</a:t>
            </a:r>
            <a:r>
              <a:rPr lang="nl-NL" sz="1800" dirty="0">
                <a:latin typeface="Trebuchet MS" panose="020B0603020202020204" pitchFamily="34" charset="0"/>
              </a:rPr>
              <a:t>. Een stadion is</a:t>
            </a:r>
            <a:r>
              <a:rPr lang="nl-NL" sz="1800" b="1" i="1" dirty="0">
                <a:latin typeface="Trebuchet MS" panose="020B0603020202020204" pitchFamily="34" charset="0"/>
              </a:rPr>
              <a:t> een groot sportveld met zitplaatsen eromheen voor de mensen die komen kijken. </a:t>
            </a:r>
            <a:r>
              <a:rPr lang="nl-NL" sz="1800" dirty="0">
                <a:latin typeface="Trebuchet MS" panose="020B0603020202020204" pitchFamily="34" charset="0"/>
              </a:rPr>
              <a:t>Meestal komen mensen daar om een voetbalteam te zien </a:t>
            </a:r>
            <a:r>
              <a:rPr lang="nl-NL" sz="1800" b="1" u="sng" dirty="0">
                <a:latin typeface="Trebuchet MS" panose="020B0603020202020204" pitchFamily="34" charset="0"/>
              </a:rPr>
              <a:t>scoren</a:t>
            </a:r>
            <a:r>
              <a:rPr lang="nl-NL" sz="1800" dirty="0">
                <a:latin typeface="Trebuchet MS" panose="020B0603020202020204" pitchFamily="34" charset="0"/>
              </a:rPr>
              <a:t>, </a:t>
            </a:r>
            <a:r>
              <a:rPr lang="nl-NL" sz="1800" b="1" i="1" dirty="0">
                <a:latin typeface="Trebuchet MS" panose="020B0603020202020204" pitchFamily="34" charset="0"/>
              </a:rPr>
              <a:t>een doelpunt maken</a:t>
            </a:r>
            <a:r>
              <a:rPr lang="nl-NL" sz="1800" dirty="0">
                <a:latin typeface="Trebuchet MS" panose="020B0603020202020204" pitchFamily="34" charset="0"/>
              </a:rPr>
              <a:t>. Maar bij </a:t>
            </a:r>
            <a:r>
              <a:rPr lang="nl-NL" sz="1800" dirty="0" err="1">
                <a:latin typeface="Trebuchet MS" panose="020B0603020202020204" pitchFamily="34" charset="0"/>
              </a:rPr>
              <a:t>hobbyhorsing</a:t>
            </a:r>
            <a:r>
              <a:rPr lang="nl-NL" sz="1800" dirty="0">
                <a:latin typeface="Trebuchet MS" panose="020B0603020202020204" pitchFamily="34" charset="0"/>
              </a:rPr>
              <a:t> kijken ze naar de wedstrijd wie het mooiste kan lopen en het hoogste kan springen. Met het stokpaardje natuurlijk! Het publiek leeft altijd mee en </a:t>
            </a:r>
            <a:r>
              <a:rPr lang="nl-NL" sz="1800" b="1" u="sng" dirty="0">
                <a:latin typeface="Trebuchet MS" panose="020B0603020202020204" pitchFamily="34" charset="0"/>
              </a:rPr>
              <a:t>juicht</a:t>
            </a:r>
            <a:r>
              <a:rPr lang="nl-NL" sz="1800" b="1" dirty="0">
                <a:latin typeface="Trebuchet MS" panose="020B0603020202020204" pitchFamily="34" charset="0"/>
              </a:rPr>
              <a:t> </a:t>
            </a:r>
            <a:r>
              <a:rPr lang="nl-NL" sz="1800" dirty="0">
                <a:latin typeface="Trebuchet MS" panose="020B0603020202020204" pitchFamily="34" charset="0"/>
              </a:rPr>
              <a:t>als ze het goed doen. Juichen betekent </a:t>
            </a:r>
            <a:r>
              <a:rPr lang="nl-NL" sz="1800" b="1" i="1" dirty="0">
                <a:latin typeface="Trebuchet MS" panose="020B0603020202020204" pitchFamily="34" charset="0"/>
              </a:rPr>
              <a:t>schreeuwen omdat je blij bent</a:t>
            </a:r>
            <a:r>
              <a:rPr lang="nl-NL" sz="1800" dirty="0">
                <a:latin typeface="Trebuchet MS" panose="020B0603020202020204" pitchFamily="34" charset="0"/>
              </a:rPr>
              <a:t>. Je kunt met een goede oefening veel punten halen en zo de wedstrijd winnen. Wat denken jullie: is </a:t>
            </a:r>
            <a:r>
              <a:rPr lang="nl-NL" sz="1800" dirty="0" err="1">
                <a:latin typeface="Trebuchet MS" panose="020B0603020202020204" pitchFamily="34" charset="0"/>
              </a:rPr>
              <a:t>hobbyhorsing</a:t>
            </a:r>
            <a:r>
              <a:rPr lang="nl-NL" sz="1800" dirty="0">
                <a:latin typeface="Trebuchet MS" panose="020B0603020202020204" pitchFamily="34" charset="0"/>
              </a:rPr>
              <a:t> ook iets voor jullie?</a:t>
            </a:r>
            <a:endParaRPr lang="nl-NL" sz="1800" b="1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latin typeface="Trebuchet MS" panose="020B0603020202020204" pitchFamily="34" charset="0"/>
              </a:rPr>
              <a:t>(</a:t>
            </a:r>
            <a:r>
              <a:rPr lang="nl-NL" sz="1800" b="1" u="sng" dirty="0" smtClean="0">
                <a:latin typeface="Trebuchet MS" panose="020B0603020202020204" pitchFamily="34" charset="0"/>
              </a:rPr>
              <a:t>Let </a:t>
            </a:r>
            <a:r>
              <a:rPr lang="nl-NL" sz="1800" b="1" u="sng" dirty="0">
                <a:latin typeface="Trebuchet MS" panose="020B0603020202020204" pitchFamily="34" charset="0"/>
              </a:rPr>
              <a:t>op</a:t>
            </a:r>
            <a:r>
              <a:rPr lang="nl-NL" sz="1800" dirty="0">
                <a:latin typeface="Trebuchet MS" panose="020B0603020202020204" pitchFamily="34" charset="0"/>
              </a:rPr>
              <a:t>: Extra dia met link naar filmpje na de laatste dia van de presentatie</a:t>
            </a:r>
            <a:r>
              <a:rPr lang="nl-NL" sz="1800" dirty="0" smtClean="0">
                <a:latin typeface="Trebuchet MS" panose="020B0603020202020204" pitchFamily="34" charset="0"/>
              </a:rPr>
              <a:t>.)</a:t>
            </a:r>
            <a:endParaRPr lang="nl-NL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8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juichen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7170" name="Picture 2" descr="C:\Users\vrielinf\Downloads\shutterstock_190443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17000" cy="44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6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Century Gothic" panose="020B0502020202020204" pitchFamily="34" charset="0"/>
                <a:hlinkClick r:id="rId2"/>
              </a:rPr>
              <a:t>https://www.youtube.com/watch?v=T3TMZFwagpA</a:t>
            </a:r>
            <a:endParaRPr lang="nl-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1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entury Gothic" panose="020B0502020202020204" pitchFamily="34" charset="0"/>
              </a:rPr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en met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43050"/>
            <a:ext cx="4072956" cy="45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niet ouder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Vooral meisjes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18 jaar doen aan hobby horsing.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genoemde leeftijd of datum meetellen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Tot en met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18 jaar hoef je geen 1,5 meter afstand te houden.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08" y="2585753"/>
            <a:ext cx="3757429" cy="2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95744"/>
            <a:ext cx="3384376" cy="19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dolblij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diepbedroefd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erg blij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nichtje was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dolblij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haar nieuwe stokpaardje.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 bedroefd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was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diepbedroefd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toen mijn beertje kapot ging.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132857"/>
            <a:ext cx="1541488" cy="24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vrielinf\Downloads\shutterstock_16046438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520227" cy="23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5575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sluiten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openen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4654"/>
            <a:ext cx="4072956" cy="47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dichtdoen of dichtmaken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pakje met een mooie rode strik.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427983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openmaken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meisje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opent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/>
            </a:r>
            <a:br>
              <a:rPr lang="nl-NL" sz="2400" i="1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voorzichtig 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haar 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pakje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 descr="C:\Users\vrielinf\Downloads\shutterstock_5669084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598" y="2627096"/>
            <a:ext cx="3586669" cy="23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rielinf\Downloads\shutterstock_7729667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78" y="2659772"/>
            <a:ext cx="3673903" cy="24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scoren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missen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doelpunt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voetballer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scoorde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3 keer in dezelfde wedstrijd.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556792"/>
            <a:ext cx="41764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kans niet gebruiken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kans. De bal komt op de paal.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573970"/>
            <a:ext cx="3399999" cy="22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vrielinf\Downloads\shutterstock_4324115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919" y="2636485"/>
            <a:ext cx="3774153" cy="25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1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05" y="148118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fan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95536" y="3861049"/>
            <a:ext cx="280831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3528" y="3881821"/>
            <a:ext cx="295307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dance-fan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wielerfan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4738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12160" y="3861049"/>
            <a:ext cx="289547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3200" b="1" dirty="0" err="1">
                <a:latin typeface="Century Gothic" panose="020B0502020202020204" pitchFamily="34" charset="0"/>
                <a:ea typeface="Calibri"/>
                <a:cs typeface="Times New Roman"/>
              </a:rPr>
              <a:t>Disney</a:t>
            </a:r>
            <a:r>
              <a:rPr lang="nl-NL" sz="3200" b="1" dirty="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fan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20280" cy="280915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een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/>
            </a:r>
            <a:b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sportclub, zanger of schrijver heel goed vindt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122" name="Picture 2" descr="C:\Users\vrielinf\Downloads\shutterstock_15409714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73" y="4595635"/>
            <a:ext cx="2160396" cy="14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rielinf\Downloads\shutterstock_4367801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219" y="4595635"/>
            <a:ext cx="2160397" cy="14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rielinf\Downloads\shutterstock_4159225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52" y="4595635"/>
            <a:ext cx="2247889" cy="14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0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9" y="0"/>
            <a:ext cx="9128770" cy="65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369286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369286" y="2504861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stadion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4597474" y="4422770"/>
            <a:ext cx="116339" cy="335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 flipV="1">
            <a:off x="5279915" y="3114678"/>
            <a:ext cx="1539985" cy="446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994423" y="4757886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192167" y="4732875"/>
            <a:ext cx="390557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juichen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322704" cy="65897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08338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wedstrijd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925087" y="2546016"/>
            <a:ext cx="292329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689765" y="2507765"/>
            <a:ext cx="325502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publiek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539552" y="3212976"/>
            <a:ext cx="4740363" cy="120979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39553" y="3188322"/>
            <a:ext cx="4930906" cy="123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= een groot sportveld met zitplaatsen eromheen voor de mensen die komen kijken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869" y="5373216"/>
            <a:ext cx="49525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651870" y="5371722"/>
            <a:ext cx="509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entury Gothic" panose="020B0502020202020204" pitchFamily="34" charset="0"/>
              </a:rPr>
              <a:t>= schreeuwen omdat je blij bent</a:t>
            </a:r>
          </a:p>
        </p:txBody>
      </p:sp>
      <p:pic>
        <p:nvPicPr>
          <p:cNvPr id="6147" name="Picture 3" descr="C:\Users\vrielinf\Downloads\shutterstock_7065867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635" y="833007"/>
            <a:ext cx="2913684" cy="14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vrielinf\Downloads\shutterstock_10592386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88" y="4535096"/>
            <a:ext cx="2778680" cy="1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vrielinf\Downloads\shutterstock_1904434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167" y="3637523"/>
            <a:ext cx="2548298" cy="17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0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38 – 15 september 2020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Mariët Bolding-Koster</a:t>
            </a:r>
            <a:br>
              <a:rPr lang="nl-NL" sz="1100" i="1" dirty="0">
                <a:solidFill>
                  <a:srgbClr val="00B050"/>
                </a:solidFill>
              </a:rPr>
            </a:br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sluiten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2051" name="Picture 3" descr="C:\Users\vrielinf\Downloads\shutterstock_772966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9253"/>
            <a:ext cx="7336623" cy="49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7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968456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629" y="12230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dolblij</a:t>
            </a:r>
          </a:p>
        </p:txBody>
      </p:sp>
      <p:pic>
        <p:nvPicPr>
          <p:cNvPr id="3075" name="Picture 3" descr="C:\Users\vrielinf\Downloads\shutterstock_193237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0825"/>
            <a:ext cx="4345252" cy="62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rielinf\Downloads\shutterstock_51236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99" y="764705"/>
            <a:ext cx="3686521" cy="52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fan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538" y="1772814"/>
            <a:ext cx="6433877" cy="42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/>
          <p:cNvSpPr/>
          <p:nvPr/>
        </p:nvSpPr>
        <p:spPr>
          <a:xfrm>
            <a:off x="4427984" y="2821578"/>
            <a:ext cx="100811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0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tot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Rechteraccolade 2"/>
          <p:cNvSpPr/>
          <p:nvPr/>
        </p:nvSpPr>
        <p:spPr>
          <a:xfrm rot="5400000">
            <a:off x="3833229" y="4053168"/>
            <a:ext cx="360040" cy="386423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8196" name="Picture 4" descr="C:\Users\vrielinf\Downloads\shutterstock_220327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3347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07975" y="5661248"/>
            <a:ext cx="85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7        8           9        10       12      13      14     15     16       17      18       </a:t>
            </a: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6084168" y="5449870"/>
            <a:ext cx="360040" cy="7920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8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stadion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5122" name="Picture 2" descr="C:\Users\vrielinf\Downloads\shutterstock_1059238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152793" cy="32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9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scoren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6146" name="Picture 2" descr="C:\Users\vrielinf\Downloads\shutterstock_754281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92688" cy="41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466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23825</TotalTime>
  <Words>140</Words>
  <Application>Microsoft Office PowerPoint</Application>
  <PresentationFormat>Diavoorstelling (4:3)</PresentationFormat>
  <Paragraphs>172</Paragraphs>
  <Slides>18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4433</cp:revision>
  <cp:lastPrinted>2020-09-14T11:15:22Z</cp:lastPrinted>
  <dcterms:created xsi:type="dcterms:W3CDTF">2014-06-10T08:03:16Z</dcterms:created>
  <dcterms:modified xsi:type="dcterms:W3CDTF">2020-09-15T09:47:59Z</dcterms:modified>
</cp:coreProperties>
</file>