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31" r:id="rId2"/>
    <p:sldId id="548" r:id="rId3"/>
    <p:sldId id="932" r:id="rId4"/>
    <p:sldId id="885" r:id="rId5"/>
    <p:sldId id="793" r:id="rId6"/>
    <p:sldId id="698" r:id="rId7"/>
    <p:sldId id="887" r:id="rId8"/>
    <p:sldId id="865" r:id="rId9"/>
    <p:sldId id="917" r:id="rId10"/>
    <p:sldId id="874" r:id="rId11"/>
    <p:sldId id="934" r:id="rId12"/>
    <p:sldId id="935" r:id="rId13"/>
    <p:sldId id="936" r:id="rId14"/>
    <p:sldId id="938" r:id="rId15"/>
    <p:sldId id="939" r:id="rId16"/>
    <p:sldId id="933" r:id="rId17"/>
    <p:sldId id="940" r:id="rId18"/>
    <p:sldId id="941" r:id="rId19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931"/>
            <p14:sldId id="548"/>
            <p14:sldId id="932"/>
            <p14:sldId id="885"/>
            <p14:sldId id="793"/>
            <p14:sldId id="698"/>
            <p14:sldId id="887"/>
            <p14:sldId id="865"/>
            <p14:sldId id="917"/>
            <p14:sldId id="874"/>
            <p14:sldId id="934"/>
            <p14:sldId id="935"/>
            <p14:sldId id="936"/>
            <p14:sldId id="938"/>
            <p14:sldId id="939"/>
            <p14:sldId id="933"/>
            <p14:sldId id="940"/>
            <p14:sldId id="9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4"/>
    <a:srgbClr val="EEF6EE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>
        <p:scale>
          <a:sx n="70" d="100"/>
          <a:sy n="70" d="100"/>
        </p:scale>
        <p:origin x="-1848" y="-4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3-12-2019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oIWZjigDw" TargetMode="External"/><Relationship Id="rId2" Type="http://schemas.openxmlformats.org/officeDocument/2006/relationships/hyperlink" Target="https://www.nu.nl/275859/video/eerste-goede-beelden-van-jonge-wolven-op-de-veluw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 smtClean="0">
                <a:latin typeface="+mj-lt"/>
              </a:rPr>
              <a:t>Semantisatieverhaal:</a:t>
            </a:r>
            <a:br>
              <a:rPr lang="nl-NL" sz="2000" u="sng" dirty="0" smtClean="0">
                <a:latin typeface="+mj-lt"/>
              </a:rPr>
            </a:br>
            <a:r>
              <a:rPr lang="nl-NL" sz="2000" dirty="0"/>
              <a:t>Een tijdje geleden las ik in de krant dat er weer wolven wonen in Nederland. </a:t>
            </a:r>
            <a:br>
              <a:rPr lang="nl-NL" sz="2000" dirty="0"/>
            </a:br>
            <a:r>
              <a:rPr lang="nl-NL" sz="2000" dirty="0" smtClean="0"/>
              <a:t>Na 200 jaar zijn er in </a:t>
            </a:r>
            <a:r>
              <a:rPr lang="nl-NL" sz="2000" dirty="0"/>
              <a:t>Nederland </a:t>
            </a:r>
            <a:r>
              <a:rPr lang="nl-NL" sz="2000" dirty="0" smtClean="0"/>
              <a:t>zelfs weer </a:t>
            </a:r>
            <a:r>
              <a:rPr lang="nl-NL" sz="2000" dirty="0"/>
              <a:t>jongen </a:t>
            </a:r>
            <a:r>
              <a:rPr lang="nl-NL" sz="2000" dirty="0" smtClean="0"/>
              <a:t>geboren. </a:t>
            </a:r>
            <a:r>
              <a:rPr lang="nl-NL" sz="2000" dirty="0"/>
              <a:t> Deze welpjes staan nu eindelijk op een foto.  </a:t>
            </a:r>
            <a:r>
              <a:rPr lang="nl-NL" sz="2000" dirty="0" smtClean="0"/>
              <a:t>Het zijn van </a:t>
            </a:r>
            <a:r>
              <a:rPr lang="nl-NL" sz="2000" dirty="0"/>
              <a:t>die zachte, kleine </a:t>
            </a:r>
            <a:r>
              <a:rPr lang="nl-NL" sz="2000" dirty="0" smtClean="0"/>
              <a:t>beestjes die </a:t>
            </a:r>
            <a:r>
              <a:rPr lang="nl-NL" sz="2000" dirty="0"/>
              <a:t>je zo graag </a:t>
            </a:r>
            <a:r>
              <a:rPr lang="nl-NL" sz="2000" b="1" u="sng" dirty="0"/>
              <a:t>op schoot</a:t>
            </a:r>
            <a:r>
              <a:rPr lang="nl-NL" sz="2000" dirty="0"/>
              <a:t> zou willen hebben </a:t>
            </a:r>
            <a:r>
              <a:rPr lang="nl-NL" sz="2000" dirty="0" smtClean="0"/>
              <a:t>om te </a:t>
            </a:r>
            <a:r>
              <a:rPr lang="nl-NL" sz="2000" dirty="0"/>
              <a:t>knuffelen. Op schoot betekent </a:t>
            </a:r>
            <a:r>
              <a:rPr lang="nl-NL" sz="2000" b="1" i="1" dirty="0"/>
              <a:t>op de bovenbenen van iemand die zit. </a:t>
            </a:r>
            <a:r>
              <a:rPr lang="nl-NL" sz="2000" dirty="0"/>
              <a:t>De boswachters denken dat er </a:t>
            </a:r>
            <a:r>
              <a:rPr lang="nl-NL" sz="2000" dirty="0" smtClean="0"/>
              <a:t>5 </a:t>
            </a:r>
            <a:r>
              <a:rPr lang="nl-NL" sz="2000" dirty="0"/>
              <a:t>jonge wolven geboren </a:t>
            </a:r>
            <a:r>
              <a:rPr lang="nl-NL" sz="2000" dirty="0" smtClean="0"/>
              <a:t>zijn</a:t>
            </a:r>
            <a:r>
              <a:rPr lang="nl-NL" sz="2000" dirty="0"/>
              <a:t>!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1400" dirty="0" smtClean="0"/>
              <a:t>(klik op de link, keuze uit 2 kort filmpjes over de wolven. Let op: er is reclame voor filmpje 1)</a:t>
            </a:r>
            <a:r>
              <a:rPr lang="nl-NL" sz="1400" dirty="0"/>
              <a:t/>
            </a:r>
            <a:br>
              <a:rPr lang="nl-NL" sz="1400" dirty="0"/>
            </a:br>
            <a:r>
              <a:rPr lang="nl-NL" sz="2000" dirty="0"/>
              <a:t>Maar als deze wolfjes grote, volwassen wolven geworden zijn, gaan ze </a:t>
            </a:r>
            <a:r>
              <a:rPr lang="nl-NL" sz="2000" b="1" u="sng" dirty="0"/>
              <a:t>jagen</a:t>
            </a:r>
            <a:r>
              <a:rPr lang="nl-NL" sz="2000" dirty="0"/>
              <a:t> voor hun voedsel. </a:t>
            </a:r>
            <a:r>
              <a:rPr lang="nl-NL" sz="2000" dirty="0" smtClean="0"/>
              <a:t>Bijvoorbeeld op schapen. Jagen </a:t>
            </a:r>
            <a:r>
              <a:rPr lang="nl-NL" sz="2000" dirty="0"/>
              <a:t>betekent </a:t>
            </a:r>
            <a:r>
              <a:rPr lang="nl-NL" sz="2000" b="1" i="1" dirty="0"/>
              <a:t>achter een dier aanzitten om het te doden</a:t>
            </a:r>
            <a:r>
              <a:rPr lang="nl-NL" sz="2000" dirty="0"/>
              <a:t>. Dit is zoals wolven </a:t>
            </a:r>
            <a:r>
              <a:rPr lang="nl-NL" sz="2000" b="1" u="sng" dirty="0"/>
              <a:t>zich gedragen</a:t>
            </a:r>
            <a:r>
              <a:rPr lang="nl-NL" sz="2000" dirty="0"/>
              <a:t>. Gedragen betekent </a:t>
            </a:r>
            <a:r>
              <a:rPr lang="nl-NL" sz="2000" b="1" i="1" dirty="0"/>
              <a:t>hoe iemand </a:t>
            </a:r>
            <a:r>
              <a:rPr lang="nl-NL" sz="2000" b="1" i="1" dirty="0" smtClean="0"/>
              <a:t>doet.</a:t>
            </a:r>
            <a:r>
              <a:rPr lang="nl-NL" sz="2000" dirty="0" smtClean="0"/>
              <a:t> Heel </a:t>
            </a:r>
            <a:r>
              <a:rPr lang="nl-NL" sz="2000" dirty="0"/>
              <a:t>veel </a:t>
            </a:r>
            <a:r>
              <a:rPr lang="nl-NL" sz="2000" dirty="0" smtClean="0"/>
              <a:t>schapenboeren maken </a:t>
            </a:r>
            <a:r>
              <a:rPr lang="nl-NL" sz="2000" dirty="0"/>
              <a:t>zich nu zorgen. </a:t>
            </a:r>
            <a:r>
              <a:rPr lang="nl-NL" sz="2000" b="1" u="sng" dirty="0"/>
              <a:t>Zich zorgen maken</a:t>
            </a:r>
            <a:r>
              <a:rPr lang="nl-NL" sz="2000" dirty="0"/>
              <a:t> betekent dat ze </a:t>
            </a:r>
            <a:r>
              <a:rPr lang="nl-NL" sz="2000" b="1" i="1" dirty="0"/>
              <a:t>bang zijn dat iets verkeerd gaat.</a:t>
            </a:r>
            <a:r>
              <a:rPr lang="nl-NL" sz="2000" dirty="0"/>
              <a:t> Deze boeren zijn nu bang dat de wolven hun schapen opeten. Zij willen dan ook dat </a:t>
            </a:r>
            <a:r>
              <a:rPr lang="nl-NL" sz="2000" b="1" u="sng" dirty="0"/>
              <a:t>de minister</a:t>
            </a:r>
            <a:r>
              <a:rPr lang="nl-NL" sz="2000" dirty="0"/>
              <a:t> hun helpt. De minister is </a:t>
            </a:r>
            <a:r>
              <a:rPr lang="nl-NL" sz="2000" b="1" i="1" dirty="0"/>
              <a:t>iemand die samen met anderen beslist wat er in een land moet gebeuren</a:t>
            </a:r>
            <a:r>
              <a:rPr lang="nl-NL" sz="2000" dirty="0"/>
              <a:t>.  De minister moet de boeren helpen de schapen te </a:t>
            </a:r>
            <a:r>
              <a:rPr lang="nl-NL" sz="2000" b="1" u="sng" dirty="0"/>
              <a:t>beschermen.</a:t>
            </a:r>
            <a:r>
              <a:rPr lang="nl-NL" sz="2000" dirty="0"/>
              <a:t> Beschermen is </a:t>
            </a:r>
            <a:r>
              <a:rPr lang="nl-NL" sz="2000" b="1" i="1" dirty="0"/>
              <a:t>ervoor zorgen dat iets of iemand veilig </a:t>
            </a:r>
            <a:r>
              <a:rPr lang="nl-NL" sz="2000" b="1" i="1" dirty="0" smtClean="0"/>
              <a:t>is.</a:t>
            </a:r>
            <a:r>
              <a:rPr lang="nl-NL" sz="2000" dirty="0"/>
              <a:t> </a:t>
            </a:r>
            <a:r>
              <a:rPr lang="nl-NL" sz="2000" dirty="0" smtClean="0"/>
              <a:t>De minister zegt dat de boeren een elektrisch hek om hun weiland moeten zetten. Dat is niet </a:t>
            </a:r>
            <a:r>
              <a:rPr lang="nl-NL" sz="2000" b="1" u="sng" dirty="0" smtClean="0"/>
              <a:t>verplicht</a:t>
            </a:r>
            <a:r>
              <a:rPr lang="nl-NL" sz="2000" dirty="0" smtClean="0"/>
              <a:t>, dat is niet </a:t>
            </a:r>
            <a:r>
              <a:rPr lang="nl-NL" sz="2000" b="1" i="1" dirty="0" smtClean="0"/>
              <a:t>iets dat moet</a:t>
            </a:r>
            <a:r>
              <a:rPr lang="nl-NL" sz="2000" dirty="0" smtClean="0"/>
              <a:t>. Maar slim is het wel. Het </a:t>
            </a:r>
            <a:r>
              <a:rPr lang="nl-NL" sz="2000" dirty="0"/>
              <a:t>is heel bijzonder dat de wolf weer in Nederland woont. Maar hij mag </a:t>
            </a:r>
            <a:r>
              <a:rPr lang="nl-NL" sz="2000" dirty="0" smtClean="0"/>
              <a:t>natuurlijk nooit </a:t>
            </a:r>
            <a:r>
              <a:rPr lang="nl-NL" sz="2000" dirty="0"/>
              <a:t>gevaarlijk zijn voor </a:t>
            </a:r>
            <a:r>
              <a:rPr lang="nl-NL" sz="2000" dirty="0" smtClean="0"/>
              <a:t>mens en dier. Vinden jullie dat ook?</a:t>
            </a:r>
            <a:endParaRPr lang="nl-NL" sz="2000" b="1" i="1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verplicht</a:t>
            </a:r>
            <a:endParaRPr lang="nl-NL" sz="80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0" b="95951" l="3590" r="99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083333" cy="4771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3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43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ich gedragen</a:t>
            </a:r>
            <a:endParaRPr lang="nl-NL" sz="4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3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43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ich misdragen</a:t>
            </a:r>
            <a:endParaRPr lang="nl-NL" sz="43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hoe iemand doet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is hoe wolven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zich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in de natuur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gedragen.</a:t>
            </a:r>
            <a:endParaRPr lang="nl-NL" sz="1100" u="sng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je slecht gedragen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hondje heeft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zich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thuis  erg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misdragen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2488770"/>
            <a:ext cx="3669036" cy="24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rielinf\AppData\Local\Microsoft\Windows\Temporary Internet Files\Content.IE5\D5OQ1CUT\shutterstock_3133095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075" y="2488770"/>
            <a:ext cx="3675250" cy="24550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verplicht</a:t>
            </a:r>
            <a:endParaRPr lang="nl-NL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vrijwillig</a:t>
            </a:r>
            <a:endParaRPr lang="nl-NL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= iets wat moet</a:t>
            </a:r>
          </a:p>
          <a:p>
            <a:pPr>
              <a:lnSpc>
                <a:spcPct val="107000"/>
              </a:lnSpc>
            </a:pPr>
            <a:endParaRPr lang="nl-NL" sz="2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elektrisch hek is niet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verplicht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boeren.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= iets wat mag</a:t>
            </a:r>
          </a:p>
          <a:p>
            <a:pPr>
              <a:lnSpc>
                <a:spcPct val="107000"/>
              </a:lnSpc>
            </a:pPr>
            <a:r>
              <a:rPr lang="nl-NL" sz="2800" dirty="0" smtClean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nl-NL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28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mensen ruimen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vrijwillig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het plastic op.</a:t>
            </a:r>
            <a:endParaRPr lang="nl-NL" sz="24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prstClr val="black"/>
                </a:solidFill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nl-NL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 descr="C:\Users\vrielinf\AppData\Local\Microsoft\Windows\Temporary Internet Files\Content.IE5\X1FN5BK0\shutterstock_14637368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107" y="2388311"/>
            <a:ext cx="3526300" cy="2355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40" l="38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736" y="2388311"/>
            <a:ext cx="2813540" cy="2641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5575" y="465137"/>
            <a:ext cx="4416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ich zorgen maken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65138"/>
            <a:ext cx="47880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</a:t>
            </a:r>
            <a:r>
              <a:rPr lang="nl-NL" sz="36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orgeloos zijn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bang zijn dat er iets verkeerd gaat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Veel boeren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maken zich zorgen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om hun schapen.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zonder zorgen zijn, onbezorgd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boer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is zorgeloos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want hij heeft nu goede hekken.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32" y="2697343"/>
            <a:ext cx="3581309" cy="239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vrielinf\AppData\Local\Microsoft\Windows\Temporary Internet Files\Content.IE5\4E00RALO\shutterstock_15564637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253" y="2697343"/>
            <a:ext cx="3817999" cy="23952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o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p schoot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59830" y="3928879"/>
            <a:ext cx="291129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o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p de rug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63375" y="3413368"/>
            <a:ext cx="3345130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o</a:t>
            </a:r>
            <a:r>
              <a:rPr lang="nl-NL" sz="4800" dirty="0" smtClean="0">
                <a:effectLst/>
                <a:latin typeface="Trebuchet MS"/>
                <a:ea typeface="Calibri"/>
                <a:cs typeface="Times New Roman"/>
              </a:rPr>
              <a:t>p de nek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862315" y="5029982"/>
            <a:ext cx="4814141" cy="65549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Je wilt zo’n klein wolfje het liefst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op schoot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 om met hem te knuffelen.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3460154" cy="10958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5810" y="5440480"/>
            <a:ext cx="3460154" cy="9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op de bovenbenen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v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an iemand die zit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203264" y="4539990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15" y="2636912"/>
            <a:ext cx="2351318" cy="175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378" y="1700808"/>
            <a:ext cx="2577238" cy="2097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218" y="854994"/>
            <a:ext cx="2722655" cy="2448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544386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3600" b="1" dirty="0" smtClean="0">
                <a:effectLst/>
                <a:latin typeface="Trebuchet MS"/>
                <a:ea typeface="Calibri"/>
                <a:cs typeface="Times New Roman"/>
              </a:rPr>
              <a:t>et land besturen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985146" y="3889613"/>
            <a:ext cx="4790364" cy="59141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985146" y="3889613"/>
            <a:ext cx="4979341" cy="59141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minister-president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332657"/>
            <a:ext cx="3178688" cy="55858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332658"/>
            <a:ext cx="2628033" cy="55858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 minister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3768919"/>
            <a:ext cx="2628033" cy="5814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3768919"/>
            <a:ext cx="2628033" cy="5814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de regering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712190" y="959208"/>
            <a:ext cx="5252297" cy="138158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698543" y="959209"/>
            <a:ext cx="5065908" cy="13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iemand die samen met anderen beslist wat er in een land moet gebeuren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42167"/>
            <a:ext cx="3213080" cy="1380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39" y="4481027"/>
            <a:ext cx="3152775" cy="183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vrielinf\AppData\Local\Microsoft\Windows\Temporary Internet Files\Content.IE5\JEBT5MUV\shutterstock_15497341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919" y="4555584"/>
            <a:ext cx="2949393" cy="1944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116632"/>
            <a:ext cx="913338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jagen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achter een dier aanzitten om het te doden</a:t>
            </a:r>
          </a:p>
          <a:p>
            <a:pPr lvl="0"/>
            <a:endParaRPr lang="nl-NL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wolven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jagen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om hun jongen eten te kunnen geven.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909214"/>
            <a:ext cx="348138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3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116632"/>
            <a:ext cx="913338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beschermen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ervoor zorgen dat iets of iemand veilig is</a:t>
            </a:r>
            <a:endParaRPr lang="nl-NL" sz="4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</a:t>
            </a:r>
            <a:r>
              <a:rPr lang="nl-NL" sz="3200" i="1" dirty="0">
                <a:solidFill>
                  <a:srgbClr val="00B050"/>
                </a:solidFill>
                <a:latin typeface="Trebuchet MS" panose="020B0603020202020204" pitchFamily="34" charset="0"/>
              </a:rPr>
              <a:t>minister moet de boeren helpen de schapen te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beschermen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" name="Picture 4" descr="C:\Users\vrielinf\AppData\Local\Microsoft\Windows\Temporary Internet Files\Content.IE5\GMQXL1AG\shutterstock_143606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850" y="3789040"/>
            <a:ext cx="3007355" cy="2008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49 – 3 december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www.nu.nl/275859/video/eerste-goede-beelden-van-jonge-wolven-op-de-veluwe.html</a:t>
            </a:r>
            <a:endParaRPr lang="nl-NL" dirty="0" smtClean="0"/>
          </a:p>
          <a:p>
            <a:r>
              <a:rPr lang="nl-NL" dirty="0" smtClean="0"/>
              <a:t>(1.19 eerst reclame)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www.youtube.com/watch?v=ZfoIWZjigDw</a:t>
            </a:r>
            <a:endParaRPr lang="nl-NL" dirty="0" smtClean="0"/>
          </a:p>
          <a:p>
            <a:r>
              <a:rPr lang="nl-NL" dirty="0" smtClean="0"/>
              <a:t>(0.32)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6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26303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o</a:t>
            </a:r>
            <a:r>
              <a:rPr lang="en-US" sz="8000" b="1" u="sng" dirty="0" smtClean="0"/>
              <a:t>p </a:t>
            </a:r>
            <a:r>
              <a:rPr lang="en-US" sz="8000" b="1" u="sng" dirty="0" err="1" smtClean="0"/>
              <a:t>schoot</a:t>
            </a:r>
            <a:endParaRPr lang="nl-NL" sz="8000" b="1" u="sng" dirty="0"/>
          </a:p>
        </p:txBody>
      </p:sp>
      <p:pic>
        <p:nvPicPr>
          <p:cNvPr id="2050" name="Picture 2" descr="C:\Users\vrielinf\AppData\Local\Microsoft\Windows\Temporary Internet Files\Content.IE5\D5OQ1CUT\shutterstock_146253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19865" cy="45556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88872" y="73201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jagen</a:t>
            </a:r>
            <a:endParaRPr lang="nl-NL" sz="8000" b="1" u="sng" dirty="0"/>
          </a:p>
        </p:txBody>
      </p:sp>
      <p:pic>
        <p:nvPicPr>
          <p:cNvPr id="3" name="Picture 2" descr="C:\Users\vrielinf\AppData\Local\Microsoft\Windows\Temporary Internet Files\Content.IE5\495ZXJW2\shutterstock_70096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402" y="1628800"/>
            <a:ext cx="6725634" cy="4492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7937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z</a:t>
            </a:r>
            <a:r>
              <a:rPr lang="nl-NL" sz="8000" b="1" u="sng" dirty="0" smtClean="0"/>
              <a:t>ich gedragen</a:t>
            </a:r>
            <a:endParaRPr lang="nl-NL" sz="8000" b="1" u="sng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307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 </a:t>
            </a:r>
            <a:endParaRPr lang="nl-NL" sz="7200" dirty="0"/>
          </a:p>
        </p:txBody>
      </p:sp>
      <p:pic>
        <p:nvPicPr>
          <p:cNvPr id="4098" name="Picture 2" descr="C:\Users\vrielinf\AppData\Local\Microsoft\Windows\Temporary Internet Files\Content.IE5\3VG0ZVQG\shutterstock_115330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67388"/>
            <a:ext cx="6847467" cy="45741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/>
              <a:t>z</a:t>
            </a:r>
            <a:r>
              <a:rPr lang="en-US" sz="8000" b="1" u="sng" dirty="0" err="1" smtClean="0"/>
              <a:t>ich</a:t>
            </a:r>
            <a:r>
              <a:rPr lang="en-US" sz="8000" b="1" u="sng" dirty="0" smtClean="0"/>
              <a:t> </a:t>
            </a:r>
            <a:r>
              <a:rPr lang="en-US" sz="8000" b="1" u="sng" dirty="0" err="1" smtClean="0"/>
              <a:t>zorgen</a:t>
            </a:r>
            <a:r>
              <a:rPr lang="en-US" sz="8000" b="1" u="sng" dirty="0" smtClean="0"/>
              <a:t> </a:t>
            </a:r>
            <a:r>
              <a:rPr lang="en-US" sz="8000" b="1" u="sng" dirty="0" err="1" smtClean="0"/>
              <a:t>maken</a:t>
            </a:r>
            <a:endParaRPr lang="nl-NL" sz="8000" b="1" u="sng" dirty="0"/>
          </a:p>
        </p:txBody>
      </p:sp>
      <p:pic>
        <p:nvPicPr>
          <p:cNvPr id="5122" name="Picture 2" descr="C:\Users\vrielinf\AppData\Local\Microsoft\Windows\Temporary Internet Files\Content.IE5\4E00RALO\shutterstock_297112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83948" cy="4732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4" y="0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minister</a:t>
            </a:r>
            <a:endParaRPr lang="nl-NL" sz="80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562304" cy="16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428079"/>
            <a:ext cx="709375" cy="18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32" l="7452" r="98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09494"/>
            <a:ext cx="2304256" cy="23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al 6"/>
          <p:cNvSpPr/>
          <p:nvPr/>
        </p:nvSpPr>
        <p:spPr>
          <a:xfrm>
            <a:off x="6441531" y="1148803"/>
            <a:ext cx="1434807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37" b="100000" l="3168" r="98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49" y="3429000"/>
            <a:ext cx="1156276" cy="108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168" y="160338"/>
            <a:ext cx="882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/>
              <a:t>beschermen</a:t>
            </a:r>
            <a:endParaRPr lang="nl-NL" sz="8000" b="1" u="sng" dirty="0"/>
          </a:p>
        </p:txBody>
      </p:sp>
      <p:pic>
        <p:nvPicPr>
          <p:cNvPr id="8196" name="Picture 4" descr="C:\Users\vrielinf\AppData\Local\Microsoft\Windows\Temporary Internet Files\Content.IE5\GMQXL1AG\shutterstock_143606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611" y="1483777"/>
            <a:ext cx="7055808" cy="4713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0669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18486</TotalTime>
  <Words>155</Words>
  <Application>Microsoft Office PowerPoint</Application>
  <PresentationFormat>Diavoorstelling (4:3)</PresentationFormat>
  <Paragraphs>155</Paragraphs>
  <Slides>18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Routledge, Mandy</cp:lastModifiedBy>
  <cp:revision>3159</cp:revision>
  <cp:lastPrinted>2019-12-03T10:56:39Z</cp:lastPrinted>
  <dcterms:created xsi:type="dcterms:W3CDTF">2014-06-10T08:03:16Z</dcterms:created>
  <dcterms:modified xsi:type="dcterms:W3CDTF">2019-12-03T11:17:23Z</dcterms:modified>
</cp:coreProperties>
</file>